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6.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7.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8.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63.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64.xml" ContentType="application/vnd.openxmlformats-officedocument.presentationml.tags+xml"/>
  <Override PartName="/ppt/tags/tag65.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1" r:id="rId2"/>
    <p:sldMasterId id="2147483689" r:id="rId3"/>
    <p:sldMasterId id="2147483713" r:id="rId4"/>
    <p:sldMasterId id="2147483722" r:id="rId5"/>
    <p:sldMasterId id="2147483731" r:id="rId6"/>
    <p:sldMasterId id="2147483743" r:id="rId7"/>
    <p:sldMasterId id="2147483748" r:id="rId8"/>
    <p:sldMasterId id="2147483760" r:id="rId9"/>
  </p:sldMasterIdLst>
  <p:notesMasterIdLst>
    <p:notesMasterId r:id="rId95"/>
  </p:notesMasterIdLst>
  <p:sldIdLst>
    <p:sldId id="2007579214" r:id="rId10"/>
    <p:sldId id="257" r:id="rId11"/>
    <p:sldId id="258" r:id="rId12"/>
    <p:sldId id="2007579062" r:id="rId13"/>
    <p:sldId id="2007579063" r:id="rId14"/>
    <p:sldId id="2007579060" r:id="rId15"/>
    <p:sldId id="2007579061" r:id="rId16"/>
    <p:sldId id="2007579064" r:id="rId17"/>
    <p:sldId id="2007578994" r:id="rId18"/>
    <p:sldId id="2007578992" r:id="rId19"/>
    <p:sldId id="2007579065" r:id="rId20"/>
    <p:sldId id="2007579069" r:id="rId21"/>
    <p:sldId id="2007579188" r:id="rId22"/>
    <p:sldId id="2007579068" r:id="rId23"/>
    <p:sldId id="2007579187" r:id="rId24"/>
    <p:sldId id="2007579191" r:id="rId25"/>
    <p:sldId id="2007579066" r:id="rId26"/>
    <p:sldId id="2007579194" r:id="rId27"/>
    <p:sldId id="2007579192" r:id="rId28"/>
    <p:sldId id="2007578480" r:id="rId29"/>
    <p:sldId id="2007578993" r:id="rId30"/>
    <p:sldId id="2007578382" r:id="rId31"/>
    <p:sldId id="2007578375" r:id="rId32"/>
    <p:sldId id="2007578377" r:id="rId33"/>
    <p:sldId id="2007578378" r:id="rId34"/>
    <p:sldId id="2007578379" r:id="rId35"/>
    <p:sldId id="2007578380" r:id="rId36"/>
    <p:sldId id="2007579059" r:id="rId37"/>
    <p:sldId id="2007579193" r:id="rId38"/>
    <p:sldId id="2007579195" r:id="rId39"/>
    <p:sldId id="2007578995" r:id="rId40"/>
    <p:sldId id="261" r:id="rId41"/>
    <p:sldId id="2007579196" r:id="rId42"/>
    <p:sldId id="2007578998" r:id="rId43"/>
    <p:sldId id="2007579070" r:id="rId44"/>
    <p:sldId id="2007579197" r:id="rId45"/>
    <p:sldId id="2007579199" r:id="rId46"/>
    <p:sldId id="2007579008" r:id="rId47"/>
    <p:sldId id="2007578997" r:id="rId48"/>
    <p:sldId id="2007578115" r:id="rId49"/>
    <p:sldId id="2007579202" r:id="rId50"/>
    <p:sldId id="2007579012" r:id="rId51"/>
    <p:sldId id="2007579201" r:id="rId52"/>
    <p:sldId id="2007579016" r:id="rId53"/>
    <p:sldId id="2007579203" r:id="rId54"/>
    <p:sldId id="2007578999" r:id="rId55"/>
    <p:sldId id="2007579204" r:id="rId56"/>
    <p:sldId id="2007579026" r:id="rId57"/>
    <p:sldId id="2007579071" r:id="rId58"/>
    <p:sldId id="2007579207" r:id="rId59"/>
    <p:sldId id="2007579206" r:id="rId60"/>
    <p:sldId id="2007579205" r:id="rId61"/>
    <p:sldId id="2007579190" r:id="rId62"/>
    <p:sldId id="2007579208" r:id="rId63"/>
    <p:sldId id="2007579024" r:id="rId64"/>
    <p:sldId id="2007579025" r:id="rId65"/>
    <p:sldId id="2007579209" r:id="rId66"/>
    <p:sldId id="2007579210" r:id="rId67"/>
    <p:sldId id="2007579015" r:id="rId68"/>
    <p:sldId id="2007579211" r:id="rId69"/>
    <p:sldId id="2007579212" r:id="rId70"/>
    <p:sldId id="2007579028" r:id="rId71"/>
    <p:sldId id="2007579014" r:id="rId72"/>
    <p:sldId id="2007579013" r:id="rId73"/>
    <p:sldId id="2007579213" r:id="rId74"/>
    <p:sldId id="2007579030" r:id="rId75"/>
    <p:sldId id="2007579048" r:id="rId76"/>
    <p:sldId id="2007578409" r:id="rId77"/>
    <p:sldId id="2007577608" r:id="rId78"/>
    <p:sldId id="2007579049" r:id="rId79"/>
    <p:sldId id="2007578463" r:id="rId80"/>
    <p:sldId id="2007579050" r:id="rId81"/>
    <p:sldId id="263" r:id="rId82"/>
    <p:sldId id="2007579009" r:id="rId83"/>
    <p:sldId id="2007579010" r:id="rId84"/>
    <p:sldId id="2007579053" r:id="rId85"/>
    <p:sldId id="2007579055" r:id="rId86"/>
    <p:sldId id="2007579054" r:id="rId87"/>
    <p:sldId id="2007579056" r:id="rId88"/>
    <p:sldId id="2007579011" r:id="rId89"/>
    <p:sldId id="2007579057" r:id="rId90"/>
    <p:sldId id="267" r:id="rId91"/>
    <p:sldId id="2007579051" r:id="rId92"/>
    <p:sldId id="2007579052" r:id="rId93"/>
    <p:sldId id="2007579200" r:id="rId9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EF1ED"/>
    <a:srgbClr val="EEC1D3"/>
    <a:srgbClr val="F0F8F1"/>
    <a:srgbClr val="E2F0D9"/>
    <a:srgbClr val="F1DD9E"/>
    <a:srgbClr val="FFFFCC"/>
    <a:srgbClr val="FFFFFF"/>
    <a:srgbClr val="C7B39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413" autoAdjust="0"/>
    <p:restoredTop sz="94660"/>
  </p:normalViewPr>
  <p:slideViewPr>
    <p:cSldViewPr snapToGrid="0">
      <p:cViewPr varScale="1">
        <p:scale>
          <a:sx n="72" d="100"/>
          <a:sy n="72" d="100"/>
        </p:scale>
        <p:origin x="60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slide" Target="slides/slide46.xml"/><Relationship Id="rId63" Type="http://schemas.openxmlformats.org/officeDocument/2006/relationships/slide" Target="slides/slide54.xml"/><Relationship Id="rId68" Type="http://schemas.openxmlformats.org/officeDocument/2006/relationships/slide" Target="slides/slide59.xml"/><Relationship Id="rId76" Type="http://schemas.openxmlformats.org/officeDocument/2006/relationships/slide" Target="slides/slide67.xml"/><Relationship Id="rId84" Type="http://schemas.openxmlformats.org/officeDocument/2006/relationships/slide" Target="slides/slide75.xml"/><Relationship Id="rId89" Type="http://schemas.openxmlformats.org/officeDocument/2006/relationships/slide" Target="slides/slide80.xml"/><Relationship Id="rId97"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slide" Target="slides/slide62.xml"/><Relationship Id="rId92" Type="http://schemas.openxmlformats.org/officeDocument/2006/relationships/slide" Target="slides/slide83.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openxmlformats.org/officeDocument/2006/relationships/slide" Target="slides/slide57.xml"/><Relationship Id="rId74" Type="http://schemas.openxmlformats.org/officeDocument/2006/relationships/slide" Target="slides/slide65.xml"/><Relationship Id="rId79" Type="http://schemas.openxmlformats.org/officeDocument/2006/relationships/slide" Target="slides/slide70.xml"/><Relationship Id="rId87" Type="http://schemas.openxmlformats.org/officeDocument/2006/relationships/slide" Target="slides/slide78.xml"/><Relationship Id="rId5" Type="http://schemas.openxmlformats.org/officeDocument/2006/relationships/slideMaster" Target="slideMasters/slideMaster5.xml"/><Relationship Id="rId61" Type="http://schemas.openxmlformats.org/officeDocument/2006/relationships/slide" Target="slides/slide52.xml"/><Relationship Id="rId82" Type="http://schemas.openxmlformats.org/officeDocument/2006/relationships/slide" Target="slides/slide73.xml"/><Relationship Id="rId90" Type="http://schemas.openxmlformats.org/officeDocument/2006/relationships/slide" Target="slides/slide81.xml"/><Relationship Id="rId95" Type="http://schemas.openxmlformats.org/officeDocument/2006/relationships/notesMaster" Target="notesMasters/notesMaster1.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slide" Target="slides/slide60.xml"/><Relationship Id="rId77" Type="http://schemas.openxmlformats.org/officeDocument/2006/relationships/slide" Target="slides/slide68.xml"/><Relationship Id="rId8" Type="http://schemas.openxmlformats.org/officeDocument/2006/relationships/slideMaster" Target="slideMasters/slideMaster8.xml"/><Relationship Id="rId51" Type="http://schemas.openxmlformats.org/officeDocument/2006/relationships/slide" Target="slides/slide42.xml"/><Relationship Id="rId72" Type="http://schemas.openxmlformats.org/officeDocument/2006/relationships/slide" Target="slides/slide63.xml"/><Relationship Id="rId80" Type="http://schemas.openxmlformats.org/officeDocument/2006/relationships/slide" Target="slides/slide71.xml"/><Relationship Id="rId85" Type="http://schemas.openxmlformats.org/officeDocument/2006/relationships/slide" Target="slides/slide76.xml"/><Relationship Id="rId93" Type="http://schemas.openxmlformats.org/officeDocument/2006/relationships/slide" Target="slides/slide84.xml"/><Relationship Id="rId98"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slide" Target="slides/slide66.xml"/><Relationship Id="rId83" Type="http://schemas.openxmlformats.org/officeDocument/2006/relationships/slide" Target="slides/slide74.xml"/><Relationship Id="rId88" Type="http://schemas.openxmlformats.org/officeDocument/2006/relationships/slide" Target="slides/slide79.xml"/><Relationship Id="rId91" Type="http://schemas.openxmlformats.org/officeDocument/2006/relationships/slide" Target="slides/slide82.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slide" Target="slides/slide69.xml"/><Relationship Id="rId81" Type="http://schemas.openxmlformats.org/officeDocument/2006/relationships/slide" Target="slides/slide72.xml"/><Relationship Id="rId86" Type="http://schemas.openxmlformats.org/officeDocument/2006/relationships/slide" Target="slides/slide77.xml"/><Relationship Id="rId94" Type="http://schemas.openxmlformats.org/officeDocument/2006/relationships/slide" Target="slides/slide85.xml"/><Relationship Id="rId99"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G"/>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A2FF394-DB8E-4B92-95A5-24F4F8166D52}" type="datetimeFigureOut">
              <a:rPr lang="en-SG" smtClean="0"/>
              <a:t>6/11/2024</a:t>
            </a:fld>
            <a:endParaRPr lang="en-SG"/>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SG"/>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SG"/>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0E0539C-CA40-4B73-991A-2A8D176ACAAF}" type="slidenum">
              <a:rPr lang="en-SG" smtClean="0"/>
              <a:t>‹#›</a:t>
            </a:fld>
            <a:endParaRPr lang="en-SG"/>
          </a:p>
        </p:txBody>
      </p:sp>
    </p:spTree>
    <p:extLst>
      <p:ext uri="{BB962C8B-B14F-4D97-AF65-F5344CB8AC3E}">
        <p14:creationId xmlns:p14="http://schemas.microsoft.com/office/powerpoint/2010/main" val="19444097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02BEB9-F123-4F18-828B-50DE46269EC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92AFA3-C724-9ACF-7BAF-8C87A89EA67B}"/>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8F54C540-4862-7543-4C35-A0F4F66BA6FE}"/>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B14FC4AC-8B39-0858-73B0-18764B082236}"/>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6164492D-84C1-9E71-39C2-015464CE1AAD}"/>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02BEB9-F123-4F18-828B-50DE46269EC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8358369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B6F079-1770-DED0-8554-4775F281D4AA}"/>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3A6BEFC7-8A30-FC55-7812-2D84D05353BC}"/>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71DC331C-0485-C963-45D4-3D1B1FCEEAFB}"/>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EFE40167-0058-CA40-7784-EA29C05D62C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02BEB9-F123-4F18-828B-50DE46269EC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1821689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DFC5E0-8605-2149-9751-E5423AA77FB6}"/>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5901EAB1-2592-FA5F-A8C4-E5AD6EA3F15F}"/>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0AA81F2E-660F-71BD-A488-7EF366594F6A}"/>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0DA8D984-A05D-FD41-53FA-F10DE9F1F400}"/>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02BEB9-F123-4F18-828B-50DE46269EC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1615526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966196-2E06-7450-9C69-FD7159CFDF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0C89A7-FE8B-0F55-6B40-4A5A3FA39377}"/>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FA2B1711-4CA4-3629-03FA-EF911538D636}"/>
              </a:ext>
            </a:extLst>
          </p:cNvPr>
          <p:cNvSpPr>
            <a:spLocks noGrp="1"/>
          </p:cNvSpPr>
          <p:nvPr>
            <p:ph type="body" idx="1"/>
          </p:nvPr>
        </p:nvSpPr>
        <p:spPr/>
        <p:txBody>
          <a:bodyPr/>
          <a:lstStyle/>
          <a:p>
            <a:endParaRPr lang="en-SG" dirty="0"/>
          </a:p>
        </p:txBody>
      </p:sp>
      <p:sp>
        <p:nvSpPr>
          <p:cNvPr id="4" name="Slide Number Placeholder 3">
            <a:extLst>
              <a:ext uri="{FF2B5EF4-FFF2-40B4-BE49-F238E27FC236}">
                <a16:creationId xmlns:a16="http://schemas.microsoft.com/office/drawing/2014/main" id="{E5A4E3ED-8E30-C381-2E37-FF7B540E728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8CBB8D-98D8-4480-857E-3707D77B7FE5}" type="slidenum">
              <a:rPr kumimoji="0" lang="en-SG" sz="1200" b="0" i="0" u="none" strike="noStrike" kern="1200" cap="none" spc="0" normalizeH="0" baseline="0" noProof="0" smtClean="0">
                <a:ln>
                  <a:noFill/>
                </a:ln>
                <a:solidFill>
                  <a:prstClr val="black"/>
                </a:solidFill>
                <a:effectLst/>
                <a:uLnTx/>
                <a:uFillTx/>
                <a:latin typeface="Aptos" panose="02110004020202020204"/>
                <a:ea typeface="思源黑体 CN Bold" panose="020B0800000000000000"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SG" sz="1200" b="0" i="0" u="none" strike="noStrike" kern="1200" cap="none" spc="0" normalizeH="0" baseline="0" noProof="0">
              <a:ln>
                <a:noFill/>
              </a:ln>
              <a:solidFill>
                <a:prstClr val="black"/>
              </a:solidFill>
              <a:effectLst/>
              <a:uLnTx/>
              <a:uFillTx/>
              <a:latin typeface="Aptos" panose="02110004020202020204"/>
              <a:ea typeface="思源黑体 CN Bold" panose="020B0800000000000000" charset="-122"/>
              <a:cs typeface="Arial"/>
              <a:sym typeface="Arial"/>
            </a:endParaRPr>
          </a:p>
        </p:txBody>
      </p:sp>
    </p:spTree>
    <p:extLst>
      <p:ext uri="{BB962C8B-B14F-4D97-AF65-F5344CB8AC3E}">
        <p14:creationId xmlns:p14="http://schemas.microsoft.com/office/powerpoint/2010/main" val="5103368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8CBB8D-98D8-4480-857E-3707D77B7FE5}" type="slidenum">
              <a:rPr kumimoji="0" lang="en-SG" sz="1200" b="0" i="0" u="none" strike="noStrike" kern="1200" cap="none" spc="0" normalizeH="0" baseline="0" noProof="0" smtClean="0">
                <a:ln>
                  <a:noFill/>
                </a:ln>
                <a:solidFill>
                  <a:prstClr val="black"/>
                </a:solidFill>
                <a:effectLst/>
                <a:uLnTx/>
                <a:uFillTx/>
                <a:latin typeface="Aptos" panose="02110004020202020204"/>
                <a:ea typeface="思源黑体 CN Bold" panose="020B0800000000000000"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SG" sz="1200" b="0" i="0" u="none" strike="noStrike" kern="1200" cap="none" spc="0" normalizeH="0" baseline="0" noProof="0">
              <a:ln>
                <a:noFill/>
              </a:ln>
              <a:solidFill>
                <a:prstClr val="black"/>
              </a:solidFill>
              <a:effectLst/>
              <a:uLnTx/>
              <a:uFillTx/>
              <a:latin typeface="Aptos" panose="02110004020202020204"/>
              <a:ea typeface="思源黑体 CN Bold" panose="020B0800000000000000" charset="-122"/>
              <a:cs typeface="Arial"/>
              <a:sym typeface="Arial"/>
            </a:endParaRPr>
          </a:p>
        </p:txBody>
      </p:sp>
    </p:spTree>
    <p:extLst>
      <p:ext uri="{BB962C8B-B14F-4D97-AF65-F5344CB8AC3E}">
        <p14:creationId xmlns:p14="http://schemas.microsoft.com/office/powerpoint/2010/main" val="37558218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algn="ctr"/>
            <a:r>
              <a:rPr lang="en-US" sz="1200" b="1" dirty="0" err="1"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Giáo</a:t>
            </a:r>
            <a:r>
              <a:rPr lang="en-US" sz="1200" b="1"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b="1" dirty="0" err="1"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viên</a:t>
            </a:r>
            <a:r>
              <a:rPr lang="en-US" sz="1200" b="1"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b="1" dirty="0" err="1"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Nguyễn</a:t>
            </a:r>
            <a:r>
              <a:rPr lang="en-US" sz="1200" b="1"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b="1" dirty="0" err="1"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Nhâm</a:t>
            </a:r>
            <a:endParaRPr lang="en-US" sz="1200" b="1"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a:p>
            <a:pPr marL="228600" algn="ctr"/>
            <a:r>
              <a:rPr lang="en-US" sz="1200" b="1" dirty="0" err="1"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Zalo</a:t>
            </a:r>
            <a:r>
              <a:rPr lang="en-US" sz="1200" b="1"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0981.713.891.</a:t>
            </a:r>
          </a:p>
          <a:p>
            <a:endParaRPr lang="en-US" dirty="0"/>
          </a:p>
        </p:txBody>
      </p:sp>
      <p:sp>
        <p:nvSpPr>
          <p:cNvPr id="4" name="Slide Number Placeholder 3"/>
          <p:cNvSpPr>
            <a:spLocks noGrp="1"/>
          </p:cNvSpPr>
          <p:nvPr>
            <p:ph type="sldNum" sz="quarter" idx="10"/>
          </p:nvPr>
        </p:nvSpPr>
        <p:spPr/>
        <p:txBody>
          <a:bodyPr/>
          <a:lstStyle/>
          <a:p>
            <a:fld id="{B0E0539C-CA40-4B73-991A-2A8D176ACAAF}" type="slidenum">
              <a:rPr lang="en-SG" smtClean="0"/>
              <a:t>62</a:t>
            </a:fld>
            <a:endParaRPr lang="en-SG"/>
          </a:p>
        </p:txBody>
      </p:sp>
    </p:spTree>
    <p:extLst>
      <p:ext uri="{BB962C8B-B14F-4D97-AF65-F5344CB8AC3E}">
        <p14:creationId xmlns:p14="http://schemas.microsoft.com/office/powerpoint/2010/main" val="33914819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228600" algn="ctr"/>
            <a:r>
              <a:rPr lang="en-US" sz="1200" b="1" dirty="0" err="1"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Giáo</a:t>
            </a:r>
            <a:r>
              <a:rPr lang="en-US" sz="1200" b="1"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b="1" dirty="0" err="1"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viên</a:t>
            </a:r>
            <a:r>
              <a:rPr lang="en-US" sz="1200" b="1"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b="1" dirty="0" err="1"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Nguyễn</a:t>
            </a:r>
            <a:r>
              <a:rPr lang="en-US" sz="1200" b="1"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b="1" dirty="0" err="1"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Nhâm</a:t>
            </a:r>
            <a:endParaRPr lang="en-US" sz="1200" b="1"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a:p>
            <a:pPr marL="228600" algn="ctr"/>
            <a:r>
              <a:rPr lang="en-US" sz="1200" b="1" dirty="0" err="1"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Zalo</a:t>
            </a:r>
            <a:r>
              <a:rPr lang="en-US" sz="1200" b="1"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0981.713.891.</a:t>
            </a:r>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02BEB9-F123-4F18-828B-50DE46269EC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6358076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764BE0-00D9-40A0-AB64-9EC0621D2FDA}" type="slidenum">
              <a:rPr kumimoji="0" lang="en-SG" sz="1200" b="0" i="0" u="none" strike="noStrike" kern="1200" cap="none" spc="0" normalizeH="0" baseline="0" noProof="0" smtClean="0">
                <a:ln>
                  <a:noFill/>
                </a:ln>
                <a:solidFill>
                  <a:prstClr val="black"/>
                </a:solidFill>
                <a:effectLst/>
                <a:uLnTx/>
                <a:uFillTx/>
                <a:latin typeface="Aptos" panose="0211000402020202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SG" sz="1200" b="0" i="0" u="none" strike="noStrike" kern="1200" cap="none" spc="0" normalizeH="0" baseline="0" noProof="0">
              <a:ln>
                <a:noFill/>
              </a:ln>
              <a:solidFill>
                <a:prstClr val="black"/>
              </a:solidFill>
              <a:effectLst/>
              <a:uLnTx/>
              <a:uFillTx/>
              <a:latin typeface="Aptos" panose="02110004020202020204"/>
              <a:ea typeface="+mn-ea"/>
              <a:cs typeface="Arial"/>
              <a:sym typeface="Arial"/>
            </a:endParaRPr>
          </a:p>
        </p:txBody>
      </p:sp>
    </p:spTree>
    <p:extLst>
      <p:ext uri="{BB962C8B-B14F-4D97-AF65-F5344CB8AC3E}">
        <p14:creationId xmlns:p14="http://schemas.microsoft.com/office/powerpoint/2010/main" val="31008091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02BEB9-F123-4F18-828B-50DE46269EC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781133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02BEB9-F123-4F18-828B-50DE46269EC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879364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02BEB9-F123-4F18-828B-50DE46269EC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2577516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02BEB9-F123-4F18-828B-50DE46269EC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939222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02BEB9-F123-4F18-828B-50DE46269EC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592810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3C9E6E-0E15-1C44-168F-B9BECB42929B}"/>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A19D1516-3F0F-113A-C807-98888DC27C79}"/>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FC3A905A-551D-EDAC-B525-46CD575AB6CE}"/>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CCCDD634-88F5-44D8-2DAC-FCC2DE9F92E9}"/>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02BEB9-F123-4F18-828B-50DE46269EC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7738349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0E6AD3-B7C3-5390-1EFE-EFD726C91F38}"/>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47AEBED9-AEEA-C3C0-23AD-B06D264F5309}"/>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5661AC74-18DE-9370-8C9C-56C4AC48A0DE}"/>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8102C37D-5EED-2E23-66E0-704C63688037}"/>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02BEB9-F123-4F18-828B-50DE46269EC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8843859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FC62CA-BB75-4F5C-9FBF-1C0485750A95}" type="slidenum">
              <a:rPr kumimoji="0" lang="en-SG"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SG"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3226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320F66-9719-5560-46A3-723220A33F71}"/>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653C0793-9A9A-0C1E-BBE2-347059F4274A}"/>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37F1F1FC-81A1-38E0-307D-0328F6912A50}"/>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BABD557A-1453-5B85-672C-169152FBB3DB}"/>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02BEB9-F123-4F18-828B-50DE46269EC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7122703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02BEB9-F123-4F18-828B-50DE46269EC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90281731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4.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4.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0.png"/><Relationship Id="rId2" Type="http://schemas.openxmlformats.org/officeDocument/2006/relationships/image" Target="../media/image13.png"/><Relationship Id="rId1" Type="http://schemas.openxmlformats.org/officeDocument/2006/relationships/slideMaster" Target="../slideMasters/slideMaster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17.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8.xml"/><Relationship Id="rId5" Type="http://schemas.openxmlformats.org/officeDocument/2006/relationships/tags" Target="../tags/tag11.xml"/><Relationship Id="rId4" Type="http://schemas.openxmlformats.org/officeDocument/2006/relationships/tags" Target="../tags/tag10.xml"/></Relationships>
</file>

<file path=ppt/slideLayouts/_rels/slideLayout66.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Master" Target="../slideMasters/slideMaster8.xml"/><Relationship Id="rId5" Type="http://schemas.openxmlformats.org/officeDocument/2006/relationships/tags" Target="../tags/tag16.xml"/><Relationship Id="rId4" Type="http://schemas.openxmlformats.org/officeDocument/2006/relationships/tags" Target="../tags/tag15.xml"/></Relationships>
</file>

<file path=ppt/slideLayouts/_rels/slideLayout67.xml.rels><?xml version="1.0" encoding="UTF-8" standalone="yes"?>
<Relationships xmlns="http://schemas.openxmlformats.org/package/2006/relationships"><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slideMaster" Target="../slideMasters/slideMaster8.xml"/><Relationship Id="rId5" Type="http://schemas.openxmlformats.org/officeDocument/2006/relationships/tags" Target="../tags/tag21.xml"/><Relationship Id="rId4" Type="http://schemas.openxmlformats.org/officeDocument/2006/relationships/tags" Target="../tags/tag20.xml"/></Relationships>
</file>

<file path=ppt/slideLayouts/_rels/slideLayout68.xml.rels><?xml version="1.0" encoding="UTF-8" standalone="yes"?>
<Relationships xmlns="http://schemas.openxmlformats.org/package/2006/relationships"><Relationship Id="rId3" Type="http://schemas.openxmlformats.org/officeDocument/2006/relationships/tags" Target="../tags/tag24.xml"/><Relationship Id="rId7" Type="http://schemas.openxmlformats.org/officeDocument/2006/relationships/slideMaster" Target="../slideMasters/slideMaster8.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tags" Target="../tags/tag27.xml"/><Relationship Id="rId5" Type="http://schemas.openxmlformats.org/officeDocument/2006/relationships/tags" Target="../tags/tag26.xml"/><Relationship Id="rId4" Type="http://schemas.openxmlformats.org/officeDocument/2006/relationships/tags" Target="../tags/tag25.xml"/></Relationships>
</file>

<file path=ppt/slideLayouts/_rels/slideLayout69.xml.rels><?xml version="1.0" encoding="UTF-8" standalone="yes"?>
<Relationships xmlns="http://schemas.openxmlformats.org/package/2006/relationships"><Relationship Id="rId8" Type="http://schemas.openxmlformats.org/officeDocument/2006/relationships/tags" Target="../tags/tag35.xml"/><Relationship Id="rId3" Type="http://schemas.openxmlformats.org/officeDocument/2006/relationships/tags" Target="../tags/tag30.xml"/><Relationship Id="rId7" Type="http://schemas.openxmlformats.org/officeDocument/2006/relationships/tags" Target="../tags/tag34.xm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tags" Target="../tags/tag33.xml"/><Relationship Id="rId5" Type="http://schemas.openxmlformats.org/officeDocument/2006/relationships/tags" Target="../tags/tag32.xml"/><Relationship Id="rId4" Type="http://schemas.openxmlformats.org/officeDocument/2006/relationships/tags" Target="../tags/tag31.xml"/><Relationship Id="rId9"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tags" Target="../tags/tag36.xml"/><Relationship Id="rId5" Type="http://schemas.openxmlformats.org/officeDocument/2006/relationships/slideMaster" Target="../slideMasters/slideMaster8.xml"/><Relationship Id="rId4" Type="http://schemas.openxmlformats.org/officeDocument/2006/relationships/tags" Target="../tags/tag39.xml"/></Relationships>
</file>

<file path=ppt/slideLayouts/_rels/slideLayout71.xml.rels><?xml version="1.0" encoding="UTF-8" standalone="yes"?>
<Relationships xmlns="http://schemas.openxmlformats.org/package/2006/relationships"><Relationship Id="rId3" Type="http://schemas.openxmlformats.org/officeDocument/2006/relationships/tags" Target="../tags/tag42.xml"/><Relationship Id="rId2" Type="http://schemas.openxmlformats.org/officeDocument/2006/relationships/tags" Target="../tags/tag41.xml"/><Relationship Id="rId1" Type="http://schemas.openxmlformats.org/officeDocument/2006/relationships/tags" Target="../tags/tag40.xml"/><Relationship Id="rId4"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3" Type="http://schemas.openxmlformats.org/officeDocument/2006/relationships/tags" Target="../tags/tag45.xml"/><Relationship Id="rId7" Type="http://schemas.openxmlformats.org/officeDocument/2006/relationships/slideMaster" Target="../slideMasters/slideMaster8.xml"/><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tags" Target="../tags/tag48.xml"/><Relationship Id="rId5" Type="http://schemas.openxmlformats.org/officeDocument/2006/relationships/tags" Target="../tags/tag47.xml"/><Relationship Id="rId4" Type="http://schemas.openxmlformats.org/officeDocument/2006/relationships/tags" Target="../tags/tag46.xml"/></Relationships>
</file>

<file path=ppt/slideLayouts/_rels/slideLayout73.xml.rels><?xml version="1.0" encoding="UTF-8" standalone="yes"?>
<Relationships xmlns="http://schemas.openxmlformats.org/package/2006/relationships"><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slideMaster" Target="../slideMasters/slideMaster8.xml"/><Relationship Id="rId5" Type="http://schemas.openxmlformats.org/officeDocument/2006/relationships/tags" Target="../tags/tag53.xml"/><Relationship Id="rId4" Type="http://schemas.openxmlformats.org/officeDocument/2006/relationships/tags" Target="../tags/tag52.xml"/></Relationships>
</file>

<file path=ppt/slideLayouts/_rels/slideLayout74.xml.rels><?xml version="1.0" encoding="UTF-8" standalone="yes"?>
<Relationships xmlns="http://schemas.openxmlformats.org/package/2006/relationships"><Relationship Id="rId3" Type="http://schemas.openxmlformats.org/officeDocument/2006/relationships/tags" Target="../tags/tag56.xml"/><Relationship Id="rId2" Type="http://schemas.openxmlformats.org/officeDocument/2006/relationships/tags" Target="../tags/tag55.xml"/><Relationship Id="rId1" Type="http://schemas.openxmlformats.org/officeDocument/2006/relationships/tags" Target="../tags/tag54.xml"/><Relationship Id="rId5" Type="http://schemas.openxmlformats.org/officeDocument/2006/relationships/slideMaster" Target="../slideMasters/slideMaster8.xml"/><Relationship Id="rId4" Type="http://schemas.openxmlformats.org/officeDocument/2006/relationships/tags" Target="../tags/tag57.xml"/></Relationships>
</file>

<file path=ppt/slideLayouts/_rels/slideLayout75.xml.rels><?xml version="1.0" encoding="UTF-8" standalone="yes"?>
<Relationships xmlns="http://schemas.openxmlformats.org/package/2006/relationships"><Relationship Id="rId3" Type="http://schemas.openxmlformats.org/officeDocument/2006/relationships/tags" Target="../tags/tag60.xml"/><Relationship Id="rId2" Type="http://schemas.openxmlformats.org/officeDocument/2006/relationships/tags" Target="../tags/tag59.xml"/><Relationship Id="rId1" Type="http://schemas.openxmlformats.org/officeDocument/2006/relationships/tags" Target="../tags/tag58.xml"/><Relationship Id="rId6" Type="http://schemas.openxmlformats.org/officeDocument/2006/relationships/slideMaster" Target="../slideMasters/slideMaster8.xml"/><Relationship Id="rId5" Type="http://schemas.openxmlformats.org/officeDocument/2006/relationships/tags" Target="../tags/tag62.xml"/><Relationship Id="rId4" Type="http://schemas.openxmlformats.org/officeDocument/2006/relationships/tags" Target="../tags/tag6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60A2018-60ED-0D62-E180-00088E1F4737}"/>
              </a:ext>
            </a:extLst>
          </p:cNvPr>
          <p:cNvPicPr>
            <a:picLocks noChangeAspect="1"/>
          </p:cNvPicPr>
          <p:nvPr userDrawn="1"/>
        </p:nvPicPr>
        <p:blipFill>
          <a:blip r:embed="rId2"/>
          <a:stretch>
            <a:fillRect/>
          </a:stretch>
        </p:blipFill>
        <p:spPr>
          <a:xfrm>
            <a:off x="0" y="0"/>
            <a:ext cx="12192000" cy="6857999"/>
          </a:xfrm>
          <a:prstGeom prst="rect">
            <a:avLst/>
          </a:prstGeom>
        </p:spPr>
      </p:pic>
      <p:sp>
        <p:nvSpPr>
          <p:cNvPr id="7" name="矩形 6"/>
          <p:cNvSpPr/>
          <p:nvPr userDrawn="1"/>
        </p:nvSpPr>
        <p:spPr>
          <a:xfrm>
            <a:off x="2680492" y="363071"/>
            <a:ext cx="6831016" cy="6881791"/>
          </a:xfrm>
          <a:prstGeom prst="rect">
            <a:avLst/>
          </a:prstGeom>
          <a:solidFill>
            <a:schemeClr val="bg1"/>
          </a:solidFill>
          <a:ln>
            <a:noFill/>
          </a:ln>
          <a:effectLst>
            <a:outerShdw blurRad="3810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0" name="图片 8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5629" y="197745"/>
            <a:ext cx="12392798" cy="6196399"/>
          </a:xfrm>
          <a:prstGeom prst="rect">
            <a:avLst/>
          </a:prstGeom>
        </p:spPr>
      </p:pic>
      <p:sp>
        <p:nvSpPr>
          <p:cNvPr id="8" name="矩形 7"/>
          <p:cNvSpPr/>
          <p:nvPr userDrawn="1"/>
        </p:nvSpPr>
        <p:spPr>
          <a:xfrm rot="16200000">
            <a:off x="4177322" y="-1691195"/>
            <a:ext cx="3726898" cy="9703631"/>
          </a:xfrm>
          <a:prstGeom prst="rect">
            <a:avLst/>
          </a:prstGeom>
          <a:solidFill>
            <a:srgbClr val="A87D53"/>
          </a:solidFill>
          <a:ln>
            <a:noFill/>
          </a:ln>
          <a:effectLst>
            <a:outerShdw blurRad="5080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350" dirty="0"/>
          </a:p>
        </p:txBody>
      </p:sp>
      <p:pic>
        <p:nvPicPr>
          <p:cNvPr id="4" name="图片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092322" y="5123651"/>
            <a:ext cx="1981204" cy="914402"/>
          </a:xfrm>
          <a:prstGeom prst="rect">
            <a:avLst/>
          </a:prstGeom>
        </p:spPr>
      </p:pic>
      <p:pic>
        <p:nvPicPr>
          <p:cNvPr id="92" name="图片 91"/>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28133" y="5024071"/>
            <a:ext cx="2972183" cy="1486092"/>
          </a:xfrm>
          <a:prstGeom prst="rect">
            <a:avLst/>
          </a:prstGeom>
        </p:spPr>
      </p:pic>
    </p:spTree>
    <p:extLst>
      <p:ext uri="{BB962C8B-B14F-4D97-AF65-F5344CB8AC3E}">
        <p14:creationId xmlns:p14="http://schemas.microsoft.com/office/powerpoint/2010/main" val="14455801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55" presetClass="entr" presetSubtype="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750" fill="hold"/>
                                        <p:tgtEl>
                                          <p:spTgt spid="8"/>
                                        </p:tgtEl>
                                        <p:attrNameLst>
                                          <p:attrName>ppt_w</p:attrName>
                                        </p:attrNameLst>
                                      </p:cBhvr>
                                      <p:tavLst>
                                        <p:tav tm="0">
                                          <p:val>
                                            <p:strVal val="#ppt_w*0.70"/>
                                          </p:val>
                                        </p:tav>
                                        <p:tav tm="100000">
                                          <p:val>
                                            <p:strVal val="#ppt_w"/>
                                          </p:val>
                                        </p:tav>
                                      </p:tavLst>
                                    </p:anim>
                                    <p:anim calcmode="lin" valueType="num">
                                      <p:cBhvr>
                                        <p:cTn id="13" dur="750" fill="hold"/>
                                        <p:tgtEl>
                                          <p:spTgt spid="8"/>
                                        </p:tgtEl>
                                        <p:attrNameLst>
                                          <p:attrName>ppt_h</p:attrName>
                                        </p:attrNameLst>
                                      </p:cBhvr>
                                      <p:tavLst>
                                        <p:tav tm="0">
                                          <p:val>
                                            <p:strVal val="#ppt_h"/>
                                          </p:val>
                                        </p:tav>
                                        <p:tav tm="100000">
                                          <p:val>
                                            <p:strVal val="#ppt_h"/>
                                          </p:val>
                                        </p:tav>
                                      </p:tavLst>
                                    </p:anim>
                                    <p:animEffect transition="in" filter="fade">
                                      <p:cBhvr>
                                        <p:cTn id="14" dur="7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240ED0B7-2F12-4175-AD68-15549A81C83B}" type="datetimeFigureOut">
              <a:rPr lang="zh-CN" altLang="en-US" smtClean="0"/>
              <a:t>2024/11/6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0C735626-81AA-4B86-80E7-F06F3493C5A0}" type="slidenum">
              <a:rPr lang="zh-CN" altLang="en-US" smtClean="0"/>
              <a:t>‹#›</a:t>
            </a:fld>
            <a:endParaRPr lang="zh-CN" altLang="en-US"/>
          </a:p>
        </p:txBody>
      </p:sp>
    </p:spTree>
    <p:extLst>
      <p:ext uri="{BB962C8B-B14F-4D97-AF65-F5344CB8AC3E}">
        <p14:creationId xmlns:p14="http://schemas.microsoft.com/office/powerpoint/2010/main" val="31633085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0BE8A6-4619-60EB-BE68-110BF1D4E20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SG"/>
          </a:p>
        </p:txBody>
      </p:sp>
      <p:sp>
        <p:nvSpPr>
          <p:cNvPr id="3" name="Subtitle 2">
            <a:extLst>
              <a:ext uri="{FF2B5EF4-FFF2-40B4-BE49-F238E27FC236}">
                <a16:creationId xmlns:a16="http://schemas.microsoft.com/office/drawing/2014/main" id="{6800F437-95A3-74AF-DA78-DDB04AA6E9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SG"/>
          </a:p>
        </p:txBody>
      </p:sp>
      <p:sp>
        <p:nvSpPr>
          <p:cNvPr id="4" name="Date Placeholder 3">
            <a:extLst>
              <a:ext uri="{FF2B5EF4-FFF2-40B4-BE49-F238E27FC236}">
                <a16:creationId xmlns:a16="http://schemas.microsoft.com/office/drawing/2014/main" id="{C5FE0119-D89E-1E15-F2AC-860EDA8092E4}"/>
              </a:ext>
            </a:extLst>
          </p:cNvPr>
          <p:cNvSpPr>
            <a:spLocks noGrp="1"/>
          </p:cNvSpPr>
          <p:nvPr>
            <p:ph type="dt" sz="half" idx="10"/>
          </p:nvPr>
        </p:nvSpPr>
        <p:spPr/>
        <p:txBody>
          <a:bodyPr/>
          <a:lstStyle/>
          <a:p>
            <a:fld id="{0386E1B5-C004-42EC-B8C9-E2ECF0DE9D09}" type="datetimeFigureOut">
              <a:rPr lang="en-SG" smtClean="0"/>
              <a:t>6/11/2024</a:t>
            </a:fld>
            <a:endParaRPr lang="en-SG"/>
          </a:p>
        </p:txBody>
      </p:sp>
      <p:sp>
        <p:nvSpPr>
          <p:cNvPr id="5" name="Footer Placeholder 4">
            <a:extLst>
              <a:ext uri="{FF2B5EF4-FFF2-40B4-BE49-F238E27FC236}">
                <a16:creationId xmlns:a16="http://schemas.microsoft.com/office/drawing/2014/main" id="{C98C754C-BBFC-BDD2-5E29-409514CD25E3}"/>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7E828339-7BAB-0A1B-2CDF-1CCC6F295393}"/>
              </a:ext>
            </a:extLst>
          </p:cNvPr>
          <p:cNvSpPr>
            <a:spLocks noGrp="1"/>
          </p:cNvSpPr>
          <p:nvPr>
            <p:ph type="sldNum" sz="quarter" idx="12"/>
          </p:nvPr>
        </p:nvSpPr>
        <p:spPr/>
        <p:txBody>
          <a:bodyPr/>
          <a:lstStyle/>
          <a:p>
            <a:fld id="{62AADF7E-71DC-460C-9106-D7950C398528}" type="slidenum">
              <a:rPr lang="en-SG" smtClean="0"/>
              <a:t>‹#›</a:t>
            </a:fld>
            <a:endParaRPr lang="en-SG"/>
          </a:p>
        </p:txBody>
      </p:sp>
    </p:spTree>
    <p:extLst>
      <p:ext uri="{BB962C8B-B14F-4D97-AF65-F5344CB8AC3E}">
        <p14:creationId xmlns:p14="http://schemas.microsoft.com/office/powerpoint/2010/main" val="37727009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5F0DD4-8B25-9CE0-E943-95FBD3B6B6AC}"/>
              </a:ext>
            </a:extLst>
          </p:cNvPr>
          <p:cNvSpPr>
            <a:spLocks noGrp="1"/>
          </p:cNvSpPr>
          <p:nvPr>
            <p:ph type="title"/>
          </p:nvPr>
        </p:nvSpPr>
        <p:spPr/>
        <p:txBody>
          <a:bodyPr/>
          <a:lstStyle/>
          <a:p>
            <a:r>
              <a:rPr lang="en-US"/>
              <a:t>Click to edit Master title style</a:t>
            </a:r>
            <a:endParaRPr lang="en-SG"/>
          </a:p>
        </p:txBody>
      </p:sp>
      <p:sp>
        <p:nvSpPr>
          <p:cNvPr id="3" name="Content Placeholder 2">
            <a:extLst>
              <a:ext uri="{FF2B5EF4-FFF2-40B4-BE49-F238E27FC236}">
                <a16:creationId xmlns:a16="http://schemas.microsoft.com/office/drawing/2014/main" id="{622EA636-AD46-D63D-F8B0-7371E0C8674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BA9B4F33-5D3B-14FE-4483-930B8131BE87}"/>
              </a:ext>
            </a:extLst>
          </p:cNvPr>
          <p:cNvSpPr>
            <a:spLocks noGrp="1"/>
          </p:cNvSpPr>
          <p:nvPr>
            <p:ph type="dt" sz="half" idx="10"/>
          </p:nvPr>
        </p:nvSpPr>
        <p:spPr/>
        <p:txBody>
          <a:bodyPr/>
          <a:lstStyle/>
          <a:p>
            <a:fld id="{0386E1B5-C004-42EC-B8C9-E2ECF0DE9D09}" type="datetimeFigureOut">
              <a:rPr lang="en-SG" smtClean="0"/>
              <a:t>6/11/2024</a:t>
            </a:fld>
            <a:endParaRPr lang="en-SG"/>
          </a:p>
        </p:txBody>
      </p:sp>
      <p:sp>
        <p:nvSpPr>
          <p:cNvPr id="5" name="Footer Placeholder 4">
            <a:extLst>
              <a:ext uri="{FF2B5EF4-FFF2-40B4-BE49-F238E27FC236}">
                <a16:creationId xmlns:a16="http://schemas.microsoft.com/office/drawing/2014/main" id="{927C4D68-AD48-6075-7C3C-8C6C6C4EE0D0}"/>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EDA2EE82-0ED9-532C-0565-DB29CC2AEEB5}"/>
              </a:ext>
            </a:extLst>
          </p:cNvPr>
          <p:cNvSpPr>
            <a:spLocks noGrp="1"/>
          </p:cNvSpPr>
          <p:nvPr>
            <p:ph type="sldNum" sz="quarter" idx="12"/>
          </p:nvPr>
        </p:nvSpPr>
        <p:spPr/>
        <p:txBody>
          <a:bodyPr/>
          <a:lstStyle/>
          <a:p>
            <a:fld id="{62AADF7E-71DC-460C-9106-D7950C398528}" type="slidenum">
              <a:rPr lang="en-SG" smtClean="0"/>
              <a:t>‹#›</a:t>
            </a:fld>
            <a:endParaRPr lang="en-SG"/>
          </a:p>
        </p:txBody>
      </p:sp>
    </p:spTree>
    <p:extLst>
      <p:ext uri="{BB962C8B-B14F-4D97-AF65-F5344CB8AC3E}">
        <p14:creationId xmlns:p14="http://schemas.microsoft.com/office/powerpoint/2010/main" val="37389336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4411FE-86EE-16C6-E802-5E8665E4B70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SG"/>
          </a:p>
        </p:txBody>
      </p:sp>
      <p:sp>
        <p:nvSpPr>
          <p:cNvPr id="3" name="Text Placeholder 2">
            <a:extLst>
              <a:ext uri="{FF2B5EF4-FFF2-40B4-BE49-F238E27FC236}">
                <a16:creationId xmlns:a16="http://schemas.microsoft.com/office/drawing/2014/main" id="{A72AF46F-1127-230D-3846-23C1194DF9B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494F183-A4F6-D3FF-D388-D3DAAE1A3155}"/>
              </a:ext>
            </a:extLst>
          </p:cNvPr>
          <p:cNvSpPr>
            <a:spLocks noGrp="1"/>
          </p:cNvSpPr>
          <p:nvPr>
            <p:ph type="dt" sz="half" idx="10"/>
          </p:nvPr>
        </p:nvSpPr>
        <p:spPr/>
        <p:txBody>
          <a:bodyPr/>
          <a:lstStyle/>
          <a:p>
            <a:fld id="{0386E1B5-C004-42EC-B8C9-E2ECF0DE9D09}" type="datetimeFigureOut">
              <a:rPr lang="en-SG" smtClean="0"/>
              <a:t>6/11/2024</a:t>
            </a:fld>
            <a:endParaRPr lang="en-SG"/>
          </a:p>
        </p:txBody>
      </p:sp>
      <p:sp>
        <p:nvSpPr>
          <p:cNvPr id="5" name="Footer Placeholder 4">
            <a:extLst>
              <a:ext uri="{FF2B5EF4-FFF2-40B4-BE49-F238E27FC236}">
                <a16:creationId xmlns:a16="http://schemas.microsoft.com/office/drawing/2014/main" id="{1AE73450-4FFA-0FF6-DED1-BDABD209DA67}"/>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A5028552-0694-EC17-7536-6FB4C2429929}"/>
              </a:ext>
            </a:extLst>
          </p:cNvPr>
          <p:cNvSpPr>
            <a:spLocks noGrp="1"/>
          </p:cNvSpPr>
          <p:nvPr>
            <p:ph type="sldNum" sz="quarter" idx="12"/>
          </p:nvPr>
        </p:nvSpPr>
        <p:spPr/>
        <p:txBody>
          <a:bodyPr/>
          <a:lstStyle/>
          <a:p>
            <a:fld id="{62AADF7E-71DC-460C-9106-D7950C398528}" type="slidenum">
              <a:rPr lang="en-SG" smtClean="0"/>
              <a:t>‹#›</a:t>
            </a:fld>
            <a:endParaRPr lang="en-SG"/>
          </a:p>
        </p:txBody>
      </p:sp>
    </p:spTree>
    <p:extLst>
      <p:ext uri="{BB962C8B-B14F-4D97-AF65-F5344CB8AC3E}">
        <p14:creationId xmlns:p14="http://schemas.microsoft.com/office/powerpoint/2010/main" val="23151418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2264EB-2568-1D43-36FB-8AD62A7B1789}"/>
              </a:ext>
            </a:extLst>
          </p:cNvPr>
          <p:cNvSpPr>
            <a:spLocks noGrp="1"/>
          </p:cNvSpPr>
          <p:nvPr>
            <p:ph type="title"/>
          </p:nvPr>
        </p:nvSpPr>
        <p:spPr/>
        <p:txBody>
          <a:bodyPr/>
          <a:lstStyle/>
          <a:p>
            <a:r>
              <a:rPr lang="en-US"/>
              <a:t>Click to edit Master title style</a:t>
            </a:r>
            <a:endParaRPr lang="en-SG"/>
          </a:p>
        </p:txBody>
      </p:sp>
      <p:sp>
        <p:nvSpPr>
          <p:cNvPr id="3" name="Content Placeholder 2">
            <a:extLst>
              <a:ext uri="{FF2B5EF4-FFF2-40B4-BE49-F238E27FC236}">
                <a16:creationId xmlns:a16="http://schemas.microsoft.com/office/drawing/2014/main" id="{E9A6A5CD-0E96-F73C-E755-94B8B72DD53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a:extLst>
              <a:ext uri="{FF2B5EF4-FFF2-40B4-BE49-F238E27FC236}">
                <a16:creationId xmlns:a16="http://schemas.microsoft.com/office/drawing/2014/main" id="{E54DBFBB-8B34-3E87-D1D1-4D59BFDBE35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Date Placeholder 4">
            <a:extLst>
              <a:ext uri="{FF2B5EF4-FFF2-40B4-BE49-F238E27FC236}">
                <a16:creationId xmlns:a16="http://schemas.microsoft.com/office/drawing/2014/main" id="{C2AF86BC-DB2E-BF6F-382A-4D4A9B079C97}"/>
              </a:ext>
            </a:extLst>
          </p:cNvPr>
          <p:cNvSpPr>
            <a:spLocks noGrp="1"/>
          </p:cNvSpPr>
          <p:nvPr>
            <p:ph type="dt" sz="half" idx="10"/>
          </p:nvPr>
        </p:nvSpPr>
        <p:spPr/>
        <p:txBody>
          <a:bodyPr/>
          <a:lstStyle/>
          <a:p>
            <a:fld id="{0386E1B5-C004-42EC-B8C9-E2ECF0DE9D09}" type="datetimeFigureOut">
              <a:rPr lang="en-SG" smtClean="0"/>
              <a:t>6/11/2024</a:t>
            </a:fld>
            <a:endParaRPr lang="en-SG"/>
          </a:p>
        </p:txBody>
      </p:sp>
      <p:sp>
        <p:nvSpPr>
          <p:cNvPr id="6" name="Footer Placeholder 5">
            <a:extLst>
              <a:ext uri="{FF2B5EF4-FFF2-40B4-BE49-F238E27FC236}">
                <a16:creationId xmlns:a16="http://schemas.microsoft.com/office/drawing/2014/main" id="{F3AF214B-A199-78A8-12C2-C6920DB80F82}"/>
              </a:ext>
            </a:extLst>
          </p:cNvPr>
          <p:cNvSpPr>
            <a:spLocks noGrp="1"/>
          </p:cNvSpPr>
          <p:nvPr>
            <p:ph type="ftr" sz="quarter" idx="11"/>
          </p:nvPr>
        </p:nvSpPr>
        <p:spPr/>
        <p:txBody>
          <a:bodyPr/>
          <a:lstStyle/>
          <a:p>
            <a:endParaRPr lang="en-SG"/>
          </a:p>
        </p:txBody>
      </p:sp>
      <p:sp>
        <p:nvSpPr>
          <p:cNvPr id="7" name="Slide Number Placeholder 6">
            <a:extLst>
              <a:ext uri="{FF2B5EF4-FFF2-40B4-BE49-F238E27FC236}">
                <a16:creationId xmlns:a16="http://schemas.microsoft.com/office/drawing/2014/main" id="{BA408793-E29D-8A0D-22A3-71417518945F}"/>
              </a:ext>
            </a:extLst>
          </p:cNvPr>
          <p:cNvSpPr>
            <a:spLocks noGrp="1"/>
          </p:cNvSpPr>
          <p:nvPr>
            <p:ph type="sldNum" sz="quarter" idx="12"/>
          </p:nvPr>
        </p:nvSpPr>
        <p:spPr/>
        <p:txBody>
          <a:bodyPr/>
          <a:lstStyle/>
          <a:p>
            <a:fld id="{62AADF7E-71DC-460C-9106-D7950C398528}" type="slidenum">
              <a:rPr lang="en-SG" smtClean="0"/>
              <a:t>‹#›</a:t>
            </a:fld>
            <a:endParaRPr lang="en-SG"/>
          </a:p>
        </p:txBody>
      </p:sp>
    </p:spTree>
    <p:extLst>
      <p:ext uri="{BB962C8B-B14F-4D97-AF65-F5344CB8AC3E}">
        <p14:creationId xmlns:p14="http://schemas.microsoft.com/office/powerpoint/2010/main" val="11740428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8FCC31-1A98-6A6F-CF21-5753759F9F6C}"/>
              </a:ext>
            </a:extLst>
          </p:cNvPr>
          <p:cNvSpPr>
            <a:spLocks noGrp="1"/>
          </p:cNvSpPr>
          <p:nvPr>
            <p:ph type="title"/>
          </p:nvPr>
        </p:nvSpPr>
        <p:spPr>
          <a:xfrm>
            <a:off x="839788" y="365125"/>
            <a:ext cx="10515600" cy="1325563"/>
          </a:xfrm>
        </p:spPr>
        <p:txBody>
          <a:bodyPr/>
          <a:lstStyle/>
          <a:p>
            <a:r>
              <a:rPr lang="en-US"/>
              <a:t>Click to edit Master title style</a:t>
            </a:r>
            <a:endParaRPr lang="en-SG"/>
          </a:p>
        </p:txBody>
      </p:sp>
      <p:sp>
        <p:nvSpPr>
          <p:cNvPr id="3" name="Text Placeholder 2">
            <a:extLst>
              <a:ext uri="{FF2B5EF4-FFF2-40B4-BE49-F238E27FC236}">
                <a16:creationId xmlns:a16="http://schemas.microsoft.com/office/drawing/2014/main" id="{FB8EEDBA-DAA2-3D34-1759-92DA7D93F1A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03F4DF1-E300-FF24-928A-FEC68B7DC2D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a:extLst>
              <a:ext uri="{FF2B5EF4-FFF2-40B4-BE49-F238E27FC236}">
                <a16:creationId xmlns:a16="http://schemas.microsoft.com/office/drawing/2014/main" id="{D21CE14B-F430-EE46-4C6E-7FADDF989CC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7CF15AD-1A5C-2F48-E3ED-764B302C796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Date Placeholder 6">
            <a:extLst>
              <a:ext uri="{FF2B5EF4-FFF2-40B4-BE49-F238E27FC236}">
                <a16:creationId xmlns:a16="http://schemas.microsoft.com/office/drawing/2014/main" id="{B9A75F5D-66A3-52B4-5685-7B7ACC7683CE}"/>
              </a:ext>
            </a:extLst>
          </p:cNvPr>
          <p:cNvSpPr>
            <a:spLocks noGrp="1"/>
          </p:cNvSpPr>
          <p:nvPr>
            <p:ph type="dt" sz="half" idx="10"/>
          </p:nvPr>
        </p:nvSpPr>
        <p:spPr/>
        <p:txBody>
          <a:bodyPr/>
          <a:lstStyle/>
          <a:p>
            <a:fld id="{0386E1B5-C004-42EC-B8C9-E2ECF0DE9D09}" type="datetimeFigureOut">
              <a:rPr lang="en-SG" smtClean="0"/>
              <a:t>6/11/2024</a:t>
            </a:fld>
            <a:endParaRPr lang="en-SG"/>
          </a:p>
        </p:txBody>
      </p:sp>
      <p:sp>
        <p:nvSpPr>
          <p:cNvPr id="8" name="Footer Placeholder 7">
            <a:extLst>
              <a:ext uri="{FF2B5EF4-FFF2-40B4-BE49-F238E27FC236}">
                <a16:creationId xmlns:a16="http://schemas.microsoft.com/office/drawing/2014/main" id="{E1B28928-44B0-C43F-BA3D-92DB91C853DE}"/>
              </a:ext>
            </a:extLst>
          </p:cNvPr>
          <p:cNvSpPr>
            <a:spLocks noGrp="1"/>
          </p:cNvSpPr>
          <p:nvPr>
            <p:ph type="ftr" sz="quarter" idx="11"/>
          </p:nvPr>
        </p:nvSpPr>
        <p:spPr/>
        <p:txBody>
          <a:bodyPr/>
          <a:lstStyle/>
          <a:p>
            <a:endParaRPr lang="en-SG"/>
          </a:p>
        </p:txBody>
      </p:sp>
      <p:sp>
        <p:nvSpPr>
          <p:cNvPr id="9" name="Slide Number Placeholder 8">
            <a:extLst>
              <a:ext uri="{FF2B5EF4-FFF2-40B4-BE49-F238E27FC236}">
                <a16:creationId xmlns:a16="http://schemas.microsoft.com/office/drawing/2014/main" id="{4B70483A-AD98-FD22-284A-956A640ECA66}"/>
              </a:ext>
            </a:extLst>
          </p:cNvPr>
          <p:cNvSpPr>
            <a:spLocks noGrp="1"/>
          </p:cNvSpPr>
          <p:nvPr>
            <p:ph type="sldNum" sz="quarter" idx="12"/>
          </p:nvPr>
        </p:nvSpPr>
        <p:spPr/>
        <p:txBody>
          <a:bodyPr/>
          <a:lstStyle/>
          <a:p>
            <a:fld id="{62AADF7E-71DC-460C-9106-D7950C398528}" type="slidenum">
              <a:rPr lang="en-SG" smtClean="0"/>
              <a:t>‹#›</a:t>
            </a:fld>
            <a:endParaRPr lang="en-SG"/>
          </a:p>
        </p:txBody>
      </p:sp>
    </p:spTree>
    <p:extLst>
      <p:ext uri="{BB962C8B-B14F-4D97-AF65-F5344CB8AC3E}">
        <p14:creationId xmlns:p14="http://schemas.microsoft.com/office/powerpoint/2010/main" val="32329088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9BDA63-6CCB-B425-47CF-43713C253E32}"/>
              </a:ext>
            </a:extLst>
          </p:cNvPr>
          <p:cNvSpPr>
            <a:spLocks noGrp="1"/>
          </p:cNvSpPr>
          <p:nvPr>
            <p:ph type="title"/>
          </p:nvPr>
        </p:nvSpPr>
        <p:spPr/>
        <p:txBody>
          <a:bodyPr/>
          <a:lstStyle/>
          <a:p>
            <a:r>
              <a:rPr lang="en-US"/>
              <a:t>Click to edit Master title style</a:t>
            </a:r>
            <a:endParaRPr lang="en-SG"/>
          </a:p>
        </p:txBody>
      </p:sp>
      <p:sp>
        <p:nvSpPr>
          <p:cNvPr id="3" name="Date Placeholder 2">
            <a:extLst>
              <a:ext uri="{FF2B5EF4-FFF2-40B4-BE49-F238E27FC236}">
                <a16:creationId xmlns:a16="http://schemas.microsoft.com/office/drawing/2014/main" id="{13B90C42-9A15-9814-8D0B-F1970BF27314}"/>
              </a:ext>
            </a:extLst>
          </p:cNvPr>
          <p:cNvSpPr>
            <a:spLocks noGrp="1"/>
          </p:cNvSpPr>
          <p:nvPr>
            <p:ph type="dt" sz="half" idx="10"/>
          </p:nvPr>
        </p:nvSpPr>
        <p:spPr/>
        <p:txBody>
          <a:bodyPr/>
          <a:lstStyle/>
          <a:p>
            <a:fld id="{0386E1B5-C004-42EC-B8C9-E2ECF0DE9D09}" type="datetimeFigureOut">
              <a:rPr lang="en-SG" smtClean="0"/>
              <a:t>6/11/2024</a:t>
            </a:fld>
            <a:endParaRPr lang="en-SG"/>
          </a:p>
        </p:txBody>
      </p:sp>
      <p:sp>
        <p:nvSpPr>
          <p:cNvPr id="4" name="Footer Placeholder 3">
            <a:extLst>
              <a:ext uri="{FF2B5EF4-FFF2-40B4-BE49-F238E27FC236}">
                <a16:creationId xmlns:a16="http://schemas.microsoft.com/office/drawing/2014/main" id="{A7CFE6DF-0CD8-FCF5-F22C-497D10A4690F}"/>
              </a:ext>
            </a:extLst>
          </p:cNvPr>
          <p:cNvSpPr>
            <a:spLocks noGrp="1"/>
          </p:cNvSpPr>
          <p:nvPr>
            <p:ph type="ftr" sz="quarter" idx="11"/>
          </p:nvPr>
        </p:nvSpPr>
        <p:spPr/>
        <p:txBody>
          <a:bodyPr/>
          <a:lstStyle/>
          <a:p>
            <a:endParaRPr lang="en-SG"/>
          </a:p>
        </p:txBody>
      </p:sp>
      <p:sp>
        <p:nvSpPr>
          <p:cNvPr id="5" name="Slide Number Placeholder 4">
            <a:extLst>
              <a:ext uri="{FF2B5EF4-FFF2-40B4-BE49-F238E27FC236}">
                <a16:creationId xmlns:a16="http://schemas.microsoft.com/office/drawing/2014/main" id="{0446678D-E604-CCB9-A9F2-FA5A1C9185D6}"/>
              </a:ext>
            </a:extLst>
          </p:cNvPr>
          <p:cNvSpPr>
            <a:spLocks noGrp="1"/>
          </p:cNvSpPr>
          <p:nvPr>
            <p:ph type="sldNum" sz="quarter" idx="12"/>
          </p:nvPr>
        </p:nvSpPr>
        <p:spPr/>
        <p:txBody>
          <a:bodyPr/>
          <a:lstStyle/>
          <a:p>
            <a:fld id="{62AADF7E-71DC-460C-9106-D7950C398528}" type="slidenum">
              <a:rPr lang="en-SG" smtClean="0"/>
              <a:t>‹#›</a:t>
            </a:fld>
            <a:endParaRPr lang="en-SG"/>
          </a:p>
        </p:txBody>
      </p:sp>
    </p:spTree>
    <p:extLst>
      <p:ext uri="{BB962C8B-B14F-4D97-AF65-F5344CB8AC3E}">
        <p14:creationId xmlns:p14="http://schemas.microsoft.com/office/powerpoint/2010/main" val="6156587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C0AC37C-4520-2C80-1F45-7C0D5948B5C1}"/>
              </a:ext>
            </a:extLst>
          </p:cNvPr>
          <p:cNvSpPr>
            <a:spLocks noGrp="1"/>
          </p:cNvSpPr>
          <p:nvPr>
            <p:ph type="dt" sz="half" idx="10"/>
          </p:nvPr>
        </p:nvSpPr>
        <p:spPr/>
        <p:txBody>
          <a:bodyPr/>
          <a:lstStyle/>
          <a:p>
            <a:fld id="{0386E1B5-C004-42EC-B8C9-E2ECF0DE9D09}" type="datetimeFigureOut">
              <a:rPr lang="en-SG" smtClean="0"/>
              <a:t>6/11/2024</a:t>
            </a:fld>
            <a:endParaRPr lang="en-SG"/>
          </a:p>
        </p:txBody>
      </p:sp>
      <p:sp>
        <p:nvSpPr>
          <p:cNvPr id="3" name="Footer Placeholder 2">
            <a:extLst>
              <a:ext uri="{FF2B5EF4-FFF2-40B4-BE49-F238E27FC236}">
                <a16:creationId xmlns:a16="http://schemas.microsoft.com/office/drawing/2014/main" id="{4B44CBEE-9F57-B63C-7E53-A8F1BDE87395}"/>
              </a:ext>
            </a:extLst>
          </p:cNvPr>
          <p:cNvSpPr>
            <a:spLocks noGrp="1"/>
          </p:cNvSpPr>
          <p:nvPr>
            <p:ph type="ftr" sz="quarter" idx="11"/>
          </p:nvPr>
        </p:nvSpPr>
        <p:spPr/>
        <p:txBody>
          <a:bodyPr/>
          <a:lstStyle/>
          <a:p>
            <a:endParaRPr lang="en-SG"/>
          </a:p>
        </p:txBody>
      </p:sp>
      <p:sp>
        <p:nvSpPr>
          <p:cNvPr id="4" name="Slide Number Placeholder 3">
            <a:extLst>
              <a:ext uri="{FF2B5EF4-FFF2-40B4-BE49-F238E27FC236}">
                <a16:creationId xmlns:a16="http://schemas.microsoft.com/office/drawing/2014/main" id="{73FE20B5-F0B1-DE44-9FD4-32E2EA0FEF85}"/>
              </a:ext>
            </a:extLst>
          </p:cNvPr>
          <p:cNvSpPr>
            <a:spLocks noGrp="1"/>
          </p:cNvSpPr>
          <p:nvPr>
            <p:ph type="sldNum" sz="quarter" idx="12"/>
          </p:nvPr>
        </p:nvSpPr>
        <p:spPr/>
        <p:txBody>
          <a:bodyPr/>
          <a:lstStyle/>
          <a:p>
            <a:fld id="{62AADF7E-71DC-460C-9106-D7950C398528}" type="slidenum">
              <a:rPr lang="en-SG" smtClean="0"/>
              <a:t>‹#›</a:t>
            </a:fld>
            <a:endParaRPr lang="en-SG"/>
          </a:p>
        </p:txBody>
      </p:sp>
    </p:spTree>
    <p:extLst>
      <p:ext uri="{BB962C8B-B14F-4D97-AF65-F5344CB8AC3E}">
        <p14:creationId xmlns:p14="http://schemas.microsoft.com/office/powerpoint/2010/main" val="31289789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1AEE43-8CDD-EEF2-1EE0-38EFA486227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SG"/>
          </a:p>
        </p:txBody>
      </p:sp>
      <p:sp>
        <p:nvSpPr>
          <p:cNvPr id="3" name="Content Placeholder 2">
            <a:extLst>
              <a:ext uri="{FF2B5EF4-FFF2-40B4-BE49-F238E27FC236}">
                <a16:creationId xmlns:a16="http://schemas.microsoft.com/office/drawing/2014/main" id="{6EEE94BC-635C-A025-481F-CFADE2303F4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a:extLst>
              <a:ext uri="{FF2B5EF4-FFF2-40B4-BE49-F238E27FC236}">
                <a16:creationId xmlns:a16="http://schemas.microsoft.com/office/drawing/2014/main" id="{E5E8500E-C38E-EAAC-F213-B31622F0FD7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A626A0-9550-4691-B22F-1FC42A179F9D}"/>
              </a:ext>
            </a:extLst>
          </p:cNvPr>
          <p:cNvSpPr>
            <a:spLocks noGrp="1"/>
          </p:cNvSpPr>
          <p:nvPr>
            <p:ph type="dt" sz="half" idx="10"/>
          </p:nvPr>
        </p:nvSpPr>
        <p:spPr/>
        <p:txBody>
          <a:bodyPr/>
          <a:lstStyle/>
          <a:p>
            <a:fld id="{0386E1B5-C004-42EC-B8C9-E2ECF0DE9D09}" type="datetimeFigureOut">
              <a:rPr lang="en-SG" smtClean="0"/>
              <a:t>6/11/2024</a:t>
            </a:fld>
            <a:endParaRPr lang="en-SG"/>
          </a:p>
        </p:txBody>
      </p:sp>
      <p:sp>
        <p:nvSpPr>
          <p:cNvPr id="6" name="Footer Placeholder 5">
            <a:extLst>
              <a:ext uri="{FF2B5EF4-FFF2-40B4-BE49-F238E27FC236}">
                <a16:creationId xmlns:a16="http://schemas.microsoft.com/office/drawing/2014/main" id="{4B687B16-A438-CECF-CC9B-82BFFFC59349}"/>
              </a:ext>
            </a:extLst>
          </p:cNvPr>
          <p:cNvSpPr>
            <a:spLocks noGrp="1"/>
          </p:cNvSpPr>
          <p:nvPr>
            <p:ph type="ftr" sz="quarter" idx="11"/>
          </p:nvPr>
        </p:nvSpPr>
        <p:spPr/>
        <p:txBody>
          <a:bodyPr/>
          <a:lstStyle/>
          <a:p>
            <a:endParaRPr lang="en-SG"/>
          </a:p>
        </p:txBody>
      </p:sp>
      <p:sp>
        <p:nvSpPr>
          <p:cNvPr id="7" name="Slide Number Placeholder 6">
            <a:extLst>
              <a:ext uri="{FF2B5EF4-FFF2-40B4-BE49-F238E27FC236}">
                <a16:creationId xmlns:a16="http://schemas.microsoft.com/office/drawing/2014/main" id="{F69DB086-BC8C-4266-CC9A-9D7121BF26AE}"/>
              </a:ext>
            </a:extLst>
          </p:cNvPr>
          <p:cNvSpPr>
            <a:spLocks noGrp="1"/>
          </p:cNvSpPr>
          <p:nvPr>
            <p:ph type="sldNum" sz="quarter" idx="12"/>
          </p:nvPr>
        </p:nvSpPr>
        <p:spPr/>
        <p:txBody>
          <a:bodyPr/>
          <a:lstStyle/>
          <a:p>
            <a:fld id="{62AADF7E-71DC-460C-9106-D7950C398528}" type="slidenum">
              <a:rPr lang="en-SG" smtClean="0"/>
              <a:t>‹#›</a:t>
            </a:fld>
            <a:endParaRPr lang="en-SG"/>
          </a:p>
        </p:txBody>
      </p:sp>
    </p:spTree>
    <p:extLst>
      <p:ext uri="{BB962C8B-B14F-4D97-AF65-F5344CB8AC3E}">
        <p14:creationId xmlns:p14="http://schemas.microsoft.com/office/powerpoint/2010/main" val="37326897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66F0F-A3E6-3898-D262-B672B4D6618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SG"/>
          </a:p>
        </p:txBody>
      </p:sp>
      <p:sp>
        <p:nvSpPr>
          <p:cNvPr id="3" name="Picture Placeholder 2">
            <a:extLst>
              <a:ext uri="{FF2B5EF4-FFF2-40B4-BE49-F238E27FC236}">
                <a16:creationId xmlns:a16="http://schemas.microsoft.com/office/drawing/2014/main" id="{403339C7-B573-0AA0-4767-20BC4DBE9B1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SG"/>
          </a:p>
        </p:txBody>
      </p:sp>
      <p:sp>
        <p:nvSpPr>
          <p:cNvPr id="4" name="Text Placeholder 3">
            <a:extLst>
              <a:ext uri="{FF2B5EF4-FFF2-40B4-BE49-F238E27FC236}">
                <a16:creationId xmlns:a16="http://schemas.microsoft.com/office/drawing/2014/main" id="{1F488FAB-1C4E-D4FE-6B7D-7352C153AE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53A2881-B768-0092-B267-3C239AA226A9}"/>
              </a:ext>
            </a:extLst>
          </p:cNvPr>
          <p:cNvSpPr>
            <a:spLocks noGrp="1"/>
          </p:cNvSpPr>
          <p:nvPr>
            <p:ph type="dt" sz="half" idx="10"/>
          </p:nvPr>
        </p:nvSpPr>
        <p:spPr/>
        <p:txBody>
          <a:bodyPr/>
          <a:lstStyle/>
          <a:p>
            <a:fld id="{0386E1B5-C004-42EC-B8C9-E2ECF0DE9D09}" type="datetimeFigureOut">
              <a:rPr lang="en-SG" smtClean="0"/>
              <a:t>6/11/2024</a:t>
            </a:fld>
            <a:endParaRPr lang="en-SG"/>
          </a:p>
        </p:txBody>
      </p:sp>
      <p:sp>
        <p:nvSpPr>
          <p:cNvPr id="6" name="Footer Placeholder 5">
            <a:extLst>
              <a:ext uri="{FF2B5EF4-FFF2-40B4-BE49-F238E27FC236}">
                <a16:creationId xmlns:a16="http://schemas.microsoft.com/office/drawing/2014/main" id="{6D45019E-9C93-927C-C861-06BCA3A8DB60}"/>
              </a:ext>
            </a:extLst>
          </p:cNvPr>
          <p:cNvSpPr>
            <a:spLocks noGrp="1"/>
          </p:cNvSpPr>
          <p:nvPr>
            <p:ph type="ftr" sz="quarter" idx="11"/>
          </p:nvPr>
        </p:nvSpPr>
        <p:spPr/>
        <p:txBody>
          <a:bodyPr/>
          <a:lstStyle/>
          <a:p>
            <a:endParaRPr lang="en-SG"/>
          </a:p>
        </p:txBody>
      </p:sp>
      <p:sp>
        <p:nvSpPr>
          <p:cNvPr id="7" name="Slide Number Placeholder 6">
            <a:extLst>
              <a:ext uri="{FF2B5EF4-FFF2-40B4-BE49-F238E27FC236}">
                <a16:creationId xmlns:a16="http://schemas.microsoft.com/office/drawing/2014/main" id="{B4AAB5A4-A84E-77D5-D63E-949A4D7EDC3D}"/>
              </a:ext>
            </a:extLst>
          </p:cNvPr>
          <p:cNvSpPr>
            <a:spLocks noGrp="1"/>
          </p:cNvSpPr>
          <p:nvPr>
            <p:ph type="sldNum" sz="quarter" idx="12"/>
          </p:nvPr>
        </p:nvSpPr>
        <p:spPr/>
        <p:txBody>
          <a:bodyPr/>
          <a:lstStyle/>
          <a:p>
            <a:fld id="{62AADF7E-71DC-460C-9106-D7950C398528}" type="slidenum">
              <a:rPr lang="en-SG" smtClean="0"/>
              <a:t>‹#›</a:t>
            </a:fld>
            <a:endParaRPr lang="en-SG"/>
          </a:p>
        </p:txBody>
      </p:sp>
    </p:spTree>
    <p:extLst>
      <p:ext uri="{BB962C8B-B14F-4D97-AF65-F5344CB8AC3E}">
        <p14:creationId xmlns:p14="http://schemas.microsoft.com/office/powerpoint/2010/main" val="19232469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847244" y="2610417"/>
            <a:ext cx="2941209" cy="1470605"/>
          </a:xfrm>
          <a:prstGeom prst="rect">
            <a:avLst/>
          </a:prstGeom>
        </p:spPr>
      </p:pic>
    </p:spTree>
    <p:extLst>
      <p:ext uri="{BB962C8B-B14F-4D97-AF65-F5344CB8AC3E}">
        <p14:creationId xmlns:p14="http://schemas.microsoft.com/office/powerpoint/2010/main" val="10150670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E9340-E414-5313-83FC-F576E19F0486}"/>
              </a:ext>
            </a:extLst>
          </p:cNvPr>
          <p:cNvSpPr>
            <a:spLocks noGrp="1"/>
          </p:cNvSpPr>
          <p:nvPr>
            <p:ph type="title"/>
          </p:nvPr>
        </p:nvSpPr>
        <p:spPr/>
        <p:txBody>
          <a:bodyPr/>
          <a:lstStyle/>
          <a:p>
            <a:r>
              <a:rPr lang="en-US"/>
              <a:t>Click to edit Master title style</a:t>
            </a:r>
            <a:endParaRPr lang="en-SG"/>
          </a:p>
        </p:txBody>
      </p:sp>
      <p:sp>
        <p:nvSpPr>
          <p:cNvPr id="3" name="Vertical Text Placeholder 2">
            <a:extLst>
              <a:ext uri="{FF2B5EF4-FFF2-40B4-BE49-F238E27FC236}">
                <a16:creationId xmlns:a16="http://schemas.microsoft.com/office/drawing/2014/main" id="{F4BC689A-8E79-EDC6-B0B3-F4A59A2F4EA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69366F48-3A69-1A4B-368D-C51DB8F45828}"/>
              </a:ext>
            </a:extLst>
          </p:cNvPr>
          <p:cNvSpPr>
            <a:spLocks noGrp="1"/>
          </p:cNvSpPr>
          <p:nvPr>
            <p:ph type="dt" sz="half" idx="10"/>
          </p:nvPr>
        </p:nvSpPr>
        <p:spPr/>
        <p:txBody>
          <a:bodyPr/>
          <a:lstStyle/>
          <a:p>
            <a:fld id="{0386E1B5-C004-42EC-B8C9-E2ECF0DE9D09}" type="datetimeFigureOut">
              <a:rPr lang="en-SG" smtClean="0"/>
              <a:t>6/11/2024</a:t>
            </a:fld>
            <a:endParaRPr lang="en-SG"/>
          </a:p>
        </p:txBody>
      </p:sp>
      <p:sp>
        <p:nvSpPr>
          <p:cNvPr id="5" name="Footer Placeholder 4">
            <a:extLst>
              <a:ext uri="{FF2B5EF4-FFF2-40B4-BE49-F238E27FC236}">
                <a16:creationId xmlns:a16="http://schemas.microsoft.com/office/drawing/2014/main" id="{0E2E6A87-893F-D802-A866-8CBA8F96AB2D}"/>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2615249D-6166-E630-2889-F722649093F9}"/>
              </a:ext>
            </a:extLst>
          </p:cNvPr>
          <p:cNvSpPr>
            <a:spLocks noGrp="1"/>
          </p:cNvSpPr>
          <p:nvPr>
            <p:ph type="sldNum" sz="quarter" idx="12"/>
          </p:nvPr>
        </p:nvSpPr>
        <p:spPr/>
        <p:txBody>
          <a:bodyPr/>
          <a:lstStyle/>
          <a:p>
            <a:fld id="{62AADF7E-71DC-460C-9106-D7950C398528}" type="slidenum">
              <a:rPr lang="en-SG" smtClean="0"/>
              <a:t>‹#›</a:t>
            </a:fld>
            <a:endParaRPr lang="en-SG"/>
          </a:p>
        </p:txBody>
      </p:sp>
    </p:spTree>
    <p:extLst>
      <p:ext uri="{BB962C8B-B14F-4D97-AF65-F5344CB8AC3E}">
        <p14:creationId xmlns:p14="http://schemas.microsoft.com/office/powerpoint/2010/main" val="39571607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D0B0914-A765-D767-ADF2-4ACC2DC1063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SG"/>
          </a:p>
        </p:txBody>
      </p:sp>
      <p:sp>
        <p:nvSpPr>
          <p:cNvPr id="3" name="Vertical Text Placeholder 2">
            <a:extLst>
              <a:ext uri="{FF2B5EF4-FFF2-40B4-BE49-F238E27FC236}">
                <a16:creationId xmlns:a16="http://schemas.microsoft.com/office/drawing/2014/main" id="{E611131C-C486-35CE-0CAF-C5AB2DD110F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DA74E633-C0FB-75B9-AC46-33DB768AF9A9}"/>
              </a:ext>
            </a:extLst>
          </p:cNvPr>
          <p:cNvSpPr>
            <a:spLocks noGrp="1"/>
          </p:cNvSpPr>
          <p:nvPr>
            <p:ph type="dt" sz="half" idx="10"/>
          </p:nvPr>
        </p:nvSpPr>
        <p:spPr/>
        <p:txBody>
          <a:bodyPr/>
          <a:lstStyle/>
          <a:p>
            <a:fld id="{0386E1B5-C004-42EC-B8C9-E2ECF0DE9D09}" type="datetimeFigureOut">
              <a:rPr lang="en-SG" smtClean="0"/>
              <a:t>6/11/2024</a:t>
            </a:fld>
            <a:endParaRPr lang="en-SG"/>
          </a:p>
        </p:txBody>
      </p:sp>
      <p:sp>
        <p:nvSpPr>
          <p:cNvPr id="5" name="Footer Placeholder 4">
            <a:extLst>
              <a:ext uri="{FF2B5EF4-FFF2-40B4-BE49-F238E27FC236}">
                <a16:creationId xmlns:a16="http://schemas.microsoft.com/office/drawing/2014/main" id="{D5650EB3-D9F4-3705-96F4-BDD88AE717F8}"/>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65D3146F-B7A6-D4B7-41D6-92CAFA47F22D}"/>
              </a:ext>
            </a:extLst>
          </p:cNvPr>
          <p:cNvSpPr>
            <a:spLocks noGrp="1"/>
          </p:cNvSpPr>
          <p:nvPr>
            <p:ph type="sldNum" sz="quarter" idx="12"/>
          </p:nvPr>
        </p:nvSpPr>
        <p:spPr/>
        <p:txBody>
          <a:bodyPr/>
          <a:lstStyle/>
          <a:p>
            <a:fld id="{62AADF7E-71DC-460C-9106-D7950C398528}" type="slidenum">
              <a:rPr lang="en-SG" smtClean="0"/>
              <a:t>‹#›</a:t>
            </a:fld>
            <a:endParaRPr lang="en-SG"/>
          </a:p>
        </p:txBody>
      </p:sp>
    </p:spTree>
    <p:extLst>
      <p:ext uri="{BB962C8B-B14F-4D97-AF65-F5344CB8AC3E}">
        <p14:creationId xmlns:p14="http://schemas.microsoft.com/office/powerpoint/2010/main" val="12773617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847244" y="2610417"/>
            <a:ext cx="2941209" cy="1470605"/>
          </a:xfrm>
          <a:prstGeom prst="rect">
            <a:avLst/>
          </a:prstGeom>
        </p:spPr>
      </p:pic>
    </p:spTree>
    <p:extLst>
      <p:ext uri="{BB962C8B-B14F-4D97-AF65-F5344CB8AC3E}">
        <p14:creationId xmlns:p14="http://schemas.microsoft.com/office/powerpoint/2010/main" val="36292662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25F2068-587E-4CD4-9D2D-9B358BEA1CF7}"/>
              </a:ext>
            </a:extLst>
          </p:cNvPr>
          <p:cNvSpPr>
            <a:spLocks noGrp="1"/>
          </p:cNvSpPr>
          <p:nvPr>
            <p:ph type="ctrTitle"/>
          </p:nvPr>
        </p:nvSpPr>
        <p:spPr>
          <a:xfrm>
            <a:off x="1524000" y="1122363"/>
            <a:ext cx="9144000" cy="2387600"/>
          </a:xfrm>
        </p:spPr>
        <p:txBody>
          <a:bodyPr anchor="t">
            <a:normAutofit/>
          </a:bodyPr>
          <a:lstStyle>
            <a:lvl1pPr algn="ctr">
              <a:defRPr sz="6000"/>
            </a:lvl1pPr>
          </a:lstStyle>
          <a:p>
            <a:r>
              <a:rPr lang="en-US" altLang="en-US"/>
              <a:t>Click here to edit master header styles</a:t>
            </a:r>
          </a:p>
        </p:txBody>
      </p:sp>
      <p:sp>
        <p:nvSpPr>
          <p:cNvPr id="3" name="副标题 2">
            <a:extLst>
              <a:ext uri="{FF2B5EF4-FFF2-40B4-BE49-F238E27FC236}">
                <a16:creationId xmlns:a16="http://schemas.microsoft.com/office/drawing/2014/main" id="{B6D18442-2DD7-4937-8F14-8C397201F59D}"/>
              </a:ext>
            </a:extLst>
          </p:cNvPr>
          <p:cNvSpPr>
            <a:spLocks noGrp="1"/>
          </p:cNvSpPr>
          <p:nvPr>
            <p:ph type="subTitle" idx="1"/>
          </p:nvPr>
        </p:nvSpPr>
        <p:spPr>
          <a:xfrm>
            <a:off x="1524000" y="3602038"/>
            <a:ext cx="9144000" cy="1655762"/>
          </a:xfrm>
        </p:spPr>
        <p:txBody>
          <a:bodyPr>
            <a:normAutofit/>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en-US"/>
              <a:t>Click here to edit master subtitle styles</a:t>
            </a:r>
          </a:p>
        </p:txBody>
      </p:sp>
      <p:sp>
        <p:nvSpPr>
          <p:cNvPr id="4" name="日期占位符 3">
            <a:extLst>
              <a:ext uri="{FF2B5EF4-FFF2-40B4-BE49-F238E27FC236}">
                <a16:creationId xmlns:a16="http://schemas.microsoft.com/office/drawing/2014/main" id="{8272D3CF-4348-489B-9457-697F2EE110EC}"/>
              </a:ext>
            </a:extLst>
          </p:cNvPr>
          <p:cNvSpPr>
            <a:spLocks noGrp="1"/>
          </p:cNvSpPr>
          <p:nvPr>
            <p:ph type="dt" sz="half" idx="10"/>
          </p:nvPr>
        </p:nvSpPr>
        <p:spPr/>
        <p:txBody>
          <a:bodyPr>
            <a:normAutofit/>
          </a:bodyPr>
          <a:lstStyle/>
          <a:p>
            <a:fld id="{E1B6FFB6-5533-40DD-9015-7781F5575D4A}" type="datetimeFigureOut">
              <a:rPr lang="en-US" altLang="en-US" sz="1100" smtClean="0"/>
              <a:t>6/11/2024</a:t>
            </a:fld>
            <a:endParaRPr lang="zh-CN" altLang="en-US"/>
          </a:p>
        </p:txBody>
      </p:sp>
      <p:sp>
        <p:nvSpPr>
          <p:cNvPr id="5" name="页脚占位符 4">
            <a:extLst>
              <a:ext uri="{FF2B5EF4-FFF2-40B4-BE49-F238E27FC236}">
                <a16:creationId xmlns:a16="http://schemas.microsoft.com/office/drawing/2014/main" id="{765F123C-B998-4C9E-B8C5-5B72DC533BB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5DE760B-1511-4D53-95A1-4CACE899CD15}"/>
              </a:ext>
            </a:extLst>
          </p:cNvPr>
          <p:cNvSpPr>
            <a:spLocks noGrp="1"/>
          </p:cNvSpPr>
          <p:nvPr>
            <p:ph type="sldNum" sz="quarter" idx="12"/>
          </p:nvPr>
        </p:nvSpPr>
        <p:spPr/>
        <p:txBody>
          <a:bodyPr>
            <a:normAutofit/>
          </a:bodyPr>
          <a:lstStyle/>
          <a:p>
            <a:fld id="{82CAD53C-79AB-4E06-863D-D4EC88C0F8AE}" type="slidenum">
              <a:rPr lang="en-US" altLang="en-US" smtClean="0"/>
              <a:t>‹#›</a:t>
            </a:fld>
            <a:endParaRPr lang="zh-CN" altLang="en-US"/>
          </a:p>
        </p:txBody>
      </p:sp>
    </p:spTree>
    <p:extLst>
      <p:ext uri="{BB962C8B-B14F-4D97-AF65-F5344CB8AC3E}">
        <p14:creationId xmlns:p14="http://schemas.microsoft.com/office/powerpoint/2010/main" val="40385068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FE300F3-BB00-4870-977F-885DD8B4158F}"/>
              </a:ext>
            </a:extLst>
          </p:cNvPr>
          <p:cNvSpPr>
            <a:spLocks noGrp="1"/>
          </p:cNvSpPr>
          <p:nvPr>
            <p:ph type="title"/>
          </p:nvPr>
        </p:nvSpPr>
        <p:spPr/>
        <p:txBody>
          <a:bodyPr>
            <a:normAutofit/>
          </a:bodyPr>
          <a:lstStyle/>
          <a:p>
            <a:r>
              <a:rPr lang="en-US" altLang="en-US"/>
              <a:t>Click here to edit master header styles</a:t>
            </a:r>
          </a:p>
        </p:txBody>
      </p:sp>
      <p:sp>
        <p:nvSpPr>
          <p:cNvPr id="3" name="内容占位符 2">
            <a:extLst>
              <a:ext uri="{FF2B5EF4-FFF2-40B4-BE49-F238E27FC236}">
                <a16:creationId xmlns:a16="http://schemas.microsoft.com/office/drawing/2014/main" id="{B617099F-5738-4D6D-A3CF-7908816038C5}"/>
              </a:ext>
            </a:extLst>
          </p:cNvPr>
          <p:cNvSpPr>
            <a:spLocks noGrp="1"/>
          </p:cNvSpPr>
          <p:nvPr>
            <p:ph idx="1"/>
          </p:nvPr>
        </p:nvSpPr>
        <p:spPr/>
        <p:txBody>
          <a:bodyPr>
            <a:normAutofit/>
          </a:bodyPr>
          <a:lstStyle/>
          <a:p>
            <a:pPr lvl="0"/>
            <a:r>
              <a:rPr lang="en-US" altLang="en-US"/>
              <a:t>Click here to edit master text styles</a:t>
            </a:r>
          </a:p>
          <a:p>
            <a:pPr lvl="1"/>
            <a:r>
              <a:rPr lang="en-US" altLang="en-US"/>
              <a:t>Secondary</a:t>
            </a:r>
          </a:p>
          <a:p>
            <a:pPr lvl="2"/>
            <a:r>
              <a:rPr lang="en-US" altLang="en-US"/>
              <a:t>Level three</a:t>
            </a:r>
          </a:p>
          <a:p>
            <a:pPr lvl="3"/>
            <a:r>
              <a:rPr lang="en-US" altLang="en-US"/>
              <a:t>Level 4</a:t>
            </a:r>
          </a:p>
          <a:p>
            <a:pPr lvl="4"/>
            <a:r>
              <a:rPr lang="en-US" altLang="en-US"/>
              <a:t>Fifth grade</a:t>
            </a:r>
          </a:p>
        </p:txBody>
      </p:sp>
      <p:sp>
        <p:nvSpPr>
          <p:cNvPr id="4" name="日期占位符 3">
            <a:extLst>
              <a:ext uri="{FF2B5EF4-FFF2-40B4-BE49-F238E27FC236}">
                <a16:creationId xmlns:a16="http://schemas.microsoft.com/office/drawing/2014/main" id="{C8248334-286C-43CA-B80F-639B11423048}"/>
              </a:ext>
            </a:extLst>
          </p:cNvPr>
          <p:cNvSpPr>
            <a:spLocks noGrp="1"/>
          </p:cNvSpPr>
          <p:nvPr>
            <p:ph type="dt" sz="half" idx="10"/>
          </p:nvPr>
        </p:nvSpPr>
        <p:spPr/>
        <p:txBody>
          <a:bodyPr>
            <a:normAutofit/>
          </a:bodyPr>
          <a:lstStyle/>
          <a:p>
            <a:fld id="{E1B6FFB6-5533-40DD-9015-7781F5575D4A}" type="datetimeFigureOut">
              <a:rPr lang="en-US" altLang="en-US" sz="1100" smtClean="0"/>
              <a:t>6/11/2024</a:t>
            </a:fld>
            <a:endParaRPr lang="zh-CN" altLang="en-US"/>
          </a:p>
        </p:txBody>
      </p:sp>
      <p:sp>
        <p:nvSpPr>
          <p:cNvPr id="5" name="页脚占位符 4">
            <a:extLst>
              <a:ext uri="{FF2B5EF4-FFF2-40B4-BE49-F238E27FC236}">
                <a16:creationId xmlns:a16="http://schemas.microsoft.com/office/drawing/2014/main" id="{F26FA2B1-15E4-477F-81A7-1CC516CB9C8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A9F803F-B03F-4188-8694-4F13F2432616}"/>
              </a:ext>
            </a:extLst>
          </p:cNvPr>
          <p:cNvSpPr>
            <a:spLocks noGrp="1"/>
          </p:cNvSpPr>
          <p:nvPr>
            <p:ph type="sldNum" sz="quarter" idx="12"/>
          </p:nvPr>
        </p:nvSpPr>
        <p:spPr/>
        <p:txBody>
          <a:bodyPr>
            <a:normAutofit/>
          </a:bodyPr>
          <a:lstStyle/>
          <a:p>
            <a:fld id="{82CAD53C-79AB-4E06-863D-D4EC88C0F8AE}" type="slidenum">
              <a:rPr lang="en-US" altLang="en-US" smtClean="0"/>
              <a:t>‹#›</a:t>
            </a:fld>
            <a:endParaRPr lang="zh-CN" altLang="en-US"/>
          </a:p>
        </p:txBody>
      </p:sp>
    </p:spTree>
    <p:extLst>
      <p:ext uri="{BB962C8B-B14F-4D97-AF65-F5344CB8AC3E}">
        <p14:creationId xmlns:p14="http://schemas.microsoft.com/office/powerpoint/2010/main" val="9877318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F5AD855-9921-463D-9CCD-DE6499F4AB8D}"/>
              </a:ext>
            </a:extLst>
          </p:cNvPr>
          <p:cNvSpPr>
            <a:spLocks noGrp="1"/>
          </p:cNvSpPr>
          <p:nvPr>
            <p:ph type="title"/>
          </p:nvPr>
        </p:nvSpPr>
        <p:spPr>
          <a:xfrm>
            <a:off x="831850" y="1709738"/>
            <a:ext cx="10515600" cy="2852737"/>
          </a:xfrm>
        </p:spPr>
        <p:txBody>
          <a:bodyPr anchor="t">
            <a:normAutofit/>
          </a:bodyPr>
          <a:lstStyle>
            <a:lvl1pPr>
              <a:defRPr sz="6000"/>
            </a:lvl1pPr>
          </a:lstStyle>
          <a:p>
            <a:r>
              <a:rPr lang="en-US" altLang="en-US"/>
              <a:t>Click here to edit master</a:t>
            </a:r>
          </a:p>
        </p:txBody>
      </p:sp>
      <p:sp>
        <p:nvSpPr>
          <p:cNvPr id="3" name="文本占位符 2">
            <a:extLst>
              <a:ext uri="{FF2B5EF4-FFF2-40B4-BE49-F238E27FC236}">
                <a16:creationId xmlns:a16="http://schemas.microsoft.com/office/drawing/2014/main" id="{7EB995D0-6A2A-4828-9FE4-C21D84B2A33E}"/>
              </a:ext>
            </a:extLst>
          </p:cNvPr>
          <p:cNvSpPr>
            <a:spLocks noGrp="1"/>
          </p:cNvSpPr>
          <p:nvPr>
            <p:ph type="body" idx="1"/>
          </p:nvPr>
        </p:nvSpPr>
        <p:spPr>
          <a:xfrm>
            <a:off x="831850" y="4589463"/>
            <a:ext cx="10515600" cy="1500187"/>
          </a:xfrm>
        </p:spPr>
        <p:txBody>
          <a:bodyPr>
            <a:normAutofit/>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en-US"/>
              <a:t>Click here to edit master text styles</a:t>
            </a:r>
          </a:p>
        </p:txBody>
      </p:sp>
      <p:sp>
        <p:nvSpPr>
          <p:cNvPr id="4" name="日期占位符 3">
            <a:extLst>
              <a:ext uri="{FF2B5EF4-FFF2-40B4-BE49-F238E27FC236}">
                <a16:creationId xmlns:a16="http://schemas.microsoft.com/office/drawing/2014/main" id="{370E6DDE-9C1A-4CB0-8518-7E6BFE9EAC39}"/>
              </a:ext>
            </a:extLst>
          </p:cNvPr>
          <p:cNvSpPr>
            <a:spLocks noGrp="1"/>
          </p:cNvSpPr>
          <p:nvPr>
            <p:ph type="dt" sz="half" idx="10"/>
          </p:nvPr>
        </p:nvSpPr>
        <p:spPr/>
        <p:txBody>
          <a:bodyPr>
            <a:normAutofit/>
          </a:bodyPr>
          <a:lstStyle/>
          <a:p>
            <a:fld id="{E1B6FFB6-5533-40DD-9015-7781F5575D4A}" type="datetimeFigureOut">
              <a:rPr lang="en-US" altLang="en-US" sz="1100" smtClean="0"/>
              <a:t>6/11/2024</a:t>
            </a:fld>
            <a:endParaRPr lang="zh-CN" altLang="en-US"/>
          </a:p>
        </p:txBody>
      </p:sp>
      <p:sp>
        <p:nvSpPr>
          <p:cNvPr id="5" name="页脚占位符 4">
            <a:extLst>
              <a:ext uri="{FF2B5EF4-FFF2-40B4-BE49-F238E27FC236}">
                <a16:creationId xmlns:a16="http://schemas.microsoft.com/office/drawing/2014/main" id="{EE535DEA-A962-4FC9-85A6-CF6CE9A417F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CDB346E-589E-4062-B7F4-6C7706B3D130}"/>
              </a:ext>
            </a:extLst>
          </p:cNvPr>
          <p:cNvSpPr>
            <a:spLocks noGrp="1"/>
          </p:cNvSpPr>
          <p:nvPr>
            <p:ph type="sldNum" sz="quarter" idx="12"/>
          </p:nvPr>
        </p:nvSpPr>
        <p:spPr/>
        <p:txBody>
          <a:bodyPr>
            <a:normAutofit/>
          </a:bodyPr>
          <a:lstStyle/>
          <a:p>
            <a:fld id="{82CAD53C-79AB-4E06-863D-D4EC88C0F8AE}" type="slidenum">
              <a:rPr lang="en-US" altLang="en-US" smtClean="0"/>
              <a:t>‹#›</a:t>
            </a:fld>
            <a:endParaRPr lang="zh-CN" altLang="en-US"/>
          </a:p>
        </p:txBody>
      </p:sp>
    </p:spTree>
    <p:extLst>
      <p:ext uri="{BB962C8B-B14F-4D97-AF65-F5344CB8AC3E}">
        <p14:creationId xmlns:p14="http://schemas.microsoft.com/office/powerpoint/2010/main" val="14416008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F2E250D-D4DE-45C0-9BF6-EAA436C31D05}"/>
              </a:ext>
            </a:extLst>
          </p:cNvPr>
          <p:cNvSpPr>
            <a:spLocks noGrp="1"/>
          </p:cNvSpPr>
          <p:nvPr>
            <p:ph type="title"/>
          </p:nvPr>
        </p:nvSpPr>
        <p:spPr/>
        <p:txBody>
          <a:bodyPr>
            <a:normAutofit/>
          </a:bodyPr>
          <a:lstStyle/>
          <a:p>
            <a:r>
              <a:rPr lang="en-US" altLang="en-US"/>
              <a:t>Click here to edit master header styles</a:t>
            </a:r>
          </a:p>
        </p:txBody>
      </p:sp>
      <p:sp>
        <p:nvSpPr>
          <p:cNvPr id="3" name="内容占位符 2">
            <a:extLst>
              <a:ext uri="{FF2B5EF4-FFF2-40B4-BE49-F238E27FC236}">
                <a16:creationId xmlns:a16="http://schemas.microsoft.com/office/drawing/2014/main" id="{E13A155E-CDE3-4FCF-AF42-5B3995532435}"/>
              </a:ext>
            </a:extLst>
          </p:cNvPr>
          <p:cNvSpPr>
            <a:spLocks noGrp="1"/>
          </p:cNvSpPr>
          <p:nvPr>
            <p:ph sz="half" idx="1"/>
          </p:nvPr>
        </p:nvSpPr>
        <p:spPr>
          <a:xfrm>
            <a:off x="838200" y="1825625"/>
            <a:ext cx="5181600" cy="4351338"/>
          </a:xfrm>
        </p:spPr>
        <p:txBody>
          <a:bodyPr>
            <a:normAutofit/>
          </a:bodyPr>
          <a:lstStyle/>
          <a:p>
            <a:pPr lvl="0"/>
            <a:r>
              <a:rPr lang="en-US" altLang="en-US"/>
              <a:t>Click here to edit master</a:t>
            </a:r>
          </a:p>
          <a:p>
            <a:pPr lvl="1"/>
            <a:r>
              <a:rPr lang="en-US" altLang="en-US"/>
              <a:t>Secondary</a:t>
            </a:r>
          </a:p>
          <a:p>
            <a:pPr lvl="2"/>
            <a:r>
              <a:rPr lang="en-US" altLang="en-US"/>
              <a:t>Level three</a:t>
            </a:r>
          </a:p>
          <a:p>
            <a:pPr lvl="3"/>
            <a:r>
              <a:rPr lang="en-US" altLang="en-US"/>
              <a:t>Level 4</a:t>
            </a:r>
          </a:p>
          <a:p>
            <a:pPr lvl="4"/>
            <a:r>
              <a:rPr lang="en-US" altLang="en-US"/>
              <a:t>Fifth grade</a:t>
            </a:r>
          </a:p>
        </p:txBody>
      </p:sp>
      <p:sp>
        <p:nvSpPr>
          <p:cNvPr id="4" name="内容占位符 3">
            <a:extLst>
              <a:ext uri="{FF2B5EF4-FFF2-40B4-BE49-F238E27FC236}">
                <a16:creationId xmlns:a16="http://schemas.microsoft.com/office/drawing/2014/main" id="{EBDD8062-0564-491D-9460-BAFFA8614D00}"/>
              </a:ext>
            </a:extLst>
          </p:cNvPr>
          <p:cNvSpPr>
            <a:spLocks noGrp="1"/>
          </p:cNvSpPr>
          <p:nvPr>
            <p:ph sz="half" idx="2"/>
          </p:nvPr>
        </p:nvSpPr>
        <p:spPr>
          <a:xfrm>
            <a:off x="6172200" y="1825625"/>
            <a:ext cx="5181600" cy="4351338"/>
          </a:xfrm>
        </p:spPr>
        <p:txBody>
          <a:bodyPr>
            <a:normAutofit/>
          </a:bodyPr>
          <a:lstStyle/>
          <a:p>
            <a:pPr lvl="0"/>
            <a:r>
              <a:rPr lang="en-US" altLang="en-US"/>
              <a:t>Click here to edit master</a:t>
            </a:r>
          </a:p>
          <a:p>
            <a:pPr lvl="1"/>
            <a:r>
              <a:rPr lang="en-US" altLang="en-US"/>
              <a:t>Secondary</a:t>
            </a:r>
          </a:p>
          <a:p>
            <a:pPr lvl="2"/>
            <a:r>
              <a:rPr lang="en-US" altLang="en-US"/>
              <a:t>Level three</a:t>
            </a:r>
          </a:p>
          <a:p>
            <a:pPr lvl="3"/>
            <a:r>
              <a:rPr lang="en-US" altLang="en-US"/>
              <a:t>Level 4</a:t>
            </a:r>
          </a:p>
          <a:p>
            <a:pPr lvl="4"/>
            <a:r>
              <a:rPr lang="en-US" altLang="en-US"/>
              <a:t>Fifth grade</a:t>
            </a:r>
          </a:p>
        </p:txBody>
      </p:sp>
      <p:sp>
        <p:nvSpPr>
          <p:cNvPr id="5" name="日期占位符 4">
            <a:extLst>
              <a:ext uri="{FF2B5EF4-FFF2-40B4-BE49-F238E27FC236}">
                <a16:creationId xmlns:a16="http://schemas.microsoft.com/office/drawing/2014/main" id="{47AEF88F-C07F-407D-A840-5BA22AA0A060}"/>
              </a:ext>
            </a:extLst>
          </p:cNvPr>
          <p:cNvSpPr>
            <a:spLocks noGrp="1"/>
          </p:cNvSpPr>
          <p:nvPr>
            <p:ph type="dt" sz="half" idx="10"/>
          </p:nvPr>
        </p:nvSpPr>
        <p:spPr/>
        <p:txBody>
          <a:bodyPr>
            <a:normAutofit/>
          </a:bodyPr>
          <a:lstStyle/>
          <a:p>
            <a:fld id="{E1B6FFB6-5533-40DD-9015-7781F5575D4A}" type="datetimeFigureOut">
              <a:rPr lang="en-US" altLang="en-US" sz="1100" smtClean="0"/>
              <a:t>6/11/2024</a:t>
            </a:fld>
            <a:endParaRPr lang="zh-CN" altLang="en-US"/>
          </a:p>
        </p:txBody>
      </p:sp>
      <p:sp>
        <p:nvSpPr>
          <p:cNvPr id="6" name="页脚占位符 5">
            <a:extLst>
              <a:ext uri="{FF2B5EF4-FFF2-40B4-BE49-F238E27FC236}">
                <a16:creationId xmlns:a16="http://schemas.microsoft.com/office/drawing/2014/main" id="{C2A540AC-55B9-470E-9FBC-B4FFF8305A6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92FC22E-422C-442E-BEF5-88DFFD6753BD}"/>
              </a:ext>
            </a:extLst>
          </p:cNvPr>
          <p:cNvSpPr>
            <a:spLocks noGrp="1"/>
          </p:cNvSpPr>
          <p:nvPr>
            <p:ph type="sldNum" sz="quarter" idx="12"/>
          </p:nvPr>
        </p:nvSpPr>
        <p:spPr/>
        <p:txBody>
          <a:bodyPr>
            <a:normAutofit/>
          </a:bodyPr>
          <a:lstStyle/>
          <a:p>
            <a:fld id="{82CAD53C-79AB-4E06-863D-D4EC88C0F8AE}" type="slidenum">
              <a:rPr lang="en-US" altLang="en-US" smtClean="0"/>
              <a:t>‹#›</a:t>
            </a:fld>
            <a:endParaRPr lang="zh-CN" altLang="en-US"/>
          </a:p>
        </p:txBody>
      </p:sp>
    </p:spTree>
    <p:extLst>
      <p:ext uri="{BB962C8B-B14F-4D97-AF65-F5344CB8AC3E}">
        <p14:creationId xmlns:p14="http://schemas.microsoft.com/office/powerpoint/2010/main" val="23216029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E5F8C21-B7B1-4614-BB14-11EA5AC8CC01}"/>
              </a:ext>
            </a:extLst>
          </p:cNvPr>
          <p:cNvSpPr>
            <a:spLocks noGrp="1"/>
          </p:cNvSpPr>
          <p:nvPr>
            <p:ph type="title"/>
          </p:nvPr>
        </p:nvSpPr>
        <p:spPr>
          <a:xfrm>
            <a:off x="839788" y="365125"/>
            <a:ext cx="10515600" cy="1325563"/>
          </a:xfrm>
        </p:spPr>
        <p:txBody>
          <a:bodyPr>
            <a:normAutofit/>
          </a:bodyPr>
          <a:lstStyle/>
          <a:p>
            <a:r>
              <a:rPr lang="en-US" altLang="en-US"/>
              <a:t>Click here to edit master header styles</a:t>
            </a:r>
          </a:p>
        </p:txBody>
      </p:sp>
      <p:sp>
        <p:nvSpPr>
          <p:cNvPr id="3" name="文本占位符 2">
            <a:extLst>
              <a:ext uri="{FF2B5EF4-FFF2-40B4-BE49-F238E27FC236}">
                <a16:creationId xmlns:a16="http://schemas.microsoft.com/office/drawing/2014/main" id="{6B7F3FD0-C4D2-45B3-A6A7-080FDAB48A84}"/>
              </a:ext>
            </a:extLst>
          </p:cNvPr>
          <p:cNvSpPr>
            <a:spLocks noGrp="1"/>
          </p:cNvSpPr>
          <p:nvPr>
            <p:ph type="body" idx="1"/>
          </p:nvPr>
        </p:nvSpPr>
        <p:spPr>
          <a:xfrm>
            <a:off x="839788" y="1681163"/>
            <a:ext cx="5157787" cy="823912"/>
          </a:xfrm>
        </p:spPr>
        <p:txBody>
          <a:bodyPr anchor="t">
            <a:norm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en-US"/>
              <a:t>Click here to edit master</a:t>
            </a:r>
          </a:p>
        </p:txBody>
      </p:sp>
      <p:sp>
        <p:nvSpPr>
          <p:cNvPr id="4" name="内容占位符 3">
            <a:extLst>
              <a:ext uri="{FF2B5EF4-FFF2-40B4-BE49-F238E27FC236}">
                <a16:creationId xmlns:a16="http://schemas.microsoft.com/office/drawing/2014/main" id="{6479A815-8441-42A9-8E5D-E5859A7DF1B0}"/>
              </a:ext>
            </a:extLst>
          </p:cNvPr>
          <p:cNvSpPr>
            <a:spLocks noGrp="1"/>
          </p:cNvSpPr>
          <p:nvPr>
            <p:ph sz="half" idx="2"/>
          </p:nvPr>
        </p:nvSpPr>
        <p:spPr>
          <a:xfrm>
            <a:off x="839788" y="2505075"/>
            <a:ext cx="5157787" cy="3684588"/>
          </a:xfrm>
        </p:spPr>
        <p:txBody>
          <a:bodyPr>
            <a:normAutofit/>
          </a:bodyPr>
          <a:lstStyle/>
          <a:p>
            <a:pPr lvl="0"/>
            <a:r>
              <a:rPr lang="en-US" altLang="en-US"/>
              <a:t>Click here to edit master</a:t>
            </a:r>
          </a:p>
          <a:p>
            <a:pPr lvl="1"/>
            <a:r>
              <a:rPr lang="en-US" altLang="en-US"/>
              <a:t>Secondary</a:t>
            </a:r>
          </a:p>
          <a:p>
            <a:pPr lvl="2"/>
            <a:r>
              <a:rPr lang="en-US" altLang="en-US"/>
              <a:t>Level three</a:t>
            </a:r>
          </a:p>
          <a:p>
            <a:pPr lvl="3"/>
            <a:r>
              <a:rPr lang="en-US" altLang="en-US"/>
              <a:t>Level 4</a:t>
            </a:r>
          </a:p>
          <a:p>
            <a:pPr lvl="4"/>
            <a:r>
              <a:rPr lang="en-US" altLang="en-US"/>
              <a:t>Fifth grade</a:t>
            </a:r>
          </a:p>
        </p:txBody>
      </p:sp>
      <p:sp>
        <p:nvSpPr>
          <p:cNvPr id="5" name="文本占位符 4">
            <a:extLst>
              <a:ext uri="{FF2B5EF4-FFF2-40B4-BE49-F238E27FC236}">
                <a16:creationId xmlns:a16="http://schemas.microsoft.com/office/drawing/2014/main" id="{7DDE2EB0-0DB8-462E-BA48-320674BF0E21}"/>
              </a:ext>
            </a:extLst>
          </p:cNvPr>
          <p:cNvSpPr>
            <a:spLocks noGrp="1"/>
          </p:cNvSpPr>
          <p:nvPr>
            <p:ph type="body" sz="quarter" idx="3"/>
          </p:nvPr>
        </p:nvSpPr>
        <p:spPr>
          <a:xfrm>
            <a:off x="6172200" y="1681163"/>
            <a:ext cx="5183188" cy="823912"/>
          </a:xfrm>
        </p:spPr>
        <p:txBody>
          <a:bodyPr anchor="t">
            <a:norm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en-US"/>
              <a:t>Click here to edit master</a:t>
            </a:r>
          </a:p>
        </p:txBody>
      </p:sp>
      <p:sp>
        <p:nvSpPr>
          <p:cNvPr id="6" name="内容占位符 5">
            <a:extLst>
              <a:ext uri="{FF2B5EF4-FFF2-40B4-BE49-F238E27FC236}">
                <a16:creationId xmlns:a16="http://schemas.microsoft.com/office/drawing/2014/main" id="{06D68C20-418B-4433-BC51-D83BF3ECB491}"/>
              </a:ext>
            </a:extLst>
          </p:cNvPr>
          <p:cNvSpPr>
            <a:spLocks noGrp="1"/>
          </p:cNvSpPr>
          <p:nvPr>
            <p:ph sz="quarter" idx="4"/>
          </p:nvPr>
        </p:nvSpPr>
        <p:spPr>
          <a:xfrm>
            <a:off x="6172200" y="2505075"/>
            <a:ext cx="5183188" cy="3684588"/>
          </a:xfrm>
        </p:spPr>
        <p:txBody>
          <a:bodyPr>
            <a:normAutofit/>
          </a:bodyPr>
          <a:lstStyle/>
          <a:p>
            <a:pPr lvl="0"/>
            <a:r>
              <a:rPr lang="en-US" altLang="en-US"/>
              <a:t>Click here to edit master</a:t>
            </a:r>
          </a:p>
          <a:p>
            <a:pPr lvl="1"/>
            <a:r>
              <a:rPr lang="en-US" altLang="en-US"/>
              <a:t>Secondary</a:t>
            </a:r>
          </a:p>
          <a:p>
            <a:pPr lvl="2"/>
            <a:r>
              <a:rPr lang="en-US" altLang="en-US"/>
              <a:t>Level three</a:t>
            </a:r>
          </a:p>
          <a:p>
            <a:pPr lvl="3"/>
            <a:r>
              <a:rPr lang="en-US" altLang="en-US"/>
              <a:t>Level 4</a:t>
            </a:r>
          </a:p>
          <a:p>
            <a:pPr lvl="4"/>
            <a:r>
              <a:rPr lang="en-US" altLang="en-US"/>
              <a:t>Fifth grade</a:t>
            </a:r>
          </a:p>
        </p:txBody>
      </p:sp>
      <p:sp>
        <p:nvSpPr>
          <p:cNvPr id="7" name="日期占位符 6">
            <a:extLst>
              <a:ext uri="{FF2B5EF4-FFF2-40B4-BE49-F238E27FC236}">
                <a16:creationId xmlns:a16="http://schemas.microsoft.com/office/drawing/2014/main" id="{A3D64B9D-421B-480A-A038-3ABB102E4051}"/>
              </a:ext>
            </a:extLst>
          </p:cNvPr>
          <p:cNvSpPr>
            <a:spLocks noGrp="1"/>
          </p:cNvSpPr>
          <p:nvPr>
            <p:ph type="dt" sz="half" idx="10"/>
          </p:nvPr>
        </p:nvSpPr>
        <p:spPr/>
        <p:txBody>
          <a:bodyPr>
            <a:normAutofit/>
          </a:bodyPr>
          <a:lstStyle/>
          <a:p>
            <a:fld id="{E1B6FFB6-5533-40DD-9015-7781F5575D4A}" type="datetimeFigureOut">
              <a:rPr lang="en-US" altLang="en-US" sz="1100" smtClean="0"/>
              <a:t>6/11/2024</a:t>
            </a:fld>
            <a:endParaRPr lang="zh-CN" altLang="en-US"/>
          </a:p>
        </p:txBody>
      </p:sp>
      <p:sp>
        <p:nvSpPr>
          <p:cNvPr id="8" name="页脚占位符 7">
            <a:extLst>
              <a:ext uri="{FF2B5EF4-FFF2-40B4-BE49-F238E27FC236}">
                <a16:creationId xmlns:a16="http://schemas.microsoft.com/office/drawing/2014/main" id="{ABE834E5-14FB-49A4-9813-BA4BB49D37F2}"/>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79D360A3-3E23-496B-8A37-8BBACABDA177}"/>
              </a:ext>
            </a:extLst>
          </p:cNvPr>
          <p:cNvSpPr>
            <a:spLocks noGrp="1"/>
          </p:cNvSpPr>
          <p:nvPr>
            <p:ph type="sldNum" sz="quarter" idx="12"/>
          </p:nvPr>
        </p:nvSpPr>
        <p:spPr/>
        <p:txBody>
          <a:bodyPr>
            <a:normAutofit/>
          </a:bodyPr>
          <a:lstStyle/>
          <a:p>
            <a:fld id="{82CAD53C-79AB-4E06-863D-D4EC88C0F8AE}" type="slidenum">
              <a:rPr lang="en-US" altLang="en-US" smtClean="0"/>
              <a:t>‹#›</a:t>
            </a:fld>
            <a:endParaRPr lang="zh-CN" altLang="en-US"/>
          </a:p>
        </p:txBody>
      </p:sp>
    </p:spTree>
    <p:extLst>
      <p:ext uri="{BB962C8B-B14F-4D97-AF65-F5344CB8AC3E}">
        <p14:creationId xmlns:p14="http://schemas.microsoft.com/office/powerpoint/2010/main" val="18293712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F59F12A-743C-405B-9A8F-07A46945140C}"/>
              </a:ext>
            </a:extLst>
          </p:cNvPr>
          <p:cNvSpPr>
            <a:spLocks noGrp="1"/>
          </p:cNvSpPr>
          <p:nvPr>
            <p:ph type="title"/>
          </p:nvPr>
        </p:nvSpPr>
        <p:spPr/>
        <p:txBody>
          <a:bodyPr>
            <a:normAutofit/>
          </a:bodyPr>
          <a:lstStyle/>
          <a:p>
            <a:r>
              <a:rPr lang="en-US" altLang="en-US"/>
              <a:t>Click here to edit master header styles</a:t>
            </a:r>
          </a:p>
        </p:txBody>
      </p:sp>
      <p:sp>
        <p:nvSpPr>
          <p:cNvPr id="3" name="日期占位符 2">
            <a:extLst>
              <a:ext uri="{FF2B5EF4-FFF2-40B4-BE49-F238E27FC236}">
                <a16:creationId xmlns:a16="http://schemas.microsoft.com/office/drawing/2014/main" id="{C154465E-79BD-4036-A41C-A187B37942D5}"/>
              </a:ext>
            </a:extLst>
          </p:cNvPr>
          <p:cNvSpPr>
            <a:spLocks noGrp="1"/>
          </p:cNvSpPr>
          <p:nvPr>
            <p:ph type="dt" sz="half" idx="10"/>
          </p:nvPr>
        </p:nvSpPr>
        <p:spPr/>
        <p:txBody>
          <a:bodyPr>
            <a:normAutofit/>
          </a:bodyPr>
          <a:lstStyle/>
          <a:p>
            <a:fld id="{E1B6FFB6-5533-40DD-9015-7781F5575D4A}" type="datetimeFigureOut">
              <a:rPr lang="en-US" altLang="en-US" sz="1100" smtClean="0"/>
              <a:t>6/11/2024</a:t>
            </a:fld>
            <a:endParaRPr lang="zh-CN" altLang="en-US"/>
          </a:p>
        </p:txBody>
      </p:sp>
      <p:sp>
        <p:nvSpPr>
          <p:cNvPr id="4" name="页脚占位符 3">
            <a:extLst>
              <a:ext uri="{FF2B5EF4-FFF2-40B4-BE49-F238E27FC236}">
                <a16:creationId xmlns:a16="http://schemas.microsoft.com/office/drawing/2014/main" id="{D46C3996-7EC9-4AF0-90E2-BEB6F2B65452}"/>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2A23946A-8FAE-4E17-9E96-2D7378555EC8}"/>
              </a:ext>
            </a:extLst>
          </p:cNvPr>
          <p:cNvSpPr>
            <a:spLocks noGrp="1"/>
          </p:cNvSpPr>
          <p:nvPr>
            <p:ph type="sldNum" sz="quarter" idx="12"/>
          </p:nvPr>
        </p:nvSpPr>
        <p:spPr/>
        <p:txBody>
          <a:bodyPr>
            <a:normAutofit/>
          </a:bodyPr>
          <a:lstStyle/>
          <a:p>
            <a:fld id="{82CAD53C-79AB-4E06-863D-D4EC88C0F8AE}" type="slidenum">
              <a:rPr lang="en-US" altLang="en-US" smtClean="0"/>
              <a:t>‹#›</a:t>
            </a:fld>
            <a:endParaRPr lang="zh-CN" altLang="en-US"/>
          </a:p>
        </p:txBody>
      </p:sp>
    </p:spTree>
    <p:extLst>
      <p:ext uri="{BB962C8B-B14F-4D97-AF65-F5344CB8AC3E}">
        <p14:creationId xmlns:p14="http://schemas.microsoft.com/office/powerpoint/2010/main" val="22210977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88BD7B9E-4351-4B68-B20B-D8E2200AD9A6}"/>
              </a:ext>
            </a:extLst>
          </p:cNvPr>
          <p:cNvSpPr>
            <a:spLocks noGrp="1"/>
          </p:cNvSpPr>
          <p:nvPr>
            <p:ph type="dt" sz="half" idx="10"/>
          </p:nvPr>
        </p:nvSpPr>
        <p:spPr/>
        <p:txBody>
          <a:bodyPr>
            <a:normAutofit/>
          </a:bodyPr>
          <a:lstStyle/>
          <a:p>
            <a:fld id="{E1B6FFB6-5533-40DD-9015-7781F5575D4A}" type="datetimeFigureOut">
              <a:rPr lang="en-US" altLang="en-US" sz="1100" smtClean="0"/>
              <a:t>6/11/2024</a:t>
            </a:fld>
            <a:endParaRPr lang="zh-CN" altLang="en-US"/>
          </a:p>
        </p:txBody>
      </p:sp>
      <p:sp>
        <p:nvSpPr>
          <p:cNvPr id="3" name="页脚占位符 2">
            <a:extLst>
              <a:ext uri="{FF2B5EF4-FFF2-40B4-BE49-F238E27FC236}">
                <a16:creationId xmlns:a16="http://schemas.microsoft.com/office/drawing/2014/main" id="{D89583F7-9288-4827-A8AB-B8D82F093151}"/>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DCDC71EF-425B-4C52-848B-2967AE146568}"/>
              </a:ext>
            </a:extLst>
          </p:cNvPr>
          <p:cNvSpPr>
            <a:spLocks noGrp="1"/>
          </p:cNvSpPr>
          <p:nvPr>
            <p:ph type="sldNum" sz="quarter" idx="12"/>
          </p:nvPr>
        </p:nvSpPr>
        <p:spPr/>
        <p:txBody>
          <a:bodyPr>
            <a:normAutofit/>
          </a:bodyPr>
          <a:lstStyle/>
          <a:p>
            <a:fld id="{82CAD53C-79AB-4E06-863D-D4EC88C0F8AE}" type="slidenum">
              <a:rPr lang="en-US" altLang="en-US" smtClean="0"/>
              <a:t>‹#›</a:t>
            </a:fld>
            <a:endParaRPr lang="zh-CN" altLang="en-US"/>
          </a:p>
        </p:txBody>
      </p:sp>
    </p:spTree>
    <p:extLst>
      <p:ext uri="{BB962C8B-B14F-4D97-AF65-F5344CB8AC3E}">
        <p14:creationId xmlns:p14="http://schemas.microsoft.com/office/powerpoint/2010/main" val="13930264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240ED0B7-2F12-4175-AD68-15549A81C83B}" type="datetimeFigureOut">
              <a:rPr lang="zh-CN" altLang="en-US" smtClean="0"/>
              <a:t>2024/11/6</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0C735626-81AA-4B86-80E7-F06F3493C5A0}" type="slidenum">
              <a:rPr lang="zh-CN" altLang="en-US" smtClean="0"/>
              <a:t>‹#›</a:t>
            </a:fld>
            <a:endParaRPr lang="zh-CN" altLang="en-US"/>
          </a:p>
        </p:txBody>
      </p:sp>
    </p:spTree>
    <p:extLst>
      <p:ext uri="{BB962C8B-B14F-4D97-AF65-F5344CB8AC3E}">
        <p14:creationId xmlns:p14="http://schemas.microsoft.com/office/powerpoint/2010/main" val="1065910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E518CFA-29FF-4DD6-B643-5372D6F6B59F}"/>
              </a:ext>
            </a:extLst>
          </p:cNvPr>
          <p:cNvSpPr>
            <a:spLocks noGrp="1"/>
          </p:cNvSpPr>
          <p:nvPr>
            <p:ph type="title"/>
          </p:nvPr>
        </p:nvSpPr>
        <p:spPr>
          <a:xfrm>
            <a:off x="839788" y="457200"/>
            <a:ext cx="3932237" cy="1600200"/>
          </a:xfrm>
        </p:spPr>
        <p:txBody>
          <a:bodyPr anchor="t">
            <a:normAutofit/>
          </a:bodyPr>
          <a:lstStyle>
            <a:lvl1pPr>
              <a:defRPr sz="3200"/>
            </a:lvl1pPr>
          </a:lstStyle>
          <a:p>
            <a:r>
              <a:rPr lang="en-US" altLang="en-US" sz="3100"/>
              <a:t>Click here to edit master header styles</a:t>
            </a:r>
          </a:p>
        </p:txBody>
      </p:sp>
      <p:sp>
        <p:nvSpPr>
          <p:cNvPr id="3" name="内容占位符 2">
            <a:extLst>
              <a:ext uri="{FF2B5EF4-FFF2-40B4-BE49-F238E27FC236}">
                <a16:creationId xmlns:a16="http://schemas.microsoft.com/office/drawing/2014/main" id="{B8EAFDE2-0411-4A3C-BDDB-8247AADECD83}"/>
              </a:ext>
            </a:extLst>
          </p:cNvPr>
          <p:cNvSpPr>
            <a:spLocks noGrp="1"/>
          </p:cNvSpPr>
          <p:nvPr>
            <p:ph idx="1"/>
          </p:nvPr>
        </p:nvSpPr>
        <p:spPr>
          <a:xfrm>
            <a:off x="5183188" y="987425"/>
            <a:ext cx="6172200" cy="4873625"/>
          </a:xfrm>
        </p:spPr>
        <p:txBody>
          <a:bodyPr>
            <a:normAutofit/>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en-US"/>
              <a:t>Click here to edit master</a:t>
            </a:r>
          </a:p>
          <a:p>
            <a:pPr lvl="1"/>
            <a:r>
              <a:rPr lang="en-US" altLang="en-US"/>
              <a:t>Secondary</a:t>
            </a:r>
          </a:p>
          <a:p>
            <a:pPr lvl="2"/>
            <a:r>
              <a:rPr lang="en-US" altLang="en-US"/>
              <a:t>Level three</a:t>
            </a:r>
          </a:p>
          <a:p>
            <a:pPr lvl="3"/>
            <a:r>
              <a:rPr lang="en-US" altLang="en-US"/>
              <a:t>Level 4</a:t>
            </a:r>
          </a:p>
          <a:p>
            <a:pPr lvl="4"/>
            <a:r>
              <a:rPr lang="en-US" altLang="en-US"/>
              <a:t>Fifth grade</a:t>
            </a:r>
          </a:p>
        </p:txBody>
      </p:sp>
      <p:sp>
        <p:nvSpPr>
          <p:cNvPr id="4" name="文本占位符 3">
            <a:extLst>
              <a:ext uri="{FF2B5EF4-FFF2-40B4-BE49-F238E27FC236}">
                <a16:creationId xmlns:a16="http://schemas.microsoft.com/office/drawing/2014/main" id="{3660D7F4-7EB0-4482-B854-5568B653A87E}"/>
              </a:ext>
            </a:extLst>
          </p:cNvPr>
          <p:cNvSpPr>
            <a:spLocks noGrp="1"/>
          </p:cNvSpPr>
          <p:nvPr>
            <p:ph type="body" sz="half" idx="2"/>
          </p:nvPr>
        </p:nvSpPr>
        <p:spPr>
          <a:xfrm>
            <a:off x="839788" y="2057400"/>
            <a:ext cx="3932237" cy="3811588"/>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en-US"/>
              <a:t>Click here to edit master</a:t>
            </a:r>
          </a:p>
        </p:txBody>
      </p:sp>
      <p:sp>
        <p:nvSpPr>
          <p:cNvPr id="5" name="日期占位符 4">
            <a:extLst>
              <a:ext uri="{FF2B5EF4-FFF2-40B4-BE49-F238E27FC236}">
                <a16:creationId xmlns:a16="http://schemas.microsoft.com/office/drawing/2014/main" id="{5A536975-E499-44DC-AFC2-A75BBF5D2BFA}"/>
              </a:ext>
            </a:extLst>
          </p:cNvPr>
          <p:cNvSpPr>
            <a:spLocks noGrp="1"/>
          </p:cNvSpPr>
          <p:nvPr>
            <p:ph type="dt" sz="half" idx="10"/>
          </p:nvPr>
        </p:nvSpPr>
        <p:spPr/>
        <p:txBody>
          <a:bodyPr>
            <a:normAutofit/>
          </a:bodyPr>
          <a:lstStyle/>
          <a:p>
            <a:fld id="{E1B6FFB6-5533-40DD-9015-7781F5575D4A}" type="datetimeFigureOut">
              <a:rPr lang="en-US" altLang="en-US" sz="1100" smtClean="0"/>
              <a:t>6/11/2024</a:t>
            </a:fld>
            <a:endParaRPr lang="zh-CN" altLang="en-US"/>
          </a:p>
        </p:txBody>
      </p:sp>
      <p:sp>
        <p:nvSpPr>
          <p:cNvPr id="6" name="页脚占位符 5">
            <a:extLst>
              <a:ext uri="{FF2B5EF4-FFF2-40B4-BE49-F238E27FC236}">
                <a16:creationId xmlns:a16="http://schemas.microsoft.com/office/drawing/2014/main" id="{07A16243-E944-49B1-903D-6A77E7788E5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0745EFAC-F4F9-4F21-8858-F8FE8DE2B663}"/>
              </a:ext>
            </a:extLst>
          </p:cNvPr>
          <p:cNvSpPr>
            <a:spLocks noGrp="1"/>
          </p:cNvSpPr>
          <p:nvPr>
            <p:ph type="sldNum" sz="quarter" idx="12"/>
          </p:nvPr>
        </p:nvSpPr>
        <p:spPr/>
        <p:txBody>
          <a:bodyPr>
            <a:normAutofit/>
          </a:bodyPr>
          <a:lstStyle/>
          <a:p>
            <a:fld id="{82CAD53C-79AB-4E06-863D-D4EC88C0F8AE}" type="slidenum">
              <a:rPr lang="en-US" altLang="en-US" smtClean="0"/>
              <a:t>‹#›</a:t>
            </a:fld>
            <a:endParaRPr lang="zh-CN" altLang="en-US"/>
          </a:p>
        </p:txBody>
      </p:sp>
    </p:spTree>
    <p:extLst>
      <p:ext uri="{BB962C8B-B14F-4D97-AF65-F5344CB8AC3E}">
        <p14:creationId xmlns:p14="http://schemas.microsoft.com/office/powerpoint/2010/main" val="40401123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39BBF15-D38F-4F4A-9F7C-7791FB00CED6}"/>
              </a:ext>
            </a:extLst>
          </p:cNvPr>
          <p:cNvSpPr>
            <a:spLocks noGrp="1"/>
          </p:cNvSpPr>
          <p:nvPr>
            <p:ph type="title"/>
          </p:nvPr>
        </p:nvSpPr>
        <p:spPr>
          <a:xfrm>
            <a:off x="839788" y="457200"/>
            <a:ext cx="3932237" cy="1600200"/>
          </a:xfrm>
        </p:spPr>
        <p:txBody>
          <a:bodyPr anchor="t">
            <a:normAutofit/>
          </a:bodyPr>
          <a:lstStyle>
            <a:lvl1pPr>
              <a:defRPr sz="3200"/>
            </a:lvl1pPr>
          </a:lstStyle>
          <a:p>
            <a:r>
              <a:rPr lang="en-US" altLang="en-US" sz="3100"/>
              <a:t>Click here to edit master header styles</a:t>
            </a:r>
          </a:p>
        </p:txBody>
      </p:sp>
      <p:sp>
        <p:nvSpPr>
          <p:cNvPr id="3" name="图片占位符 2">
            <a:extLst>
              <a:ext uri="{FF2B5EF4-FFF2-40B4-BE49-F238E27FC236}">
                <a16:creationId xmlns:a16="http://schemas.microsoft.com/office/drawing/2014/main" id="{88ED4DA4-0DBB-40B1-8722-BB7B3421180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C9EB76DC-9AFF-4B3D-976C-3445965D072B}"/>
              </a:ext>
            </a:extLst>
          </p:cNvPr>
          <p:cNvSpPr>
            <a:spLocks noGrp="1"/>
          </p:cNvSpPr>
          <p:nvPr>
            <p:ph type="body" sz="half" idx="2"/>
          </p:nvPr>
        </p:nvSpPr>
        <p:spPr>
          <a:xfrm>
            <a:off x="839788" y="2057400"/>
            <a:ext cx="3932237" cy="3811588"/>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en-US"/>
              <a:t>Click here to edit master</a:t>
            </a:r>
          </a:p>
        </p:txBody>
      </p:sp>
      <p:sp>
        <p:nvSpPr>
          <p:cNvPr id="5" name="日期占位符 4">
            <a:extLst>
              <a:ext uri="{FF2B5EF4-FFF2-40B4-BE49-F238E27FC236}">
                <a16:creationId xmlns:a16="http://schemas.microsoft.com/office/drawing/2014/main" id="{AE7FCCAF-7A4A-4B0E-9649-CFBFAF54952A}"/>
              </a:ext>
            </a:extLst>
          </p:cNvPr>
          <p:cNvSpPr>
            <a:spLocks noGrp="1"/>
          </p:cNvSpPr>
          <p:nvPr>
            <p:ph type="dt" sz="half" idx="10"/>
          </p:nvPr>
        </p:nvSpPr>
        <p:spPr/>
        <p:txBody>
          <a:bodyPr>
            <a:normAutofit/>
          </a:bodyPr>
          <a:lstStyle/>
          <a:p>
            <a:fld id="{E1B6FFB6-5533-40DD-9015-7781F5575D4A}" type="datetimeFigureOut">
              <a:rPr lang="en-US" altLang="en-US" sz="1100" smtClean="0"/>
              <a:t>6/11/2024</a:t>
            </a:fld>
            <a:endParaRPr lang="zh-CN" altLang="en-US"/>
          </a:p>
        </p:txBody>
      </p:sp>
      <p:sp>
        <p:nvSpPr>
          <p:cNvPr id="6" name="页脚占位符 5">
            <a:extLst>
              <a:ext uri="{FF2B5EF4-FFF2-40B4-BE49-F238E27FC236}">
                <a16:creationId xmlns:a16="http://schemas.microsoft.com/office/drawing/2014/main" id="{D91F5C9E-C8A6-48D1-B7A5-80F269D8B0A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790D2CDA-0CDE-400A-B251-AEA80CBA10B0}"/>
              </a:ext>
            </a:extLst>
          </p:cNvPr>
          <p:cNvSpPr>
            <a:spLocks noGrp="1"/>
          </p:cNvSpPr>
          <p:nvPr>
            <p:ph type="sldNum" sz="quarter" idx="12"/>
          </p:nvPr>
        </p:nvSpPr>
        <p:spPr/>
        <p:txBody>
          <a:bodyPr>
            <a:normAutofit/>
          </a:bodyPr>
          <a:lstStyle/>
          <a:p>
            <a:fld id="{82CAD53C-79AB-4E06-863D-D4EC88C0F8AE}" type="slidenum">
              <a:rPr lang="en-US" altLang="en-US" smtClean="0"/>
              <a:t>‹#›</a:t>
            </a:fld>
            <a:endParaRPr lang="zh-CN" altLang="en-US"/>
          </a:p>
        </p:txBody>
      </p:sp>
    </p:spTree>
    <p:extLst>
      <p:ext uri="{BB962C8B-B14F-4D97-AF65-F5344CB8AC3E}">
        <p14:creationId xmlns:p14="http://schemas.microsoft.com/office/powerpoint/2010/main" val="17991786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652E65-C035-4C16-A6F0-9DBFCC099B6E}"/>
              </a:ext>
            </a:extLst>
          </p:cNvPr>
          <p:cNvSpPr>
            <a:spLocks noGrp="1"/>
          </p:cNvSpPr>
          <p:nvPr>
            <p:ph type="title"/>
          </p:nvPr>
        </p:nvSpPr>
        <p:spPr/>
        <p:txBody>
          <a:bodyPr>
            <a:normAutofit/>
          </a:bodyPr>
          <a:lstStyle/>
          <a:p>
            <a:r>
              <a:rPr lang="en-US" altLang="en-US"/>
              <a:t>Click here to edit master header styles</a:t>
            </a:r>
          </a:p>
        </p:txBody>
      </p:sp>
      <p:sp>
        <p:nvSpPr>
          <p:cNvPr id="3" name="竖排文字占位符 2">
            <a:extLst>
              <a:ext uri="{FF2B5EF4-FFF2-40B4-BE49-F238E27FC236}">
                <a16:creationId xmlns:a16="http://schemas.microsoft.com/office/drawing/2014/main" id="{41658DA2-B1BF-40A9-BAF8-5F080D0EF268}"/>
              </a:ext>
            </a:extLst>
          </p:cNvPr>
          <p:cNvSpPr>
            <a:spLocks noGrp="1"/>
          </p:cNvSpPr>
          <p:nvPr>
            <p:ph type="body" orient="vert" idx="1"/>
          </p:nvPr>
        </p:nvSpPr>
        <p:spPr/>
        <p:txBody>
          <a:bodyPr vert="vert">
            <a:normAutofit/>
          </a:bodyPr>
          <a:lstStyle/>
          <a:p>
            <a:pPr lvl="0"/>
            <a:r>
              <a:rPr lang="en-US" altLang="en-US"/>
              <a:t>Click here to edit master text styles</a:t>
            </a:r>
          </a:p>
          <a:p>
            <a:pPr lvl="1"/>
            <a:r>
              <a:rPr lang="en-US" altLang="en-US"/>
              <a:t>Secondary</a:t>
            </a:r>
          </a:p>
          <a:p>
            <a:pPr lvl="2"/>
            <a:r>
              <a:rPr lang="en-US" altLang="en-US"/>
              <a:t>Level three</a:t>
            </a:r>
          </a:p>
          <a:p>
            <a:pPr lvl="3"/>
            <a:r>
              <a:rPr lang="en-US" altLang="en-US"/>
              <a:t>Level 4</a:t>
            </a:r>
          </a:p>
          <a:p>
            <a:pPr lvl="4"/>
            <a:r>
              <a:rPr lang="en-US" altLang="en-US"/>
              <a:t>Fifth grade</a:t>
            </a:r>
          </a:p>
        </p:txBody>
      </p:sp>
      <p:sp>
        <p:nvSpPr>
          <p:cNvPr id="4" name="日期占位符 3">
            <a:extLst>
              <a:ext uri="{FF2B5EF4-FFF2-40B4-BE49-F238E27FC236}">
                <a16:creationId xmlns:a16="http://schemas.microsoft.com/office/drawing/2014/main" id="{629DFC0B-8ADB-4D38-AD83-0F2B2D34FC97}"/>
              </a:ext>
            </a:extLst>
          </p:cNvPr>
          <p:cNvSpPr>
            <a:spLocks noGrp="1"/>
          </p:cNvSpPr>
          <p:nvPr>
            <p:ph type="dt" sz="half" idx="10"/>
          </p:nvPr>
        </p:nvSpPr>
        <p:spPr/>
        <p:txBody>
          <a:bodyPr>
            <a:normAutofit/>
          </a:bodyPr>
          <a:lstStyle/>
          <a:p>
            <a:fld id="{E1B6FFB6-5533-40DD-9015-7781F5575D4A}" type="datetimeFigureOut">
              <a:rPr lang="en-US" altLang="en-US" sz="1100" smtClean="0"/>
              <a:t>6/11/2024</a:t>
            </a:fld>
            <a:endParaRPr lang="zh-CN" altLang="en-US"/>
          </a:p>
        </p:txBody>
      </p:sp>
      <p:sp>
        <p:nvSpPr>
          <p:cNvPr id="5" name="页脚占位符 4">
            <a:extLst>
              <a:ext uri="{FF2B5EF4-FFF2-40B4-BE49-F238E27FC236}">
                <a16:creationId xmlns:a16="http://schemas.microsoft.com/office/drawing/2014/main" id="{9C1EB35C-D98B-4A9B-BB88-E96D6726D4B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B46349E-5584-4EB7-BF18-99BEC0B65CD2}"/>
              </a:ext>
            </a:extLst>
          </p:cNvPr>
          <p:cNvSpPr>
            <a:spLocks noGrp="1"/>
          </p:cNvSpPr>
          <p:nvPr>
            <p:ph type="sldNum" sz="quarter" idx="12"/>
          </p:nvPr>
        </p:nvSpPr>
        <p:spPr/>
        <p:txBody>
          <a:bodyPr>
            <a:normAutofit/>
          </a:bodyPr>
          <a:lstStyle/>
          <a:p>
            <a:fld id="{82CAD53C-79AB-4E06-863D-D4EC88C0F8AE}" type="slidenum">
              <a:rPr lang="en-US" altLang="en-US" smtClean="0"/>
              <a:t>‹#›</a:t>
            </a:fld>
            <a:endParaRPr lang="zh-CN" altLang="en-US"/>
          </a:p>
        </p:txBody>
      </p:sp>
    </p:spTree>
    <p:extLst>
      <p:ext uri="{BB962C8B-B14F-4D97-AF65-F5344CB8AC3E}">
        <p14:creationId xmlns:p14="http://schemas.microsoft.com/office/powerpoint/2010/main" val="42218369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FC2EBF62-7A62-4D26-A602-24823B87A7D4}"/>
              </a:ext>
            </a:extLst>
          </p:cNvPr>
          <p:cNvSpPr>
            <a:spLocks noGrp="1"/>
          </p:cNvSpPr>
          <p:nvPr>
            <p:ph type="title" orient="vert"/>
          </p:nvPr>
        </p:nvSpPr>
        <p:spPr>
          <a:xfrm>
            <a:off x="8724900" y="365125"/>
            <a:ext cx="2628900" cy="5811838"/>
          </a:xfrm>
        </p:spPr>
        <p:txBody>
          <a:bodyPr vert="vert">
            <a:normAutofit/>
          </a:bodyPr>
          <a:lstStyle/>
          <a:p>
            <a:r>
              <a:rPr lang="en-US" altLang="en-US"/>
              <a:t>Click here to edit master header styles</a:t>
            </a:r>
          </a:p>
        </p:txBody>
      </p:sp>
      <p:sp>
        <p:nvSpPr>
          <p:cNvPr id="3" name="竖排文字占位符 2">
            <a:extLst>
              <a:ext uri="{FF2B5EF4-FFF2-40B4-BE49-F238E27FC236}">
                <a16:creationId xmlns:a16="http://schemas.microsoft.com/office/drawing/2014/main" id="{C245E2C5-8E68-424F-A71D-702CB852A846}"/>
              </a:ext>
            </a:extLst>
          </p:cNvPr>
          <p:cNvSpPr>
            <a:spLocks noGrp="1"/>
          </p:cNvSpPr>
          <p:nvPr>
            <p:ph type="body" orient="vert" idx="1"/>
          </p:nvPr>
        </p:nvSpPr>
        <p:spPr>
          <a:xfrm>
            <a:off x="838200" y="365125"/>
            <a:ext cx="7734300" cy="5811838"/>
          </a:xfrm>
        </p:spPr>
        <p:txBody>
          <a:bodyPr vert="vert">
            <a:normAutofit/>
          </a:bodyPr>
          <a:lstStyle/>
          <a:p>
            <a:pPr lvl="0"/>
            <a:r>
              <a:rPr lang="en-US" altLang="en-US"/>
              <a:t>Click here to edit master</a:t>
            </a:r>
          </a:p>
          <a:p>
            <a:pPr lvl="1"/>
            <a:r>
              <a:rPr lang="en-US" altLang="en-US"/>
              <a:t>Secondary</a:t>
            </a:r>
          </a:p>
          <a:p>
            <a:pPr lvl="2"/>
            <a:r>
              <a:rPr lang="en-US" altLang="en-US"/>
              <a:t>Level three</a:t>
            </a:r>
          </a:p>
          <a:p>
            <a:pPr lvl="3"/>
            <a:r>
              <a:rPr lang="en-US" altLang="en-US"/>
              <a:t>Level 4</a:t>
            </a:r>
          </a:p>
          <a:p>
            <a:pPr lvl="4"/>
            <a:r>
              <a:rPr lang="en-US" altLang="en-US"/>
              <a:t>Fifth grade</a:t>
            </a:r>
          </a:p>
        </p:txBody>
      </p:sp>
      <p:sp>
        <p:nvSpPr>
          <p:cNvPr id="4" name="日期占位符 3">
            <a:extLst>
              <a:ext uri="{FF2B5EF4-FFF2-40B4-BE49-F238E27FC236}">
                <a16:creationId xmlns:a16="http://schemas.microsoft.com/office/drawing/2014/main" id="{651F113A-BE55-4AC3-9446-3E1235C6F4AA}"/>
              </a:ext>
            </a:extLst>
          </p:cNvPr>
          <p:cNvSpPr>
            <a:spLocks noGrp="1"/>
          </p:cNvSpPr>
          <p:nvPr>
            <p:ph type="dt" sz="half" idx="10"/>
          </p:nvPr>
        </p:nvSpPr>
        <p:spPr/>
        <p:txBody>
          <a:bodyPr>
            <a:normAutofit/>
          </a:bodyPr>
          <a:lstStyle/>
          <a:p>
            <a:fld id="{E1B6FFB6-5533-40DD-9015-7781F5575D4A}" type="datetimeFigureOut">
              <a:rPr lang="en-US" altLang="en-US" sz="1100" smtClean="0"/>
              <a:t>6/11/2024</a:t>
            </a:fld>
            <a:endParaRPr lang="zh-CN" altLang="en-US"/>
          </a:p>
        </p:txBody>
      </p:sp>
      <p:sp>
        <p:nvSpPr>
          <p:cNvPr id="5" name="页脚占位符 4">
            <a:extLst>
              <a:ext uri="{FF2B5EF4-FFF2-40B4-BE49-F238E27FC236}">
                <a16:creationId xmlns:a16="http://schemas.microsoft.com/office/drawing/2014/main" id="{5FB99238-0DDE-4FCE-9D6D-D2C1D40348A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24B9FBD-28C4-416D-B411-173E2A35EF93}"/>
              </a:ext>
            </a:extLst>
          </p:cNvPr>
          <p:cNvSpPr>
            <a:spLocks noGrp="1"/>
          </p:cNvSpPr>
          <p:nvPr>
            <p:ph type="sldNum" sz="quarter" idx="12"/>
          </p:nvPr>
        </p:nvSpPr>
        <p:spPr/>
        <p:txBody>
          <a:bodyPr>
            <a:normAutofit/>
          </a:bodyPr>
          <a:lstStyle/>
          <a:p>
            <a:fld id="{82CAD53C-79AB-4E06-863D-D4EC88C0F8AE}" type="slidenum">
              <a:rPr lang="en-US" altLang="en-US" smtClean="0"/>
              <a:t>‹#›</a:t>
            </a:fld>
            <a:endParaRPr lang="zh-CN" altLang="en-US"/>
          </a:p>
        </p:txBody>
      </p:sp>
    </p:spTree>
    <p:extLst>
      <p:ext uri="{BB962C8B-B14F-4D97-AF65-F5344CB8AC3E}">
        <p14:creationId xmlns:p14="http://schemas.microsoft.com/office/powerpoint/2010/main" val="22694178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52"/>
        <p:cNvGrpSpPr/>
        <p:nvPr/>
      </p:nvGrpSpPr>
      <p:grpSpPr>
        <a:xfrm>
          <a:off x="0" y="0"/>
          <a:ext cx="0" cy="0"/>
          <a:chOff x="0" y="0"/>
          <a:chExt cx="0" cy="0"/>
        </a:xfrm>
      </p:grpSpPr>
      <p:sp>
        <p:nvSpPr>
          <p:cNvPr id="53" name="Google Shape;53;p7"/>
          <p:cNvSpPr/>
          <p:nvPr/>
        </p:nvSpPr>
        <p:spPr>
          <a:xfrm>
            <a:off x="-44733" y="3216805"/>
            <a:ext cx="12236733" cy="3382888"/>
          </a:xfrm>
          <a:custGeom>
            <a:avLst/>
            <a:gdLst/>
            <a:ahLst/>
            <a:cxnLst/>
            <a:rect l="l" t="t" r="r" b="b"/>
            <a:pathLst>
              <a:path w="367102" h="166169" extrusionOk="0">
                <a:moveTo>
                  <a:pt x="485" y="166169"/>
                </a:moveTo>
                <a:lnTo>
                  <a:pt x="0" y="12942"/>
                </a:lnTo>
                <a:lnTo>
                  <a:pt x="179991" y="6762"/>
                </a:lnTo>
                <a:lnTo>
                  <a:pt x="337836" y="7534"/>
                </a:lnTo>
                <a:lnTo>
                  <a:pt x="367102" y="0"/>
                </a:lnTo>
                <a:lnTo>
                  <a:pt x="367102" y="162543"/>
                </a:lnTo>
                <a:close/>
              </a:path>
            </a:pathLst>
          </a:custGeom>
          <a:solidFill>
            <a:schemeClr val="accent2"/>
          </a:solidFill>
          <a:ln>
            <a:noFill/>
          </a:ln>
        </p:spPr>
      </p:sp>
      <p:pic>
        <p:nvPicPr>
          <p:cNvPr id="55" name="Google Shape;55;p7"/>
          <p:cNvPicPr preferRelativeResize="0"/>
          <p:nvPr/>
        </p:nvPicPr>
        <p:blipFill rotWithShape="1">
          <a:blip r:embed="rId2">
            <a:alphaModFix/>
          </a:blip>
          <a:srcRect b="36824"/>
          <a:stretch/>
        </p:blipFill>
        <p:spPr>
          <a:xfrm flipH="1">
            <a:off x="4" y="3830279"/>
            <a:ext cx="12269233" cy="3027720"/>
          </a:xfrm>
          <a:prstGeom prst="rect">
            <a:avLst/>
          </a:prstGeom>
          <a:noFill/>
          <a:ln>
            <a:noFill/>
          </a:ln>
        </p:spPr>
      </p:pic>
      <p:sp>
        <p:nvSpPr>
          <p:cNvPr id="56" name="Google Shape;56;p7"/>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7" name="Google Shape;57;p7"/>
          <p:cNvSpPr txBox="1">
            <a:spLocks noGrp="1"/>
          </p:cNvSpPr>
          <p:nvPr>
            <p:ph type="body" idx="1"/>
          </p:nvPr>
        </p:nvSpPr>
        <p:spPr>
          <a:xfrm>
            <a:off x="960000" y="1536633"/>
            <a:ext cx="5992000" cy="3860800"/>
          </a:xfrm>
          <a:prstGeom prst="rect">
            <a:avLst/>
          </a:prstGeom>
        </p:spPr>
        <p:txBody>
          <a:bodyPr spcFirstLastPara="1" wrap="square" lIns="91425" tIns="91425" rIns="91425" bIns="91425" anchor="ctr" anchorCtr="0">
            <a:noAutofit/>
          </a:bodyPr>
          <a:lstStyle>
            <a:lvl1pPr marL="609555" lvl="0" indent="-389438" rtl="0">
              <a:spcBef>
                <a:spcPts val="0"/>
              </a:spcBef>
              <a:spcAft>
                <a:spcPts val="0"/>
              </a:spcAft>
              <a:buClr>
                <a:srgbClr val="595959"/>
              </a:buClr>
              <a:buSzPts val="1000"/>
              <a:buFont typeface="Anaheim"/>
              <a:buChar char="●"/>
              <a:defRPr sz="1867">
                <a:solidFill>
                  <a:srgbClr val="434343"/>
                </a:solidFill>
              </a:defRPr>
            </a:lvl1pPr>
            <a:lvl2pPr marL="1219110" lvl="1" indent="-423301" rtl="0">
              <a:lnSpc>
                <a:spcPct val="115000"/>
              </a:lnSpc>
              <a:spcBef>
                <a:spcPts val="0"/>
              </a:spcBef>
              <a:spcAft>
                <a:spcPts val="0"/>
              </a:spcAft>
              <a:buClr>
                <a:srgbClr val="595959"/>
              </a:buClr>
              <a:buSzPts val="1400"/>
              <a:buFont typeface="Anaheim"/>
              <a:buChar char="○"/>
              <a:defRPr>
                <a:solidFill>
                  <a:srgbClr val="434343"/>
                </a:solidFill>
              </a:defRPr>
            </a:lvl2pPr>
            <a:lvl3pPr marL="1828664" lvl="2" indent="-423301" rtl="0">
              <a:lnSpc>
                <a:spcPct val="115000"/>
              </a:lnSpc>
              <a:spcBef>
                <a:spcPts val="0"/>
              </a:spcBef>
              <a:spcAft>
                <a:spcPts val="0"/>
              </a:spcAft>
              <a:buClr>
                <a:srgbClr val="595959"/>
              </a:buClr>
              <a:buSzPts val="1400"/>
              <a:buFont typeface="Anaheim"/>
              <a:buChar char="■"/>
              <a:defRPr>
                <a:solidFill>
                  <a:srgbClr val="434343"/>
                </a:solidFill>
              </a:defRPr>
            </a:lvl3pPr>
            <a:lvl4pPr marL="2438218" lvl="3" indent="-423301" rtl="0">
              <a:lnSpc>
                <a:spcPct val="115000"/>
              </a:lnSpc>
              <a:spcBef>
                <a:spcPts val="0"/>
              </a:spcBef>
              <a:spcAft>
                <a:spcPts val="0"/>
              </a:spcAft>
              <a:buClr>
                <a:srgbClr val="595959"/>
              </a:buClr>
              <a:buSzPts val="1400"/>
              <a:buFont typeface="Anaheim"/>
              <a:buChar char="●"/>
              <a:defRPr>
                <a:solidFill>
                  <a:srgbClr val="434343"/>
                </a:solidFill>
              </a:defRPr>
            </a:lvl4pPr>
            <a:lvl5pPr marL="3047772" lvl="4" indent="-423301" rtl="0">
              <a:lnSpc>
                <a:spcPct val="115000"/>
              </a:lnSpc>
              <a:spcBef>
                <a:spcPts val="0"/>
              </a:spcBef>
              <a:spcAft>
                <a:spcPts val="0"/>
              </a:spcAft>
              <a:buClr>
                <a:srgbClr val="595959"/>
              </a:buClr>
              <a:buSzPts val="1400"/>
              <a:buFont typeface="Anaheim"/>
              <a:buChar char="○"/>
              <a:defRPr>
                <a:solidFill>
                  <a:srgbClr val="434343"/>
                </a:solidFill>
              </a:defRPr>
            </a:lvl5pPr>
            <a:lvl6pPr marL="3657327" lvl="5" indent="-423301" rtl="0">
              <a:lnSpc>
                <a:spcPct val="115000"/>
              </a:lnSpc>
              <a:spcBef>
                <a:spcPts val="0"/>
              </a:spcBef>
              <a:spcAft>
                <a:spcPts val="0"/>
              </a:spcAft>
              <a:buClr>
                <a:srgbClr val="595959"/>
              </a:buClr>
              <a:buSzPts val="1400"/>
              <a:buFont typeface="Anaheim"/>
              <a:buChar char="■"/>
              <a:defRPr>
                <a:solidFill>
                  <a:srgbClr val="434343"/>
                </a:solidFill>
              </a:defRPr>
            </a:lvl6pPr>
            <a:lvl7pPr marL="4266880" lvl="6" indent="-423301" rtl="0">
              <a:lnSpc>
                <a:spcPct val="115000"/>
              </a:lnSpc>
              <a:spcBef>
                <a:spcPts val="0"/>
              </a:spcBef>
              <a:spcAft>
                <a:spcPts val="0"/>
              </a:spcAft>
              <a:buClr>
                <a:srgbClr val="595959"/>
              </a:buClr>
              <a:buSzPts val="1400"/>
              <a:buFont typeface="Anaheim"/>
              <a:buChar char="●"/>
              <a:defRPr>
                <a:solidFill>
                  <a:srgbClr val="434343"/>
                </a:solidFill>
              </a:defRPr>
            </a:lvl7pPr>
            <a:lvl8pPr marL="4876435" lvl="7" indent="-423301" rtl="0">
              <a:lnSpc>
                <a:spcPct val="115000"/>
              </a:lnSpc>
              <a:spcBef>
                <a:spcPts val="0"/>
              </a:spcBef>
              <a:spcAft>
                <a:spcPts val="0"/>
              </a:spcAft>
              <a:buClr>
                <a:srgbClr val="595959"/>
              </a:buClr>
              <a:buSzPts val="1400"/>
              <a:buFont typeface="Anaheim"/>
              <a:buChar char="○"/>
              <a:defRPr>
                <a:solidFill>
                  <a:srgbClr val="434343"/>
                </a:solidFill>
              </a:defRPr>
            </a:lvl8pPr>
            <a:lvl9pPr marL="5485990" lvl="8" indent="-423301" rtl="0">
              <a:lnSpc>
                <a:spcPct val="115000"/>
              </a:lnSpc>
              <a:spcBef>
                <a:spcPts val="0"/>
              </a:spcBef>
              <a:spcAft>
                <a:spcPts val="0"/>
              </a:spcAft>
              <a:buClr>
                <a:srgbClr val="595959"/>
              </a:buClr>
              <a:buSzPts val="1400"/>
              <a:buFont typeface="Anaheim"/>
              <a:buChar char="■"/>
              <a:defRPr>
                <a:solidFill>
                  <a:srgbClr val="434343"/>
                </a:solidFill>
              </a:defRPr>
            </a:lvl9pPr>
          </a:lstStyle>
          <a:p>
            <a:endParaRPr/>
          </a:p>
        </p:txBody>
      </p:sp>
      <p:pic>
        <p:nvPicPr>
          <p:cNvPr id="58" name="Google Shape;58;p7"/>
          <p:cNvPicPr preferRelativeResize="0"/>
          <p:nvPr/>
        </p:nvPicPr>
        <p:blipFill>
          <a:blip r:embed="rId3">
            <a:alphaModFix/>
          </a:blip>
          <a:stretch>
            <a:fillRect/>
          </a:stretch>
        </p:blipFill>
        <p:spPr>
          <a:xfrm>
            <a:off x="10743635" y="423461"/>
            <a:ext cx="3182032" cy="403867"/>
          </a:xfrm>
          <a:prstGeom prst="rect">
            <a:avLst/>
          </a:prstGeom>
          <a:noFill/>
          <a:ln>
            <a:noFill/>
          </a:ln>
        </p:spPr>
      </p:pic>
      <p:pic>
        <p:nvPicPr>
          <p:cNvPr id="59" name="Google Shape;59;p7"/>
          <p:cNvPicPr preferRelativeResize="0"/>
          <p:nvPr/>
        </p:nvPicPr>
        <p:blipFill>
          <a:blip r:embed="rId4">
            <a:alphaModFix/>
          </a:blip>
          <a:stretch>
            <a:fillRect/>
          </a:stretch>
        </p:blipFill>
        <p:spPr>
          <a:xfrm>
            <a:off x="-1254368" y="1036933"/>
            <a:ext cx="2863445" cy="403867"/>
          </a:xfrm>
          <a:prstGeom prst="rect">
            <a:avLst/>
          </a:prstGeom>
          <a:noFill/>
          <a:ln>
            <a:noFill/>
          </a:ln>
        </p:spPr>
      </p:pic>
      <p:pic>
        <p:nvPicPr>
          <p:cNvPr id="54" name="Google Shape;54;p7"/>
          <p:cNvPicPr preferRelativeResize="0"/>
          <p:nvPr/>
        </p:nvPicPr>
        <p:blipFill rotWithShape="1">
          <a:blip r:embed="rId5">
            <a:alphaModFix/>
          </a:blip>
          <a:srcRect b="2123"/>
          <a:stretch/>
        </p:blipFill>
        <p:spPr>
          <a:xfrm flipH="1">
            <a:off x="9794868" y="2074267"/>
            <a:ext cx="3392733" cy="4783732"/>
          </a:xfrm>
          <a:prstGeom prst="rect">
            <a:avLst/>
          </a:prstGeom>
          <a:noFill/>
          <a:ln>
            <a:noFill/>
          </a:ln>
        </p:spPr>
      </p:pic>
    </p:spTree>
    <p:extLst>
      <p:ext uri="{BB962C8B-B14F-4D97-AF65-F5344CB8AC3E}">
        <p14:creationId xmlns:p14="http://schemas.microsoft.com/office/powerpoint/2010/main" val="28498243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89"/>
        <p:cNvGrpSpPr/>
        <p:nvPr/>
      </p:nvGrpSpPr>
      <p:grpSpPr>
        <a:xfrm>
          <a:off x="0" y="0"/>
          <a:ext cx="0" cy="0"/>
          <a:chOff x="0" y="0"/>
          <a:chExt cx="0" cy="0"/>
        </a:xfrm>
      </p:grpSpPr>
    </p:spTree>
    <p:extLst>
      <p:ext uri="{BB962C8B-B14F-4D97-AF65-F5344CB8AC3E}">
        <p14:creationId xmlns:p14="http://schemas.microsoft.com/office/powerpoint/2010/main" val="10456331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16"/>
        <p:cNvGrpSpPr/>
        <p:nvPr/>
      </p:nvGrpSpPr>
      <p:grpSpPr>
        <a:xfrm>
          <a:off x="0" y="0"/>
          <a:ext cx="0" cy="0"/>
          <a:chOff x="0" y="0"/>
          <a:chExt cx="0" cy="0"/>
        </a:xfrm>
      </p:grpSpPr>
      <p:sp>
        <p:nvSpPr>
          <p:cNvPr id="117" name="Google Shape;117;p14"/>
          <p:cNvSpPr txBox="1">
            <a:spLocks noGrp="1"/>
          </p:cNvSpPr>
          <p:nvPr>
            <p:ph type="title"/>
          </p:nvPr>
        </p:nvSpPr>
        <p:spPr>
          <a:xfrm>
            <a:off x="3053367" y="3462933"/>
            <a:ext cx="60852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118" name="Google Shape;118;p14"/>
          <p:cNvSpPr txBox="1">
            <a:spLocks noGrp="1"/>
          </p:cNvSpPr>
          <p:nvPr>
            <p:ph type="subTitle" idx="1"/>
          </p:nvPr>
        </p:nvSpPr>
        <p:spPr>
          <a:xfrm>
            <a:off x="1944167" y="1142533"/>
            <a:ext cx="8303600" cy="2320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None/>
              <a:defRPr sz="3333">
                <a:solidFill>
                  <a:schemeClr val="dk1"/>
                </a:solidFill>
              </a:defRPr>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pic>
        <p:nvPicPr>
          <p:cNvPr id="119" name="Google Shape;119;p14"/>
          <p:cNvPicPr preferRelativeResize="0"/>
          <p:nvPr/>
        </p:nvPicPr>
        <p:blipFill>
          <a:blip r:embed="rId2">
            <a:alphaModFix/>
          </a:blip>
          <a:stretch>
            <a:fillRect/>
          </a:stretch>
        </p:blipFill>
        <p:spPr>
          <a:xfrm>
            <a:off x="10297201" y="727761"/>
            <a:ext cx="3182032" cy="403867"/>
          </a:xfrm>
          <a:prstGeom prst="rect">
            <a:avLst/>
          </a:prstGeom>
          <a:noFill/>
          <a:ln>
            <a:noFill/>
          </a:ln>
        </p:spPr>
      </p:pic>
      <p:pic>
        <p:nvPicPr>
          <p:cNvPr id="120" name="Google Shape;120;p14"/>
          <p:cNvPicPr preferRelativeResize="0"/>
          <p:nvPr/>
        </p:nvPicPr>
        <p:blipFill>
          <a:blip r:embed="rId3">
            <a:alphaModFix/>
          </a:blip>
          <a:stretch>
            <a:fillRect/>
          </a:stretch>
        </p:blipFill>
        <p:spPr>
          <a:xfrm>
            <a:off x="-1613736" y="659834"/>
            <a:ext cx="3826533" cy="539700"/>
          </a:xfrm>
          <a:prstGeom prst="rect">
            <a:avLst/>
          </a:prstGeom>
          <a:noFill/>
          <a:ln>
            <a:noFill/>
          </a:ln>
        </p:spPr>
      </p:pic>
      <p:pic>
        <p:nvPicPr>
          <p:cNvPr id="121" name="Google Shape;121;p14"/>
          <p:cNvPicPr preferRelativeResize="0"/>
          <p:nvPr/>
        </p:nvPicPr>
        <p:blipFill>
          <a:blip r:embed="rId4">
            <a:alphaModFix/>
          </a:blip>
          <a:stretch>
            <a:fillRect/>
          </a:stretch>
        </p:blipFill>
        <p:spPr>
          <a:xfrm rot="6150748" flipH="1">
            <a:off x="9586650" y="-77540"/>
            <a:ext cx="1885903" cy="1581719"/>
          </a:xfrm>
          <a:prstGeom prst="rect">
            <a:avLst/>
          </a:prstGeom>
          <a:noFill/>
          <a:ln>
            <a:noFill/>
          </a:ln>
        </p:spPr>
      </p:pic>
      <p:pic>
        <p:nvPicPr>
          <p:cNvPr id="122" name="Google Shape;122;p14"/>
          <p:cNvPicPr preferRelativeResize="0"/>
          <p:nvPr/>
        </p:nvPicPr>
        <p:blipFill>
          <a:blip r:embed="rId5">
            <a:alphaModFix/>
          </a:blip>
          <a:stretch>
            <a:fillRect/>
          </a:stretch>
        </p:blipFill>
        <p:spPr>
          <a:xfrm>
            <a:off x="-17" y="1574469"/>
            <a:ext cx="1426233" cy="1779755"/>
          </a:xfrm>
          <a:prstGeom prst="rect">
            <a:avLst/>
          </a:prstGeom>
          <a:noFill/>
          <a:ln>
            <a:noFill/>
          </a:ln>
        </p:spPr>
      </p:pic>
      <p:pic>
        <p:nvPicPr>
          <p:cNvPr id="123" name="Google Shape;123;p14"/>
          <p:cNvPicPr preferRelativeResize="0"/>
          <p:nvPr/>
        </p:nvPicPr>
        <p:blipFill>
          <a:blip r:embed="rId6">
            <a:alphaModFix/>
          </a:blip>
          <a:stretch>
            <a:fillRect/>
          </a:stretch>
        </p:blipFill>
        <p:spPr>
          <a:xfrm rot="10333591">
            <a:off x="654847" y="-561321"/>
            <a:ext cx="1603447" cy="2458212"/>
          </a:xfrm>
          <a:prstGeom prst="rect">
            <a:avLst/>
          </a:prstGeom>
          <a:noFill/>
          <a:ln>
            <a:noFill/>
          </a:ln>
        </p:spPr>
      </p:pic>
    </p:spTree>
    <p:extLst>
      <p:ext uri="{BB962C8B-B14F-4D97-AF65-F5344CB8AC3E}">
        <p14:creationId xmlns:p14="http://schemas.microsoft.com/office/powerpoint/2010/main" val="17254178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32"/>
        <p:cNvGrpSpPr/>
        <p:nvPr/>
      </p:nvGrpSpPr>
      <p:grpSpPr>
        <a:xfrm>
          <a:off x="0" y="0"/>
          <a:ext cx="0" cy="0"/>
          <a:chOff x="0" y="0"/>
          <a:chExt cx="0" cy="0"/>
        </a:xfrm>
      </p:grpSpPr>
      <p:sp>
        <p:nvSpPr>
          <p:cNvPr id="133" name="Google Shape;133;p16"/>
          <p:cNvSpPr txBox="1">
            <a:spLocks noGrp="1"/>
          </p:cNvSpPr>
          <p:nvPr>
            <p:ph type="subTitle" idx="1"/>
          </p:nvPr>
        </p:nvSpPr>
        <p:spPr>
          <a:xfrm>
            <a:off x="1367067" y="4339067"/>
            <a:ext cx="3876800" cy="1376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4" name="Google Shape;134;p16"/>
          <p:cNvSpPr txBox="1">
            <a:spLocks noGrp="1"/>
          </p:cNvSpPr>
          <p:nvPr>
            <p:ph type="title"/>
          </p:nvPr>
        </p:nvSpPr>
        <p:spPr>
          <a:xfrm>
            <a:off x="953467" y="3575467"/>
            <a:ext cx="4290400" cy="7636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40237308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135"/>
        <p:cNvGrpSpPr/>
        <p:nvPr/>
      </p:nvGrpSpPr>
      <p:grpSpPr>
        <a:xfrm>
          <a:off x="0" y="0"/>
          <a:ext cx="0" cy="0"/>
          <a:chOff x="0" y="0"/>
          <a:chExt cx="0" cy="0"/>
        </a:xfrm>
      </p:grpSpPr>
      <p:sp>
        <p:nvSpPr>
          <p:cNvPr id="136" name="Google Shape;136;p17"/>
          <p:cNvSpPr txBox="1">
            <a:spLocks noGrp="1"/>
          </p:cNvSpPr>
          <p:nvPr>
            <p:ph type="subTitle" idx="1"/>
          </p:nvPr>
        </p:nvSpPr>
        <p:spPr>
          <a:xfrm>
            <a:off x="6948133" y="4339067"/>
            <a:ext cx="3876800" cy="137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7"/>
          <p:cNvSpPr txBox="1">
            <a:spLocks noGrp="1"/>
          </p:cNvSpPr>
          <p:nvPr>
            <p:ph type="title"/>
          </p:nvPr>
        </p:nvSpPr>
        <p:spPr>
          <a:xfrm>
            <a:off x="6948133" y="3575467"/>
            <a:ext cx="4290400" cy="7636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5304311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221"/>
        <p:cNvGrpSpPr/>
        <p:nvPr/>
      </p:nvGrpSpPr>
      <p:grpSpPr>
        <a:xfrm>
          <a:off x="0" y="0"/>
          <a:ext cx="0" cy="0"/>
          <a:chOff x="0" y="0"/>
          <a:chExt cx="0" cy="0"/>
        </a:xfrm>
      </p:grpSpPr>
      <p:sp>
        <p:nvSpPr>
          <p:cNvPr id="222" name="Google Shape;222;p28"/>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23" name="Google Shape;223;p28"/>
          <p:cNvSpPr txBox="1">
            <a:spLocks noGrp="1"/>
          </p:cNvSpPr>
          <p:nvPr>
            <p:ph type="subTitle" idx="1"/>
          </p:nvPr>
        </p:nvSpPr>
        <p:spPr>
          <a:xfrm>
            <a:off x="3449807" y="1319333"/>
            <a:ext cx="4594000" cy="7636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2933">
                <a:solidFill>
                  <a:schemeClr val="dk1"/>
                </a:solidFill>
                <a:latin typeface="Reggae One"/>
                <a:ea typeface="Reggae One"/>
                <a:cs typeface="Reggae One"/>
                <a:sym typeface="Reggae One"/>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224" name="Google Shape;224;p28"/>
          <p:cNvSpPr txBox="1">
            <a:spLocks noGrp="1"/>
          </p:cNvSpPr>
          <p:nvPr>
            <p:ph type="subTitle" idx="2"/>
          </p:nvPr>
        </p:nvSpPr>
        <p:spPr>
          <a:xfrm>
            <a:off x="3449807" y="1981364"/>
            <a:ext cx="4594000" cy="8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5" name="Google Shape;225;p28"/>
          <p:cNvSpPr txBox="1">
            <a:spLocks noGrp="1"/>
          </p:cNvSpPr>
          <p:nvPr>
            <p:ph type="subTitle" idx="3"/>
          </p:nvPr>
        </p:nvSpPr>
        <p:spPr>
          <a:xfrm>
            <a:off x="4161025" y="3539015"/>
            <a:ext cx="4594000" cy="8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6" name="Google Shape;226;p28"/>
          <p:cNvSpPr txBox="1">
            <a:spLocks noGrp="1"/>
          </p:cNvSpPr>
          <p:nvPr>
            <p:ph type="subTitle" idx="4"/>
          </p:nvPr>
        </p:nvSpPr>
        <p:spPr>
          <a:xfrm>
            <a:off x="4872133" y="5096667"/>
            <a:ext cx="4594000" cy="8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7" name="Google Shape;227;p28"/>
          <p:cNvSpPr txBox="1">
            <a:spLocks noGrp="1"/>
          </p:cNvSpPr>
          <p:nvPr>
            <p:ph type="subTitle" idx="5"/>
          </p:nvPr>
        </p:nvSpPr>
        <p:spPr>
          <a:xfrm>
            <a:off x="4161024" y="2876984"/>
            <a:ext cx="4594000" cy="7636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2933">
                <a:solidFill>
                  <a:schemeClr val="dk1"/>
                </a:solidFill>
                <a:latin typeface="Reggae One"/>
                <a:ea typeface="Reggae One"/>
                <a:cs typeface="Reggae One"/>
                <a:sym typeface="Reggae One"/>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228" name="Google Shape;228;p28"/>
          <p:cNvSpPr txBox="1">
            <a:spLocks noGrp="1"/>
          </p:cNvSpPr>
          <p:nvPr>
            <p:ph type="subTitle" idx="6"/>
          </p:nvPr>
        </p:nvSpPr>
        <p:spPr>
          <a:xfrm>
            <a:off x="4872132" y="4434636"/>
            <a:ext cx="4594000" cy="7636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2933">
                <a:solidFill>
                  <a:schemeClr val="dk1"/>
                </a:solidFill>
                <a:latin typeface="Reggae One"/>
                <a:ea typeface="Reggae One"/>
                <a:cs typeface="Reggae One"/>
                <a:sym typeface="Reggae One"/>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229" name="Google Shape;229;p28"/>
          <p:cNvSpPr/>
          <p:nvPr/>
        </p:nvSpPr>
        <p:spPr>
          <a:xfrm>
            <a:off x="-10163" y="5993733"/>
            <a:ext cx="12220567" cy="844827"/>
          </a:xfrm>
          <a:custGeom>
            <a:avLst/>
            <a:gdLst/>
            <a:ahLst/>
            <a:cxnLst/>
            <a:rect l="l" t="t" r="r" b="b"/>
            <a:pathLst>
              <a:path w="366617" h="158306" extrusionOk="0">
                <a:moveTo>
                  <a:pt x="0" y="158306"/>
                </a:moveTo>
                <a:lnTo>
                  <a:pt x="0" y="14288"/>
                </a:lnTo>
                <a:lnTo>
                  <a:pt x="251460" y="0"/>
                </a:lnTo>
                <a:lnTo>
                  <a:pt x="334042" y="4572"/>
                </a:lnTo>
                <a:lnTo>
                  <a:pt x="366617" y="1143"/>
                </a:lnTo>
                <a:lnTo>
                  <a:pt x="366617" y="154877"/>
                </a:lnTo>
                <a:close/>
              </a:path>
            </a:pathLst>
          </a:custGeom>
          <a:solidFill>
            <a:schemeClr val="lt2"/>
          </a:solidFill>
          <a:ln>
            <a:noFill/>
          </a:ln>
        </p:spPr>
      </p:sp>
      <p:pic>
        <p:nvPicPr>
          <p:cNvPr id="2" name="Google Shape;276;p32">
            <a:extLst>
              <a:ext uri="{FF2B5EF4-FFF2-40B4-BE49-F238E27FC236}">
                <a16:creationId xmlns:a16="http://schemas.microsoft.com/office/drawing/2014/main" id="{9D1D38C6-58ED-37E4-D13C-AAF6BFBC7D97}"/>
              </a:ext>
            </a:extLst>
          </p:cNvPr>
          <p:cNvPicPr preferRelativeResize="0"/>
          <p:nvPr userDrawn="1"/>
        </p:nvPicPr>
        <p:blipFill rotWithShape="1">
          <a:blip r:embed="rId2">
            <a:alphaModFix/>
          </a:blip>
          <a:srcRect r="11917" b="45459"/>
          <a:stretch/>
        </p:blipFill>
        <p:spPr>
          <a:xfrm flipH="1">
            <a:off x="-1" y="5957471"/>
            <a:ext cx="13033828" cy="2272100"/>
          </a:xfrm>
          <a:prstGeom prst="rect">
            <a:avLst/>
          </a:prstGeom>
          <a:noFill/>
          <a:ln>
            <a:noFill/>
          </a:ln>
        </p:spPr>
      </p:pic>
    </p:spTree>
    <p:extLst>
      <p:ext uri="{BB962C8B-B14F-4D97-AF65-F5344CB8AC3E}">
        <p14:creationId xmlns:p14="http://schemas.microsoft.com/office/powerpoint/2010/main" val="30055645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240ED0B7-2F12-4175-AD68-15549A81C83B}" type="datetimeFigureOut">
              <a:rPr lang="zh-CN" altLang="en-US" smtClean="0"/>
              <a:t>2024/11/6</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0C735626-81AA-4B86-80E7-F06F3493C5A0}" type="slidenum">
              <a:rPr lang="zh-CN" altLang="en-US" smtClean="0"/>
              <a:t>‹#›</a:t>
            </a:fld>
            <a:endParaRPr lang="zh-CN" altLang="en-US"/>
          </a:p>
        </p:txBody>
      </p:sp>
    </p:spTree>
    <p:extLst>
      <p:ext uri="{BB962C8B-B14F-4D97-AF65-F5344CB8AC3E}">
        <p14:creationId xmlns:p14="http://schemas.microsoft.com/office/powerpoint/2010/main" val="27376823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82"/>
        <p:cNvGrpSpPr/>
        <p:nvPr/>
      </p:nvGrpSpPr>
      <p:grpSpPr>
        <a:xfrm>
          <a:off x="0" y="0"/>
          <a:ext cx="0" cy="0"/>
          <a:chOff x="0" y="0"/>
          <a:chExt cx="0" cy="0"/>
        </a:xfrm>
      </p:grpSpPr>
      <p:pic>
        <p:nvPicPr>
          <p:cNvPr id="283" name="Google Shape;283;p33"/>
          <p:cNvPicPr preferRelativeResize="0"/>
          <p:nvPr/>
        </p:nvPicPr>
        <p:blipFill rotWithShape="1">
          <a:blip r:embed="rId2">
            <a:alphaModFix/>
          </a:blip>
          <a:srcRect l="3754" t="2125" r="5772" b="67120"/>
          <a:stretch/>
        </p:blipFill>
        <p:spPr>
          <a:xfrm flipH="1">
            <a:off x="3" y="4787901"/>
            <a:ext cx="12191999" cy="2070099"/>
          </a:xfrm>
          <a:prstGeom prst="rect">
            <a:avLst/>
          </a:prstGeom>
          <a:noFill/>
          <a:ln>
            <a:noFill/>
          </a:ln>
        </p:spPr>
      </p:pic>
      <p:pic>
        <p:nvPicPr>
          <p:cNvPr id="284" name="Google Shape;284;p33"/>
          <p:cNvPicPr preferRelativeResize="0"/>
          <p:nvPr/>
        </p:nvPicPr>
        <p:blipFill>
          <a:blip r:embed="rId3">
            <a:alphaModFix/>
          </a:blip>
          <a:stretch>
            <a:fillRect/>
          </a:stretch>
        </p:blipFill>
        <p:spPr>
          <a:xfrm flipH="1">
            <a:off x="10671003" y="5209419"/>
            <a:ext cx="1323967" cy="564900"/>
          </a:xfrm>
          <a:prstGeom prst="rect">
            <a:avLst/>
          </a:prstGeom>
          <a:noFill/>
          <a:ln>
            <a:noFill/>
          </a:ln>
        </p:spPr>
      </p:pic>
      <p:pic>
        <p:nvPicPr>
          <p:cNvPr id="285" name="Google Shape;285;p33"/>
          <p:cNvPicPr preferRelativeResize="0"/>
          <p:nvPr/>
        </p:nvPicPr>
        <p:blipFill>
          <a:blip r:embed="rId4">
            <a:alphaModFix/>
          </a:blip>
          <a:stretch>
            <a:fillRect/>
          </a:stretch>
        </p:blipFill>
        <p:spPr>
          <a:xfrm>
            <a:off x="-1215132" y="347461"/>
            <a:ext cx="3182032" cy="403867"/>
          </a:xfrm>
          <a:prstGeom prst="rect">
            <a:avLst/>
          </a:prstGeom>
          <a:noFill/>
          <a:ln>
            <a:noFill/>
          </a:ln>
        </p:spPr>
      </p:pic>
      <p:pic>
        <p:nvPicPr>
          <p:cNvPr id="286" name="Google Shape;286;p33"/>
          <p:cNvPicPr preferRelativeResize="0"/>
          <p:nvPr/>
        </p:nvPicPr>
        <p:blipFill>
          <a:blip r:embed="rId5">
            <a:alphaModFix/>
          </a:blip>
          <a:stretch>
            <a:fillRect/>
          </a:stretch>
        </p:blipFill>
        <p:spPr>
          <a:xfrm>
            <a:off x="10615734" y="876737"/>
            <a:ext cx="3404889" cy="480233"/>
          </a:xfrm>
          <a:prstGeom prst="rect">
            <a:avLst/>
          </a:prstGeom>
          <a:noFill/>
          <a:ln>
            <a:noFill/>
          </a:ln>
        </p:spPr>
      </p:pic>
    </p:spTree>
    <p:extLst>
      <p:ext uri="{BB962C8B-B14F-4D97-AF65-F5344CB8AC3E}">
        <p14:creationId xmlns:p14="http://schemas.microsoft.com/office/powerpoint/2010/main" val="2785311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87"/>
        <p:cNvGrpSpPr/>
        <p:nvPr/>
      </p:nvGrpSpPr>
      <p:grpSpPr>
        <a:xfrm>
          <a:off x="0" y="0"/>
          <a:ext cx="0" cy="0"/>
          <a:chOff x="0" y="0"/>
          <a:chExt cx="0" cy="0"/>
        </a:xfrm>
      </p:grpSpPr>
      <p:pic>
        <p:nvPicPr>
          <p:cNvPr id="288" name="Google Shape;288;p34"/>
          <p:cNvPicPr preferRelativeResize="0"/>
          <p:nvPr/>
        </p:nvPicPr>
        <p:blipFill rotWithShape="1">
          <a:blip r:embed="rId2">
            <a:alphaModFix/>
          </a:blip>
          <a:srcRect r="19935" b="63875"/>
          <a:stretch/>
        </p:blipFill>
        <p:spPr>
          <a:xfrm>
            <a:off x="2010400" y="5353103"/>
            <a:ext cx="10181600" cy="1504900"/>
          </a:xfrm>
          <a:prstGeom prst="rect">
            <a:avLst/>
          </a:prstGeom>
          <a:noFill/>
          <a:ln>
            <a:noFill/>
          </a:ln>
        </p:spPr>
      </p:pic>
      <p:pic>
        <p:nvPicPr>
          <p:cNvPr id="289" name="Google Shape;289;p34"/>
          <p:cNvPicPr preferRelativeResize="0"/>
          <p:nvPr/>
        </p:nvPicPr>
        <p:blipFill rotWithShape="1">
          <a:blip r:embed="rId3">
            <a:alphaModFix/>
          </a:blip>
          <a:srcRect l="27756" b="10754"/>
          <a:stretch/>
        </p:blipFill>
        <p:spPr>
          <a:xfrm>
            <a:off x="0" y="2093567"/>
            <a:ext cx="5201565" cy="4764432"/>
          </a:xfrm>
          <a:prstGeom prst="rect">
            <a:avLst/>
          </a:prstGeom>
          <a:noFill/>
          <a:ln>
            <a:noFill/>
          </a:ln>
        </p:spPr>
      </p:pic>
      <p:pic>
        <p:nvPicPr>
          <p:cNvPr id="290" name="Google Shape;290;p34"/>
          <p:cNvPicPr preferRelativeResize="0"/>
          <p:nvPr/>
        </p:nvPicPr>
        <p:blipFill>
          <a:blip r:embed="rId4">
            <a:alphaModFix/>
          </a:blip>
          <a:stretch>
            <a:fillRect/>
          </a:stretch>
        </p:blipFill>
        <p:spPr>
          <a:xfrm>
            <a:off x="164335" y="5249033"/>
            <a:ext cx="1387500" cy="1718467"/>
          </a:xfrm>
          <a:prstGeom prst="rect">
            <a:avLst/>
          </a:prstGeom>
          <a:noFill/>
          <a:ln>
            <a:noFill/>
          </a:ln>
        </p:spPr>
      </p:pic>
      <p:pic>
        <p:nvPicPr>
          <p:cNvPr id="291" name="Google Shape;291;p34"/>
          <p:cNvPicPr preferRelativeResize="0"/>
          <p:nvPr/>
        </p:nvPicPr>
        <p:blipFill>
          <a:blip r:embed="rId5">
            <a:alphaModFix/>
          </a:blip>
          <a:stretch>
            <a:fillRect/>
          </a:stretch>
        </p:blipFill>
        <p:spPr>
          <a:xfrm>
            <a:off x="-3018867" y="2084989"/>
            <a:ext cx="4373003" cy="555033"/>
          </a:xfrm>
          <a:prstGeom prst="rect">
            <a:avLst/>
          </a:prstGeom>
          <a:noFill/>
          <a:ln>
            <a:noFill/>
          </a:ln>
        </p:spPr>
      </p:pic>
      <p:pic>
        <p:nvPicPr>
          <p:cNvPr id="292" name="Google Shape;292;p34"/>
          <p:cNvPicPr preferRelativeResize="0"/>
          <p:nvPr/>
        </p:nvPicPr>
        <p:blipFill>
          <a:blip r:embed="rId6">
            <a:alphaModFix/>
          </a:blip>
          <a:stretch>
            <a:fillRect/>
          </a:stretch>
        </p:blipFill>
        <p:spPr>
          <a:xfrm>
            <a:off x="10193264" y="285403"/>
            <a:ext cx="3348733" cy="472300"/>
          </a:xfrm>
          <a:prstGeom prst="rect">
            <a:avLst/>
          </a:prstGeom>
          <a:noFill/>
          <a:ln>
            <a:noFill/>
          </a:ln>
        </p:spPr>
      </p:pic>
      <p:pic>
        <p:nvPicPr>
          <p:cNvPr id="293" name="Google Shape;293;p34"/>
          <p:cNvPicPr preferRelativeResize="0"/>
          <p:nvPr/>
        </p:nvPicPr>
        <p:blipFill>
          <a:blip r:embed="rId7">
            <a:alphaModFix/>
          </a:blip>
          <a:stretch>
            <a:fillRect/>
          </a:stretch>
        </p:blipFill>
        <p:spPr>
          <a:xfrm rot="-8254457">
            <a:off x="144302" y="-167626"/>
            <a:ext cx="1971041" cy="1653123"/>
          </a:xfrm>
          <a:prstGeom prst="rect">
            <a:avLst/>
          </a:prstGeom>
          <a:noFill/>
          <a:ln>
            <a:noFill/>
          </a:ln>
        </p:spPr>
      </p:pic>
    </p:spTree>
    <p:extLst>
      <p:ext uri="{BB962C8B-B14F-4D97-AF65-F5344CB8AC3E}">
        <p14:creationId xmlns:p14="http://schemas.microsoft.com/office/powerpoint/2010/main" val="4271009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53"/>
        <p:cNvGrpSpPr/>
        <p:nvPr/>
      </p:nvGrpSpPr>
      <p:grpSpPr>
        <a:xfrm>
          <a:off x="0" y="0"/>
          <a:ext cx="0" cy="0"/>
          <a:chOff x="0" y="0"/>
          <a:chExt cx="0" cy="0"/>
        </a:xfrm>
      </p:grpSpPr>
      <p:sp>
        <p:nvSpPr>
          <p:cNvPr id="154" name="Google Shape;154;p4"/>
          <p:cNvSpPr/>
          <p:nvPr/>
        </p:nvSpPr>
        <p:spPr>
          <a:xfrm rot="-5400000" flipH="1">
            <a:off x="10204568" y="-438976"/>
            <a:ext cx="1806885" cy="2595029"/>
          </a:xfrm>
          <a:custGeom>
            <a:avLst/>
            <a:gdLst/>
            <a:ahLst/>
            <a:cxnLst/>
            <a:rect l="l" t="t" r="r" b="b"/>
            <a:pathLst>
              <a:path w="4915" h="7059" extrusionOk="0">
                <a:moveTo>
                  <a:pt x="2073" y="4394"/>
                </a:moveTo>
                <a:cubicBezTo>
                  <a:pt x="2210" y="4589"/>
                  <a:pt x="2298" y="4825"/>
                  <a:pt x="2363" y="5054"/>
                </a:cubicBezTo>
                <a:cubicBezTo>
                  <a:pt x="2417" y="5241"/>
                  <a:pt x="2396" y="5441"/>
                  <a:pt x="2337" y="5441"/>
                </a:cubicBezTo>
                <a:cubicBezTo>
                  <a:pt x="2304" y="5441"/>
                  <a:pt x="2259" y="5378"/>
                  <a:pt x="2209" y="5214"/>
                </a:cubicBezTo>
                <a:cubicBezTo>
                  <a:pt x="2143" y="5004"/>
                  <a:pt x="2118" y="4777"/>
                  <a:pt x="2091" y="4560"/>
                </a:cubicBezTo>
                <a:cubicBezTo>
                  <a:pt x="2084" y="4506"/>
                  <a:pt x="2078" y="4451"/>
                  <a:pt x="2073" y="4394"/>
                </a:cubicBezTo>
                <a:close/>
                <a:moveTo>
                  <a:pt x="4127" y="1"/>
                </a:moveTo>
                <a:cubicBezTo>
                  <a:pt x="2884" y="1"/>
                  <a:pt x="2154" y="1184"/>
                  <a:pt x="1848" y="2466"/>
                </a:cubicBezTo>
                <a:cubicBezTo>
                  <a:pt x="1815" y="2606"/>
                  <a:pt x="1753" y="3136"/>
                  <a:pt x="1734" y="3739"/>
                </a:cubicBezTo>
                <a:lnTo>
                  <a:pt x="1734" y="3739"/>
                </a:lnTo>
                <a:cubicBezTo>
                  <a:pt x="1561" y="3650"/>
                  <a:pt x="1378" y="3598"/>
                  <a:pt x="1191" y="3598"/>
                </a:cubicBezTo>
                <a:cubicBezTo>
                  <a:pt x="1005" y="3598"/>
                  <a:pt x="816" y="3650"/>
                  <a:pt x="632" y="3770"/>
                </a:cubicBezTo>
                <a:cubicBezTo>
                  <a:pt x="1" y="4184"/>
                  <a:pt x="260" y="5387"/>
                  <a:pt x="470" y="5954"/>
                </a:cubicBezTo>
                <a:cubicBezTo>
                  <a:pt x="710" y="6604"/>
                  <a:pt x="1177" y="7059"/>
                  <a:pt x="1804" y="7059"/>
                </a:cubicBezTo>
                <a:cubicBezTo>
                  <a:pt x="1899" y="7059"/>
                  <a:pt x="1997" y="7048"/>
                  <a:pt x="2099" y="7027"/>
                </a:cubicBezTo>
                <a:cubicBezTo>
                  <a:pt x="2295" y="6985"/>
                  <a:pt x="2255" y="6774"/>
                  <a:pt x="2085" y="6774"/>
                </a:cubicBezTo>
                <a:cubicBezTo>
                  <a:pt x="2069" y="6774"/>
                  <a:pt x="2052" y="6775"/>
                  <a:pt x="2035" y="6779"/>
                </a:cubicBezTo>
                <a:cubicBezTo>
                  <a:pt x="1971" y="6793"/>
                  <a:pt x="1910" y="6799"/>
                  <a:pt x="1850" y="6799"/>
                </a:cubicBezTo>
                <a:cubicBezTo>
                  <a:pt x="786" y="6799"/>
                  <a:pt x="257" y="4788"/>
                  <a:pt x="801" y="3996"/>
                </a:cubicBezTo>
                <a:cubicBezTo>
                  <a:pt x="893" y="3863"/>
                  <a:pt x="1014" y="3811"/>
                  <a:pt x="1146" y="3811"/>
                </a:cubicBezTo>
                <a:cubicBezTo>
                  <a:pt x="1339" y="3811"/>
                  <a:pt x="1554" y="3923"/>
                  <a:pt x="1729" y="4052"/>
                </a:cubicBezTo>
                <a:lnTo>
                  <a:pt x="1729" y="4052"/>
                </a:lnTo>
                <a:cubicBezTo>
                  <a:pt x="1726" y="4951"/>
                  <a:pt x="1840" y="5889"/>
                  <a:pt x="2292" y="5889"/>
                </a:cubicBezTo>
                <a:cubicBezTo>
                  <a:pt x="2338" y="5889"/>
                  <a:pt x="2388" y="5879"/>
                  <a:pt x="2442" y="5858"/>
                </a:cubicBezTo>
                <a:cubicBezTo>
                  <a:pt x="3097" y="5605"/>
                  <a:pt x="2732" y="4522"/>
                  <a:pt x="2051" y="3952"/>
                </a:cubicBezTo>
                <a:lnTo>
                  <a:pt x="2051" y="3952"/>
                </a:lnTo>
                <a:cubicBezTo>
                  <a:pt x="2031" y="2442"/>
                  <a:pt x="2522" y="258"/>
                  <a:pt x="4037" y="258"/>
                </a:cubicBezTo>
                <a:cubicBezTo>
                  <a:pt x="4190" y="258"/>
                  <a:pt x="4354" y="281"/>
                  <a:pt x="4528" y="328"/>
                </a:cubicBezTo>
                <a:cubicBezTo>
                  <a:pt x="4540" y="331"/>
                  <a:pt x="4553" y="333"/>
                  <a:pt x="4566" y="333"/>
                </a:cubicBezTo>
                <a:cubicBezTo>
                  <a:pt x="4715" y="333"/>
                  <a:pt x="4915" y="137"/>
                  <a:pt x="4724" y="85"/>
                </a:cubicBezTo>
                <a:cubicBezTo>
                  <a:pt x="4513" y="28"/>
                  <a:pt x="4314" y="1"/>
                  <a:pt x="4127" y="1"/>
                </a:cubicBezTo>
                <a:close/>
              </a:path>
            </a:pathLst>
          </a:custGeom>
          <a:solidFill>
            <a:srgbClr val="FF7C35">
              <a:alpha val="56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7" name="Google Shape;207;p4"/>
          <p:cNvGrpSpPr/>
          <p:nvPr/>
        </p:nvGrpSpPr>
        <p:grpSpPr>
          <a:xfrm>
            <a:off x="204999" y="118683"/>
            <a:ext cx="11816835" cy="6624680"/>
            <a:chOff x="385750" y="206447"/>
            <a:chExt cx="8336049" cy="4757278"/>
          </a:xfrm>
        </p:grpSpPr>
        <p:sp>
          <p:nvSpPr>
            <p:cNvPr id="208" name="Google Shape;208;p4"/>
            <p:cNvSpPr/>
            <p:nvPr/>
          </p:nvSpPr>
          <p:spPr>
            <a:xfrm rot="-5400000">
              <a:off x="2208886" y="-1549189"/>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4"/>
            <p:cNvSpPr/>
            <p:nvPr/>
          </p:nvSpPr>
          <p:spPr>
            <a:xfrm rot="-5400000">
              <a:off x="2168061" y="-1575864"/>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0" name="Google Shape;210;p4"/>
          <p:cNvSpPr txBox="1">
            <a:spLocks noGrp="1"/>
          </p:cNvSpPr>
          <p:nvPr>
            <p:ph type="title"/>
          </p:nvPr>
        </p:nvSpPr>
        <p:spPr>
          <a:xfrm>
            <a:off x="960000" y="593367"/>
            <a:ext cx="10272000" cy="15020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11" name="Google Shape;211;p4"/>
          <p:cNvSpPr txBox="1">
            <a:spLocks noGrp="1"/>
          </p:cNvSpPr>
          <p:nvPr>
            <p:ph type="body" idx="1"/>
          </p:nvPr>
        </p:nvSpPr>
        <p:spPr>
          <a:xfrm>
            <a:off x="960000" y="2433793"/>
            <a:ext cx="10272000" cy="3336800"/>
          </a:xfrm>
          <a:prstGeom prst="rect">
            <a:avLst/>
          </a:prstGeom>
        </p:spPr>
        <p:txBody>
          <a:bodyPr spcFirstLastPara="1" wrap="square" lIns="91425" tIns="91425" rIns="91425" bIns="91425" anchor="t" anchorCtr="0">
            <a:noAutofit/>
          </a:bodyPr>
          <a:lstStyle>
            <a:lvl1pPr marL="609585" lvl="0" indent="-372524" rtl="0">
              <a:lnSpc>
                <a:spcPct val="100000"/>
              </a:lnSpc>
              <a:spcBef>
                <a:spcPts val="0"/>
              </a:spcBef>
              <a:spcAft>
                <a:spcPts val="0"/>
              </a:spcAft>
              <a:buClr>
                <a:srgbClr val="191919"/>
              </a:buClr>
              <a:buSzPts val="800"/>
              <a:buFont typeface="Anaheim"/>
              <a:buChar char="●"/>
              <a:defRPr sz="1600">
                <a:solidFill>
                  <a:srgbClr val="434343"/>
                </a:solidFill>
              </a:defRPr>
            </a:lvl1pPr>
            <a:lvl2pPr marL="1219170" lvl="1" indent="-406390" rtl="0">
              <a:lnSpc>
                <a:spcPct val="100000"/>
              </a:lnSpc>
              <a:spcBef>
                <a:spcPts val="0"/>
              </a:spcBef>
              <a:spcAft>
                <a:spcPts val="0"/>
              </a:spcAft>
              <a:buClr>
                <a:srgbClr val="191919"/>
              </a:buClr>
              <a:buSzPts val="1200"/>
              <a:buFont typeface="Roboto Condensed Light"/>
              <a:buChar char="●"/>
              <a:defRPr sz="1600">
                <a:solidFill>
                  <a:srgbClr val="434343"/>
                </a:solidFill>
              </a:defRPr>
            </a:lvl2pPr>
            <a:lvl3pPr marL="1828754" lvl="2" indent="-406390" rtl="0">
              <a:lnSpc>
                <a:spcPct val="115000"/>
              </a:lnSpc>
              <a:spcBef>
                <a:spcPts val="0"/>
              </a:spcBef>
              <a:spcAft>
                <a:spcPts val="0"/>
              </a:spcAft>
              <a:buClr>
                <a:srgbClr val="191919"/>
              </a:buClr>
              <a:buSzPts val="1200"/>
              <a:buFont typeface="Roboto Condensed Light"/>
              <a:buChar char="■"/>
              <a:defRPr>
                <a:solidFill>
                  <a:srgbClr val="434343"/>
                </a:solidFill>
              </a:defRPr>
            </a:lvl3pPr>
            <a:lvl4pPr marL="2438339" lvl="3" indent="-406390" rtl="0">
              <a:lnSpc>
                <a:spcPct val="115000"/>
              </a:lnSpc>
              <a:spcBef>
                <a:spcPts val="2133"/>
              </a:spcBef>
              <a:spcAft>
                <a:spcPts val="0"/>
              </a:spcAft>
              <a:buClr>
                <a:srgbClr val="191919"/>
              </a:buClr>
              <a:buSzPts val="1200"/>
              <a:buFont typeface="Roboto Condensed Light"/>
              <a:buChar char="●"/>
              <a:defRPr>
                <a:solidFill>
                  <a:srgbClr val="434343"/>
                </a:solidFill>
              </a:defRPr>
            </a:lvl4pPr>
            <a:lvl5pPr marL="3047924" lvl="4" indent="-406390" rtl="0">
              <a:lnSpc>
                <a:spcPct val="115000"/>
              </a:lnSpc>
              <a:spcBef>
                <a:spcPts val="2133"/>
              </a:spcBef>
              <a:spcAft>
                <a:spcPts val="0"/>
              </a:spcAft>
              <a:buClr>
                <a:srgbClr val="191919"/>
              </a:buClr>
              <a:buSzPts val="1200"/>
              <a:buFont typeface="Roboto Condensed Light"/>
              <a:buChar char="○"/>
              <a:defRPr>
                <a:solidFill>
                  <a:srgbClr val="434343"/>
                </a:solidFill>
              </a:defRPr>
            </a:lvl5pPr>
            <a:lvl6pPr marL="3657509" lvl="5" indent="-406390" rtl="0">
              <a:lnSpc>
                <a:spcPct val="115000"/>
              </a:lnSpc>
              <a:spcBef>
                <a:spcPts val="2133"/>
              </a:spcBef>
              <a:spcAft>
                <a:spcPts val="0"/>
              </a:spcAft>
              <a:buClr>
                <a:srgbClr val="191919"/>
              </a:buClr>
              <a:buSzPts val="1200"/>
              <a:buFont typeface="Roboto Condensed Light"/>
              <a:buChar char="■"/>
              <a:defRPr>
                <a:solidFill>
                  <a:srgbClr val="434343"/>
                </a:solidFill>
              </a:defRPr>
            </a:lvl6pPr>
            <a:lvl7pPr marL="4267093" lvl="6" indent="-406390" rtl="0">
              <a:lnSpc>
                <a:spcPct val="115000"/>
              </a:lnSpc>
              <a:spcBef>
                <a:spcPts val="2133"/>
              </a:spcBef>
              <a:spcAft>
                <a:spcPts val="0"/>
              </a:spcAft>
              <a:buClr>
                <a:srgbClr val="191919"/>
              </a:buClr>
              <a:buSzPts val="1200"/>
              <a:buFont typeface="Roboto Condensed Light"/>
              <a:buChar char="●"/>
              <a:defRPr>
                <a:solidFill>
                  <a:srgbClr val="434343"/>
                </a:solidFill>
              </a:defRPr>
            </a:lvl7pPr>
            <a:lvl8pPr marL="4876678" lvl="7" indent="-406390" rtl="0">
              <a:lnSpc>
                <a:spcPct val="115000"/>
              </a:lnSpc>
              <a:spcBef>
                <a:spcPts val="2133"/>
              </a:spcBef>
              <a:spcAft>
                <a:spcPts val="0"/>
              </a:spcAft>
              <a:buClr>
                <a:srgbClr val="191919"/>
              </a:buClr>
              <a:buSzPts val="1200"/>
              <a:buFont typeface="Roboto Condensed Light"/>
              <a:buChar char="○"/>
              <a:defRPr>
                <a:solidFill>
                  <a:srgbClr val="434343"/>
                </a:solidFill>
              </a:defRPr>
            </a:lvl8pPr>
            <a:lvl9pPr marL="5486263" lvl="8" indent="-406390" rtl="0">
              <a:lnSpc>
                <a:spcPct val="115000"/>
              </a:lnSpc>
              <a:spcBef>
                <a:spcPts val="2133"/>
              </a:spcBef>
              <a:spcAft>
                <a:spcPts val="2133"/>
              </a:spcAft>
              <a:buClr>
                <a:srgbClr val="191919"/>
              </a:buClr>
              <a:buSzPts val="1200"/>
              <a:buFont typeface="Roboto Condensed Light"/>
              <a:buChar char="■"/>
              <a:defRPr>
                <a:solidFill>
                  <a:srgbClr val="434343"/>
                </a:solidFill>
              </a:defRPr>
            </a:lvl9pPr>
          </a:lstStyle>
          <a:p>
            <a:endParaRPr/>
          </a:p>
        </p:txBody>
      </p:sp>
    </p:spTree>
    <p:extLst>
      <p:ext uri="{BB962C8B-B14F-4D97-AF65-F5344CB8AC3E}">
        <p14:creationId xmlns:p14="http://schemas.microsoft.com/office/powerpoint/2010/main" val="108128627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12"/>
        <p:cNvGrpSpPr/>
        <p:nvPr/>
      </p:nvGrpSpPr>
      <p:grpSpPr>
        <a:xfrm>
          <a:off x="0" y="0"/>
          <a:ext cx="0" cy="0"/>
          <a:chOff x="0" y="0"/>
          <a:chExt cx="0" cy="0"/>
        </a:xfrm>
      </p:grpSpPr>
      <p:grpSp>
        <p:nvGrpSpPr>
          <p:cNvPr id="213" name="Google Shape;213;p5"/>
          <p:cNvGrpSpPr/>
          <p:nvPr/>
        </p:nvGrpSpPr>
        <p:grpSpPr>
          <a:xfrm rot="-1157903">
            <a:off x="-820852" y="-299591"/>
            <a:ext cx="3713624" cy="1073037"/>
            <a:chOff x="4314275" y="3002400"/>
            <a:chExt cx="1825625" cy="527475"/>
          </a:xfrm>
        </p:grpSpPr>
        <p:sp>
          <p:nvSpPr>
            <p:cNvPr id="214" name="Google Shape;214;p5"/>
            <p:cNvSpPr/>
            <p:nvPr/>
          </p:nvSpPr>
          <p:spPr>
            <a:xfrm>
              <a:off x="5996650" y="3489625"/>
              <a:ext cx="35350" cy="26475"/>
            </a:xfrm>
            <a:custGeom>
              <a:avLst/>
              <a:gdLst/>
              <a:ahLst/>
              <a:cxnLst/>
              <a:rect l="l" t="t" r="r" b="b"/>
              <a:pathLst>
                <a:path w="1414" h="1059" extrusionOk="0">
                  <a:moveTo>
                    <a:pt x="1413" y="753"/>
                  </a:moveTo>
                  <a:lnTo>
                    <a:pt x="1210" y="0"/>
                  </a:lnTo>
                  <a:cubicBezTo>
                    <a:pt x="1110" y="28"/>
                    <a:pt x="1010" y="52"/>
                    <a:pt x="908" y="78"/>
                  </a:cubicBezTo>
                  <a:lnTo>
                    <a:pt x="606" y="154"/>
                  </a:lnTo>
                  <a:cubicBezTo>
                    <a:pt x="581" y="162"/>
                    <a:pt x="555" y="168"/>
                    <a:pt x="531" y="173"/>
                  </a:cubicBezTo>
                  <a:lnTo>
                    <a:pt x="455" y="190"/>
                  </a:lnTo>
                  <a:lnTo>
                    <a:pt x="303" y="225"/>
                  </a:lnTo>
                  <a:cubicBezTo>
                    <a:pt x="201" y="248"/>
                    <a:pt x="101" y="272"/>
                    <a:pt x="0" y="294"/>
                  </a:cubicBezTo>
                  <a:lnTo>
                    <a:pt x="165" y="1058"/>
                  </a:lnTo>
                  <a:cubicBezTo>
                    <a:pt x="269" y="1035"/>
                    <a:pt x="373" y="1011"/>
                    <a:pt x="479" y="986"/>
                  </a:cubicBezTo>
                  <a:lnTo>
                    <a:pt x="636" y="950"/>
                  </a:lnTo>
                  <a:lnTo>
                    <a:pt x="714" y="932"/>
                  </a:lnTo>
                  <a:cubicBezTo>
                    <a:pt x="740" y="925"/>
                    <a:pt x="766" y="920"/>
                    <a:pt x="792" y="913"/>
                  </a:cubicBezTo>
                  <a:lnTo>
                    <a:pt x="1102" y="834"/>
                  </a:lnTo>
                  <a:cubicBezTo>
                    <a:pt x="1206" y="808"/>
                    <a:pt x="1310" y="783"/>
                    <a:pt x="1413" y="75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5"/>
            <p:cNvSpPr/>
            <p:nvPr/>
          </p:nvSpPr>
          <p:spPr>
            <a:xfrm>
              <a:off x="6050700" y="3472725"/>
              <a:ext cx="36225" cy="28650"/>
            </a:xfrm>
            <a:custGeom>
              <a:avLst/>
              <a:gdLst/>
              <a:ahLst/>
              <a:cxnLst/>
              <a:rect l="l" t="t" r="r" b="b"/>
              <a:pathLst>
                <a:path w="1449" h="1146" extrusionOk="0">
                  <a:moveTo>
                    <a:pt x="1448" y="733"/>
                  </a:moveTo>
                  <a:lnTo>
                    <a:pt x="1181" y="0"/>
                  </a:lnTo>
                  <a:lnTo>
                    <a:pt x="1108" y="28"/>
                  </a:lnTo>
                  <a:lnTo>
                    <a:pt x="1035" y="54"/>
                  </a:lnTo>
                  <a:lnTo>
                    <a:pt x="887" y="106"/>
                  </a:lnTo>
                  <a:lnTo>
                    <a:pt x="594" y="209"/>
                  </a:lnTo>
                  <a:cubicBezTo>
                    <a:pt x="495" y="241"/>
                    <a:pt x="396" y="273"/>
                    <a:pt x="297" y="304"/>
                  </a:cubicBezTo>
                  <a:lnTo>
                    <a:pt x="148" y="353"/>
                  </a:lnTo>
                  <a:cubicBezTo>
                    <a:pt x="99" y="369"/>
                    <a:pt x="49" y="386"/>
                    <a:pt x="0" y="400"/>
                  </a:cubicBezTo>
                  <a:lnTo>
                    <a:pt x="233" y="1146"/>
                  </a:lnTo>
                  <a:cubicBezTo>
                    <a:pt x="285" y="1131"/>
                    <a:pt x="334" y="1113"/>
                    <a:pt x="386" y="1096"/>
                  </a:cubicBezTo>
                  <a:lnTo>
                    <a:pt x="538" y="1047"/>
                  </a:lnTo>
                  <a:cubicBezTo>
                    <a:pt x="640" y="1012"/>
                    <a:pt x="743" y="980"/>
                    <a:pt x="844" y="947"/>
                  </a:cubicBezTo>
                  <a:lnTo>
                    <a:pt x="1147" y="840"/>
                  </a:lnTo>
                  <a:lnTo>
                    <a:pt x="1298" y="787"/>
                  </a:lnTo>
                  <a:lnTo>
                    <a:pt x="1374" y="76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5"/>
            <p:cNvSpPr/>
            <p:nvPr/>
          </p:nvSpPr>
          <p:spPr>
            <a:xfrm>
              <a:off x="6103125" y="3451300"/>
              <a:ext cx="36775" cy="30575"/>
            </a:xfrm>
            <a:custGeom>
              <a:avLst/>
              <a:gdLst/>
              <a:ahLst/>
              <a:cxnLst/>
              <a:rect l="l" t="t" r="r" b="b"/>
              <a:pathLst>
                <a:path w="1471" h="1223" extrusionOk="0">
                  <a:moveTo>
                    <a:pt x="1470" y="707"/>
                  </a:moveTo>
                  <a:lnTo>
                    <a:pt x="1140" y="1"/>
                  </a:lnTo>
                  <a:cubicBezTo>
                    <a:pt x="1093" y="24"/>
                    <a:pt x="1046" y="45"/>
                    <a:pt x="997" y="66"/>
                  </a:cubicBezTo>
                  <a:lnTo>
                    <a:pt x="856" y="130"/>
                  </a:lnTo>
                  <a:lnTo>
                    <a:pt x="573" y="259"/>
                  </a:lnTo>
                  <a:lnTo>
                    <a:pt x="286" y="381"/>
                  </a:lnTo>
                  <a:lnTo>
                    <a:pt x="143" y="442"/>
                  </a:lnTo>
                  <a:lnTo>
                    <a:pt x="71" y="472"/>
                  </a:lnTo>
                  <a:cubicBezTo>
                    <a:pt x="48" y="483"/>
                    <a:pt x="23" y="492"/>
                    <a:pt x="0" y="500"/>
                  </a:cubicBezTo>
                  <a:lnTo>
                    <a:pt x="297" y="1223"/>
                  </a:lnTo>
                  <a:cubicBezTo>
                    <a:pt x="321" y="1212"/>
                    <a:pt x="346" y="1203"/>
                    <a:pt x="371" y="1193"/>
                  </a:cubicBezTo>
                  <a:lnTo>
                    <a:pt x="445" y="1161"/>
                  </a:lnTo>
                  <a:lnTo>
                    <a:pt x="591" y="1099"/>
                  </a:lnTo>
                  <a:lnTo>
                    <a:pt x="887" y="973"/>
                  </a:lnTo>
                  <a:lnTo>
                    <a:pt x="1180" y="841"/>
                  </a:lnTo>
                  <a:lnTo>
                    <a:pt x="1325" y="774"/>
                  </a:lnTo>
                  <a:cubicBezTo>
                    <a:pt x="1372" y="752"/>
                    <a:pt x="1422" y="731"/>
                    <a:pt x="1470" y="70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5"/>
            <p:cNvSpPr/>
            <p:nvPr/>
          </p:nvSpPr>
          <p:spPr>
            <a:xfrm>
              <a:off x="5828575" y="3508875"/>
              <a:ext cx="32525" cy="21000"/>
            </a:xfrm>
            <a:custGeom>
              <a:avLst/>
              <a:gdLst/>
              <a:ahLst/>
              <a:cxnLst/>
              <a:rect l="l" t="t" r="r" b="b"/>
              <a:pathLst>
                <a:path w="1301" h="840" extrusionOk="0">
                  <a:moveTo>
                    <a:pt x="1286" y="840"/>
                  </a:moveTo>
                  <a:lnTo>
                    <a:pt x="1301" y="59"/>
                  </a:lnTo>
                  <a:lnTo>
                    <a:pt x="990" y="51"/>
                  </a:lnTo>
                  <a:lnTo>
                    <a:pt x="679" y="38"/>
                  </a:lnTo>
                  <a:cubicBezTo>
                    <a:pt x="575" y="34"/>
                    <a:pt x="472" y="28"/>
                    <a:pt x="369" y="21"/>
                  </a:cubicBezTo>
                  <a:cubicBezTo>
                    <a:pt x="266" y="14"/>
                    <a:pt x="162" y="9"/>
                    <a:pt x="60" y="1"/>
                  </a:cubicBezTo>
                  <a:lnTo>
                    <a:pt x="0" y="778"/>
                  </a:lnTo>
                  <a:cubicBezTo>
                    <a:pt x="108" y="788"/>
                    <a:pt x="214" y="793"/>
                    <a:pt x="322" y="800"/>
                  </a:cubicBezTo>
                  <a:cubicBezTo>
                    <a:pt x="429" y="808"/>
                    <a:pt x="536" y="815"/>
                    <a:pt x="644" y="819"/>
                  </a:cubicBezTo>
                  <a:lnTo>
                    <a:pt x="966" y="83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5"/>
            <p:cNvSpPr/>
            <p:nvPr/>
          </p:nvSpPr>
          <p:spPr>
            <a:xfrm>
              <a:off x="5885750" y="3508675"/>
              <a:ext cx="32625" cy="21125"/>
            </a:xfrm>
            <a:custGeom>
              <a:avLst/>
              <a:gdLst/>
              <a:ahLst/>
              <a:cxnLst/>
              <a:rect l="l" t="t" r="r" b="b"/>
              <a:pathLst>
                <a:path w="1305" h="845" extrusionOk="0">
                  <a:moveTo>
                    <a:pt x="1305" y="779"/>
                  </a:moveTo>
                  <a:lnTo>
                    <a:pt x="1243" y="0"/>
                  </a:lnTo>
                  <a:cubicBezTo>
                    <a:pt x="830" y="32"/>
                    <a:pt x="415" y="52"/>
                    <a:pt x="1" y="64"/>
                  </a:cubicBezTo>
                  <a:lnTo>
                    <a:pt x="20" y="845"/>
                  </a:lnTo>
                  <a:cubicBezTo>
                    <a:pt x="450" y="833"/>
                    <a:pt x="878" y="811"/>
                    <a:pt x="1305" y="7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5"/>
            <p:cNvSpPr/>
            <p:nvPr/>
          </p:nvSpPr>
          <p:spPr>
            <a:xfrm>
              <a:off x="5941225" y="3501750"/>
              <a:ext cx="34125" cy="23975"/>
            </a:xfrm>
            <a:custGeom>
              <a:avLst/>
              <a:gdLst/>
              <a:ahLst/>
              <a:cxnLst/>
              <a:rect l="l" t="t" r="r" b="b"/>
              <a:pathLst>
                <a:path w="1365" h="959" extrusionOk="0">
                  <a:moveTo>
                    <a:pt x="1365" y="770"/>
                  </a:moveTo>
                  <a:lnTo>
                    <a:pt x="1231" y="0"/>
                  </a:lnTo>
                  <a:cubicBezTo>
                    <a:pt x="1130" y="19"/>
                    <a:pt x="1027" y="34"/>
                    <a:pt x="924" y="50"/>
                  </a:cubicBezTo>
                  <a:lnTo>
                    <a:pt x="617" y="99"/>
                  </a:lnTo>
                  <a:cubicBezTo>
                    <a:pt x="591" y="102"/>
                    <a:pt x="567" y="107"/>
                    <a:pt x="541" y="111"/>
                  </a:cubicBezTo>
                  <a:lnTo>
                    <a:pt x="464" y="121"/>
                  </a:lnTo>
                  <a:lnTo>
                    <a:pt x="309" y="142"/>
                  </a:lnTo>
                  <a:cubicBezTo>
                    <a:pt x="206" y="154"/>
                    <a:pt x="104" y="171"/>
                    <a:pt x="1" y="183"/>
                  </a:cubicBezTo>
                  <a:lnTo>
                    <a:pt x="94" y="958"/>
                  </a:lnTo>
                  <a:cubicBezTo>
                    <a:pt x="201" y="945"/>
                    <a:pt x="307" y="930"/>
                    <a:pt x="413" y="917"/>
                  </a:cubicBezTo>
                  <a:lnTo>
                    <a:pt x="572" y="896"/>
                  </a:lnTo>
                  <a:lnTo>
                    <a:pt x="651" y="885"/>
                  </a:lnTo>
                  <a:cubicBezTo>
                    <a:pt x="678" y="881"/>
                    <a:pt x="705" y="878"/>
                    <a:pt x="731" y="874"/>
                  </a:cubicBezTo>
                  <a:lnTo>
                    <a:pt x="1048" y="824"/>
                  </a:lnTo>
                  <a:cubicBezTo>
                    <a:pt x="1153" y="803"/>
                    <a:pt x="1261" y="789"/>
                    <a:pt x="1365" y="7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5"/>
            <p:cNvSpPr/>
            <p:nvPr/>
          </p:nvSpPr>
          <p:spPr>
            <a:xfrm>
              <a:off x="5661000" y="3468850"/>
              <a:ext cx="36650" cy="30075"/>
            </a:xfrm>
            <a:custGeom>
              <a:avLst/>
              <a:gdLst/>
              <a:ahLst/>
              <a:cxnLst/>
              <a:rect l="l" t="t" r="r" b="b"/>
              <a:pathLst>
                <a:path w="1466" h="1203" extrusionOk="0">
                  <a:moveTo>
                    <a:pt x="1193" y="1203"/>
                  </a:moveTo>
                  <a:lnTo>
                    <a:pt x="1465" y="472"/>
                  </a:lnTo>
                  <a:lnTo>
                    <a:pt x="1177" y="361"/>
                  </a:lnTo>
                  <a:cubicBezTo>
                    <a:pt x="1128" y="343"/>
                    <a:pt x="1080" y="323"/>
                    <a:pt x="1033" y="303"/>
                  </a:cubicBezTo>
                  <a:lnTo>
                    <a:pt x="890" y="245"/>
                  </a:lnTo>
                  <a:lnTo>
                    <a:pt x="747" y="187"/>
                  </a:lnTo>
                  <a:cubicBezTo>
                    <a:pt x="700" y="167"/>
                    <a:pt x="653" y="145"/>
                    <a:pt x="605" y="125"/>
                  </a:cubicBezTo>
                  <a:lnTo>
                    <a:pt x="465" y="63"/>
                  </a:lnTo>
                  <a:lnTo>
                    <a:pt x="394" y="32"/>
                  </a:lnTo>
                  <a:lnTo>
                    <a:pt x="324" y="0"/>
                  </a:lnTo>
                  <a:lnTo>
                    <a:pt x="0" y="711"/>
                  </a:lnTo>
                  <a:cubicBezTo>
                    <a:pt x="24" y="723"/>
                    <a:pt x="49" y="733"/>
                    <a:pt x="74" y="745"/>
                  </a:cubicBezTo>
                  <a:lnTo>
                    <a:pt x="148" y="777"/>
                  </a:lnTo>
                  <a:lnTo>
                    <a:pt x="297" y="843"/>
                  </a:lnTo>
                  <a:cubicBezTo>
                    <a:pt x="346" y="864"/>
                    <a:pt x="396" y="886"/>
                    <a:pt x="445" y="907"/>
                  </a:cubicBezTo>
                  <a:lnTo>
                    <a:pt x="595" y="969"/>
                  </a:lnTo>
                  <a:lnTo>
                    <a:pt x="745" y="1030"/>
                  </a:lnTo>
                  <a:cubicBezTo>
                    <a:pt x="794" y="1051"/>
                    <a:pt x="844" y="1072"/>
                    <a:pt x="893" y="108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5"/>
            <p:cNvSpPr/>
            <p:nvPr/>
          </p:nvSpPr>
          <p:spPr>
            <a:xfrm>
              <a:off x="5715050" y="3488500"/>
              <a:ext cx="35650" cy="27175"/>
            </a:xfrm>
            <a:custGeom>
              <a:avLst/>
              <a:gdLst/>
              <a:ahLst/>
              <a:cxnLst/>
              <a:rect l="l" t="t" r="r" b="b"/>
              <a:pathLst>
                <a:path w="1426" h="1087" extrusionOk="0">
                  <a:moveTo>
                    <a:pt x="1244" y="1086"/>
                  </a:moveTo>
                  <a:lnTo>
                    <a:pt x="1425" y="326"/>
                  </a:lnTo>
                  <a:lnTo>
                    <a:pt x="1349" y="309"/>
                  </a:lnTo>
                  <a:lnTo>
                    <a:pt x="1274" y="290"/>
                  </a:lnTo>
                  <a:lnTo>
                    <a:pt x="1124" y="251"/>
                  </a:lnTo>
                  <a:lnTo>
                    <a:pt x="974" y="214"/>
                  </a:lnTo>
                  <a:cubicBezTo>
                    <a:pt x="925" y="201"/>
                    <a:pt x="875" y="187"/>
                    <a:pt x="824" y="173"/>
                  </a:cubicBezTo>
                  <a:cubicBezTo>
                    <a:pt x="725" y="146"/>
                    <a:pt x="625" y="119"/>
                    <a:pt x="527" y="90"/>
                  </a:cubicBezTo>
                  <a:lnTo>
                    <a:pt x="231" y="0"/>
                  </a:lnTo>
                  <a:lnTo>
                    <a:pt x="1" y="746"/>
                  </a:lnTo>
                  <a:lnTo>
                    <a:pt x="309" y="840"/>
                  </a:lnTo>
                  <a:cubicBezTo>
                    <a:pt x="412" y="870"/>
                    <a:pt x="516" y="897"/>
                    <a:pt x="620" y="927"/>
                  </a:cubicBezTo>
                  <a:cubicBezTo>
                    <a:pt x="672" y="942"/>
                    <a:pt x="723" y="957"/>
                    <a:pt x="775" y="970"/>
                  </a:cubicBezTo>
                  <a:lnTo>
                    <a:pt x="932" y="1009"/>
                  </a:lnTo>
                  <a:lnTo>
                    <a:pt x="1088" y="1048"/>
                  </a:lnTo>
                  <a:lnTo>
                    <a:pt x="1166" y="106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5"/>
            <p:cNvSpPr/>
            <p:nvPr/>
          </p:nvSpPr>
          <p:spPr>
            <a:xfrm>
              <a:off x="5770975" y="3501725"/>
              <a:ext cx="34200" cy="24050"/>
            </a:xfrm>
            <a:custGeom>
              <a:avLst/>
              <a:gdLst/>
              <a:ahLst/>
              <a:cxnLst/>
              <a:rect l="l" t="t" r="r" b="b"/>
              <a:pathLst>
                <a:path w="1368" h="962" extrusionOk="0">
                  <a:moveTo>
                    <a:pt x="1273" y="961"/>
                  </a:moveTo>
                  <a:lnTo>
                    <a:pt x="1367" y="188"/>
                  </a:lnTo>
                  <a:lnTo>
                    <a:pt x="1214" y="169"/>
                  </a:lnTo>
                  <a:cubicBezTo>
                    <a:pt x="1163" y="163"/>
                    <a:pt x="1111" y="154"/>
                    <a:pt x="1060" y="148"/>
                  </a:cubicBezTo>
                  <a:cubicBezTo>
                    <a:pt x="958" y="134"/>
                    <a:pt x="856" y="120"/>
                    <a:pt x="753" y="104"/>
                  </a:cubicBezTo>
                  <a:cubicBezTo>
                    <a:pt x="549" y="70"/>
                    <a:pt x="345" y="39"/>
                    <a:pt x="142" y="0"/>
                  </a:cubicBezTo>
                  <a:lnTo>
                    <a:pt x="0" y="768"/>
                  </a:lnTo>
                  <a:cubicBezTo>
                    <a:pt x="211" y="809"/>
                    <a:pt x="423" y="842"/>
                    <a:pt x="635" y="876"/>
                  </a:cubicBezTo>
                  <a:cubicBezTo>
                    <a:pt x="742" y="892"/>
                    <a:pt x="847" y="905"/>
                    <a:pt x="954" y="922"/>
                  </a:cubicBezTo>
                  <a:cubicBezTo>
                    <a:pt x="1007" y="929"/>
                    <a:pt x="1060" y="937"/>
                    <a:pt x="1112" y="94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5"/>
            <p:cNvSpPr/>
            <p:nvPr/>
          </p:nvSpPr>
          <p:spPr>
            <a:xfrm>
              <a:off x="5523475" y="3369525"/>
              <a:ext cx="35550" cy="36550"/>
            </a:xfrm>
            <a:custGeom>
              <a:avLst/>
              <a:gdLst/>
              <a:ahLst/>
              <a:cxnLst/>
              <a:rect l="l" t="t" r="r" b="b"/>
              <a:pathLst>
                <a:path w="1422" h="1462" extrusionOk="0">
                  <a:moveTo>
                    <a:pt x="863" y="1462"/>
                  </a:moveTo>
                  <a:lnTo>
                    <a:pt x="1422" y="916"/>
                  </a:lnTo>
                  <a:lnTo>
                    <a:pt x="1211" y="692"/>
                  </a:lnTo>
                  <a:lnTo>
                    <a:pt x="1157" y="637"/>
                  </a:lnTo>
                  <a:lnTo>
                    <a:pt x="1131" y="609"/>
                  </a:lnTo>
                  <a:lnTo>
                    <a:pt x="1105" y="580"/>
                  </a:lnTo>
                  <a:lnTo>
                    <a:pt x="1004" y="465"/>
                  </a:lnTo>
                  <a:lnTo>
                    <a:pt x="902" y="351"/>
                  </a:lnTo>
                  <a:lnTo>
                    <a:pt x="852" y="294"/>
                  </a:lnTo>
                  <a:lnTo>
                    <a:pt x="802" y="235"/>
                  </a:lnTo>
                  <a:lnTo>
                    <a:pt x="604" y="0"/>
                  </a:lnTo>
                  <a:lnTo>
                    <a:pt x="0" y="495"/>
                  </a:lnTo>
                  <a:lnTo>
                    <a:pt x="209" y="743"/>
                  </a:lnTo>
                  <a:lnTo>
                    <a:pt x="261" y="805"/>
                  </a:lnTo>
                  <a:lnTo>
                    <a:pt x="314" y="865"/>
                  </a:lnTo>
                  <a:lnTo>
                    <a:pt x="422" y="986"/>
                  </a:lnTo>
                  <a:lnTo>
                    <a:pt x="529" y="1108"/>
                  </a:lnTo>
                  <a:lnTo>
                    <a:pt x="556" y="1137"/>
                  </a:lnTo>
                  <a:lnTo>
                    <a:pt x="584" y="1167"/>
                  </a:lnTo>
                  <a:lnTo>
                    <a:pt x="640" y="1226"/>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5"/>
            <p:cNvSpPr/>
            <p:nvPr/>
          </p:nvSpPr>
          <p:spPr>
            <a:xfrm>
              <a:off x="5563675" y="3409225"/>
              <a:ext cx="36725" cy="35025"/>
            </a:xfrm>
            <a:custGeom>
              <a:avLst/>
              <a:gdLst/>
              <a:ahLst/>
              <a:cxnLst/>
              <a:rect l="l" t="t" r="r" b="b"/>
              <a:pathLst>
                <a:path w="1469" h="1401" extrusionOk="0">
                  <a:moveTo>
                    <a:pt x="1004" y="1400"/>
                  </a:moveTo>
                  <a:lnTo>
                    <a:pt x="1468" y="772"/>
                  </a:lnTo>
                  <a:cubicBezTo>
                    <a:pt x="1385" y="714"/>
                    <a:pt x="1306" y="651"/>
                    <a:pt x="1225" y="588"/>
                  </a:cubicBezTo>
                  <a:lnTo>
                    <a:pt x="1104" y="494"/>
                  </a:lnTo>
                  <a:cubicBezTo>
                    <a:pt x="1084" y="479"/>
                    <a:pt x="1063" y="463"/>
                    <a:pt x="1043" y="448"/>
                  </a:cubicBezTo>
                  <a:lnTo>
                    <a:pt x="985" y="398"/>
                  </a:lnTo>
                  <a:lnTo>
                    <a:pt x="750" y="203"/>
                  </a:lnTo>
                  <a:cubicBezTo>
                    <a:pt x="730" y="187"/>
                    <a:pt x="710" y="169"/>
                    <a:pt x="691" y="153"/>
                  </a:cubicBezTo>
                  <a:lnTo>
                    <a:pt x="634" y="102"/>
                  </a:lnTo>
                  <a:lnTo>
                    <a:pt x="520" y="1"/>
                  </a:lnTo>
                  <a:lnTo>
                    <a:pt x="0" y="584"/>
                  </a:lnTo>
                  <a:lnTo>
                    <a:pt x="121" y="691"/>
                  </a:lnTo>
                  <a:lnTo>
                    <a:pt x="182" y="744"/>
                  </a:lnTo>
                  <a:cubicBezTo>
                    <a:pt x="203" y="762"/>
                    <a:pt x="223" y="781"/>
                    <a:pt x="244" y="797"/>
                  </a:cubicBezTo>
                  <a:lnTo>
                    <a:pt x="494" y="1005"/>
                  </a:lnTo>
                  <a:lnTo>
                    <a:pt x="556" y="1057"/>
                  </a:lnTo>
                  <a:cubicBezTo>
                    <a:pt x="577" y="1073"/>
                    <a:pt x="599" y="1090"/>
                    <a:pt x="620" y="1106"/>
                  </a:cubicBezTo>
                  <a:lnTo>
                    <a:pt x="747" y="1205"/>
                  </a:lnTo>
                  <a:cubicBezTo>
                    <a:pt x="832" y="1270"/>
                    <a:pt x="916" y="1337"/>
                    <a:pt x="1004" y="140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5"/>
            <p:cNvSpPr/>
            <p:nvPr/>
          </p:nvSpPr>
          <p:spPr>
            <a:xfrm>
              <a:off x="5609825" y="3442250"/>
              <a:ext cx="37050" cy="32775"/>
            </a:xfrm>
            <a:custGeom>
              <a:avLst/>
              <a:gdLst/>
              <a:ahLst/>
              <a:cxnLst/>
              <a:rect l="l" t="t" r="r" b="b"/>
              <a:pathLst>
                <a:path w="1482" h="1311" extrusionOk="0">
                  <a:moveTo>
                    <a:pt x="1113" y="1310"/>
                  </a:moveTo>
                  <a:lnTo>
                    <a:pt x="1482" y="622"/>
                  </a:lnTo>
                  <a:lnTo>
                    <a:pt x="1346" y="549"/>
                  </a:lnTo>
                  <a:cubicBezTo>
                    <a:pt x="1325" y="537"/>
                    <a:pt x="1301" y="526"/>
                    <a:pt x="1279" y="512"/>
                  </a:cubicBezTo>
                  <a:lnTo>
                    <a:pt x="1212" y="475"/>
                  </a:lnTo>
                  <a:lnTo>
                    <a:pt x="946" y="323"/>
                  </a:lnTo>
                  <a:cubicBezTo>
                    <a:pt x="857" y="271"/>
                    <a:pt x="770" y="216"/>
                    <a:pt x="682" y="164"/>
                  </a:cubicBezTo>
                  <a:cubicBezTo>
                    <a:pt x="638" y="137"/>
                    <a:pt x="594" y="112"/>
                    <a:pt x="551" y="82"/>
                  </a:cubicBezTo>
                  <a:lnTo>
                    <a:pt x="422" y="0"/>
                  </a:lnTo>
                  <a:lnTo>
                    <a:pt x="0" y="657"/>
                  </a:lnTo>
                  <a:lnTo>
                    <a:pt x="135" y="745"/>
                  </a:lnTo>
                  <a:cubicBezTo>
                    <a:pt x="181" y="773"/>
                    <a:pt x="228" y="800"/>
                    <a:pt x="274" y="829"/>
                  </a:cubicBezTo>
                  <a:cubicBezTo>
                    <a:pt x="367" y="885"/>
                    <a:pt x="457" y="940"/>
                    <a:pt x="551" y="996"/>
                  </a:cubicBezTo>
                  <a:lnTo>
                    <a:pt x="832" y="1155"/>
                  </a:lnTo>
                  <a:lnTo>
                    <a:pt x="903" y="1195"/>
                  </a:lnTo>
                  <a:cubicBezTo>
                    <a:pt x="926" y="1209"/>
                    <a:pt x="950" y="1222"/>
                    <a:pt x="974" y="123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5"/>
            <p:cNvSpPr/>
            <p:nvPr/>
          </p:nvSpPr>
          <p:spPr>
            <a:xfrm>
              <a:off x="5450300" y="3221950"/>
              <a:ext cx="26025" cy="35000"/>
            </a:xfrm>
            <a:custGeom>
              <a:avLst/>
              <a:gdLst/>
              <a:ahLst/>
              <a:cxnLst/>
              <a:rect l="l" t="t" r="r" b="b"/>
              <a:pathLst>
                <a:path w="1041" h="1400" extrusionOk="0">
                  <a:moveTo>
                    <a:pt x="289" y="1400"/>
                  </a:moveTo>
                  <a:lnTo>
                    <a:pt x="1041" y="1187"/>
                  </a:lnTo>
                  <a:lnTo>
                    <a:pt x="1018" y="1115"/>
                  </a:lnTo>
                  <a:lnTo>
                    <a:pt x="999" y="1041"/>
                  </a:lnTo>
                  <a:lnTo>
                    <a:pt x="961" y="894"/>
                  </a:lnTo>
                  <a:lnTo>
                    <a:pt x="923" y="746"/>
                  </a:lnTo>
                  <a:cubicBezTo>
                    <a:pt x="917" y="722"/>
                    <a:pt x="912" y="697"/>
                    <a:pt x="906" y="672"/>
                  </a:cubicBezTo>
                  <a:lnTo>
                    <a:pt x="890" y="598"/>
                  </a:lnTo>
                  <a:cubicBezTo>
                    <a:pt x="867" y="499"/>
                    <a:pt x="845" y="400"/>
                    <a:pt x="824" y="300"/>
                  </a:cubicBezTo>
                  <a:lnTo>
                    <a:pt x="770" y="0"/>
                  </a:lnTo>
                  <a:lnTo>
                    <a:pt x="1" y="134"/>
                  </a:lnTo>
                  <a:lnTo>
                    <a:pt x="59" y="453"/>
                  </a:lnTo>
                  <a:cubicBezTo>
                    <a:pt x="81" y="561"/>
                    <a:pt x="106" y="666"/>
                    <a:pt x="128" y="771"/>
                  </a:cubicBezTo>
                  <a:lnTo>
                    <a:pt x="145" y="850"/>
                  </a:lnTo>
                  <a:cubicBezTo>
                    <a:pt x="152" y="876"/>
                    <a:pt x="157" y="904"/>
                    <a:pt x="163" y="930"/>
                  </a:cubicBezTo>
                  <a:lnTo>
                    <a:pt x="204" y="1087"/>
                  </a:lnTo>
                  <a:lnTo>
                    <a:pt x="244" y="1245"/>
                  </a:lnTo>
                  <a:lnTo>
                    <a:pt x="265" y="132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5"/>
            <p:cNvSpPr/>
            <p:nvPr/>
          </p:nvSpPr>
          <p:spPr>
            <a:xfrm>
              <a:off x="5465525" y="3274625"/>
              <a:ext cx="30350" cy="36625"/>
            </a:xfrm>
            <a:custGeom>
              <a:avLst/>
              <a:gdLst/>
              <a:ahLst/>
              <a:cxnLst/>
              <a:rect l="l" t="t" r="r" b="b"/>
              <a:pathLst>
                <a:path w="1214" h="1465" extrusionOk="0">
                  <a:moveTo>
                    <a:pt x="511" y="1465"/>
                  </a:moveTo>
                  <a:lnTo>
                    <a:pt x="1214" y="1123"/>
                  </a:lnTo>
                  <a:cubicBezTo>
                    <a:pt x="1121" y="941"/>
                    <a:pt x="1043" y="754"/>
                    <a:pt x="959" y="568"/>
                  </a:cubicBezTo>
                  <a:lnTo>
                    <a:pt x="843" y="285"/>
                  </a:lnTo>
                  <a:lnTo>
                    <a:pt x="814" y="215"/>
                  </a:lnTo>
                  <a:cubicBezTo>
                    <a:pt x="809" y="204"/>
                    <a:pt x="803" y="191"/>
                    <a:pt x="799" y="180"/>
                  </a:cubicBezTo>
                  <a:lnTo>
                    <a:pt x="787" y="144"/>
                  </a:lnTo>
                  <a:lnTo>
                    <a:pt x="733" y="1"/>
                  </a:lnTo>
                  <a:lnTo>
                    <a:pt x="1" y="273"/>
                  </a:lnTo>
                  <a:lnTo>
                    <a:pt x="56" y="425"/>
                  </a:lnTo>
                  <a:lnTo>
                    <a:pt x="70" y="462"/>
                  </a:lnTo>
                  <a:cubicBezTo>
                    <a:pt x="76" y="476"/>
                    <a:pt x="81" y="487"/>
                    <a:pt x="86" y="501"/>
                  </a:cubicBezTo>
                  <a:lnTo>
                    <a:pt x="117" y="576"/>
                  </a:lnTo>
                  <a:lnTo>
                    <a:pt x="240" y="877"/>
                  </a:lnTo>
                  <a:cubicBezTo>
                    <a:pt x="330" y="1072"/>
                    <a:pt x="413" y="1272"/>
                    <a:pt x="511" y="146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5"/>
            <p:cNvSpPr/>
            <p:nvPr/>
          </p:nvSpPr>
          <p:spPr>
            <a:xfrm>
              <a:off x="5490250" y="3324050"/>
              <a:ext cx="33400" cy="37050"/>
            </a:xfrm>
            <a:custGeom>
              <a:avLst/>
              <a:gdLst/>
              <a:ahLst/>
              <a:cxnLst/>
              <a:rect l="l" t="t" r="r" b="b"/>
              <a:pathLst>
                <a:path w="1336" h="1482" extrusionOk="0">
                  <a:moveTo>
                    <a:pt x="698" y="1482"/>
                  </a:moveTo>
                  <a:lnTo>
                    <a:pt x="1336" y="1032"/>
                  </a:lnTo>
                  <a:lnTo>
                    <a:pt x="1162" y="780"/>
                  </a:lnTo>
                  <a:lnTo>
                    <a:pt x="995" y="524"/>
                  </a:lnTo>
                  <a:cubicBezTo>
                    <a:pt x="938" y="439"/>
                    <a:pt x="886" y="351"/>
                    <a:pt x="834" y="263"/>
                  </a:cubicBezTo>
                  <a:lnTo>
                    <a:pt x="755" y="132"/>
                  </a:lnTo>
                  <a:cubicBezTo>
                    <a:pt x="741" y="109"/>
                    <a:pt x="727" y="90"/>
                    <a:pt x="715" y="67"/>
                  </a:cubicBezTo>
                  <a:lnTo>
                    <a:pt x="678" y="0"/>
                  </a:lnTo>
                  <a:lnTo>
                    <a:pt x="1" y="391"/>
                  </a:lnTo>
                  <a:lnTo>
                    <a:pt x="41" y="461"/>
                  </a:lnTo>
                  <a:cubicBezTo>
                    <a:pt x="54" y="484"/>
                    <a:pt x="69" y="508"/>
                    <a:pt x="83" y="530"/>
                  </a:cubicBezTo>
                  <a:lnTo>
                    <a:pt x="167" y="669"/>
                  </a:lnTo>
                  <a:cubicBezTo>
                    <a:pt x="224" y="760"/>
                    <a:pt x="278" y="853"/>
                    <a:pt x="339" y="942"/>
                  </a:cubicBezTo>
                  <a:lnTo>
                    <a:pt x="516" y="121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5"/>
            <p:cNvSpPr/>
            <p:nvPr/>
          </p:nvSpPr>
          <p:spPr>
            <a:xfrm>
              <a:off x="5465000" y="3056050"/>
              <a:ext cx="32475" cy="36850"/>
            </a:xfrm>
            <a:custGeom>
              <a:avLst/>
              <a:gdLst/>
              <a:ahLst/>
              <a:cxnLst/>
              <a:rect l="l" t="t" r="r" b="b"/>
              <a:pathLst>
                <a:path w="1299" h="1474" extrusionOk="0">
                  <a:moveTo>
                    <a:pt x="1" y="1143"/>
                  </a:moveTo>
                  <a:lnTo>
                    <a:pt x="708" y="1473"/>
                  </a:lnTo>
                  <a:cubicBezTo>
                    <a:pt x="874" y="1115"/>
                    <a:pt x="1072" y="771"/>
                    <a:pt x="1298" y="452"/>
                  </a:cubicBezTo>
                  <a:lnTo>
                    <a:pt x="661" y="1"/>
                  </a:lnTo>
                  <a:cubicBezTo>
                    <a:pt x="407" y="362"/>
                    <a:pt x="187" y="744"/>
                    <a:pt x="1" y="114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5"/>
            <p:cNvSpPr/>
            <p:nvPr/>
          </p:nvSpPr>
          <p:spPr>
            <a:xfrm>
              <a:off x="5448250" y="3108950"/>
              <a:ext cx="25925" cy="34775"/>
            </a:xfrm>
            <a:custGeom>
              <a:avLst/>
              <a:gdLst/>
              <a:ahLst/>
              <a:cxnLst/>
              <a:rect l="l" t="t" r="r" b="b"/>
              <a:pathLst>
                <a:path w="1037" h="1391" extrusionOk="0">
                  <a:moveTo>
                    <a:pt x="0" y="1283"/>
                  </a:moveTo>
                  <a:lnTo>
                    <a:pt x="774" y="1391"/>
                  </a:lnTo>
                  <a:cubicBezTo>
                    <a:pt x="786" y="1293"/>
                    <a:pt x="803" y="1197"/>
                    <a:pt x="821" y="1099"/>
                  </a:cubicBezTo>
                  <a:cubicBezTo>
                    <a:pt x="839" y="1002"/>
                    <a:pt x="858" y="905"/>
                    <a:pt x="880" y="809"/>
                  </a:cubicBezTo>
                  <a:cubicBezTo>
                    <a:pt x="925" y="616"/>
                    <a:pt x="977" y="424"/>
                    <a:pt x="1036" y="236"/>
                  </a:cubicBezTo>
                  <a:lnTo>
                    <a:pt x="292" y="1"/>
                  </a:lnTo>
                  <a:cubicBezTo>
                    <a:pt x="225" y="210"/>
                    <a:pt x="168" y="422"/>
                    <a:pt x="119" y="636"/>
                  </a:cubicBezTo>
                  <a:cubicBezTo>
                    <a:pt x="94" y="742"/>
                    <a:pt x="72" y="850"/>
                    <a:pt x="52" y="958"/>
                  </a:cubicBezTo>
                  <a:cubicBezTo>
                    <a:pt x="33" y="1067"/>
                    <a:pt x="15" y="1174"/>
                    <a:pt x="0" y="128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5"/>
            <p:cNvSpPr/>
            <p:nvPr/>
          </p:nvSpPr>
          <p:spPr>
            <a:xfrm>
              <a:off x="5446025" y="3166775"/>
              <a:ext cx="20475" cy="32500"/>
            </a:xfrm>
            <a:custGeom>
              <a:avLst/>
              <a:gdLst/>
              <a:ahLst/>
              <a:cxnLst/>
              <a:rect l="l" t="t" r="r" b="b"/>
              <a:pathLst>
                <a:path w="819" h="1300" extrusionOk="0">
                  <a:moveTo>
                    <a:pt x="40" y="1300"/>
                  </a:moveTo>
                  <a:lnTo>
                    <a:pt x="818" y="1235"/>
                  </a:lnTo>
                  <a:lnTo>
                    <a:pt x="797" y="932"/>
                  </a:lnTo>
                  <a:cubicBezTo>
                    <a:pt x="794" y="907"/>
                    <a:pt x="794" y="881"/>
                    <a:pt x="793" y="857"/>
                  </a:cubicBezTo>
                  <a:lnTo>
                    <a:pt x="791" y="781"/>
                  </a:lnTo>
                  <a:lnTo>
                    <a:pt x="786" y="630"/>
                  </a:lnTo>
                  <a:cubicBezTo>
                    <a:pt x="784" y="579"/>
                    <a:pt x="782" y="529"/>
                    <a:pt x="782" y="479"/>
                  </a:cubicBezTo>
                  <a:lnTo>
                    <a:pt x="783" y="328"/>
                  </a:lnTo>
                  <a:lnTo>
                    <a:pt x="785" y="177"/>
                  </a:lnTo>
                  <a:lnTo>
                    <a:pt x="785" y="102"/>
                  </a:lnTo>
                  <a:cubicBezTo>
                    <a:pt x="785" y="77"/>
                    <a:pt x="787" y="51"/>
                    <a:pt x="787" y="26"/>
                  </a:cubicBezTo>
                  <a:lnTo>
                    <a:pt x="6" y="0"/>
                  </a:lnTo>
                  <a:cubicBezTo>
                    <a:pt x="5" y="27"/>
                    <a:pt x="4" y="55"/>
                    <a:pt x="4" y="82"/>
                  </a:cubicBezTo>
                  <a:lnTo>
                    <a:pt x="4" y="165"/>
                  </a:lnTo>
                  <a:lnTo>
                    <a:pt x="2" y="327"/>
                  </a:lnTo>
                  <a:lnTo>
                    <a:pt x="1" y="489"/>
                  </a:lnTo>
                  <a:cubicBezTo>
                    <a:pt x="1" y="545"/>
                    <a:pt x="4" y="598"/>
                    <a:pt x="5" y="652"/>
                  </a:cubicBezTo>
                  <a:lnTo>
                    <a:pt x="10" y="815"/>
                  </a:lnTo>
                  <a:lnTo>
                    <a:pt x="12" y="897"/>
                  </a:lnTo>
                  <a:cubicBezTo>
                    <a:pt x="14" y="925"/>
                    <a:pt x="14" y="952"/>
                    <a:pt x="16" y="97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5"/>
            <p:cNvSpPr/>
            <p:nvPr/>
          </p:nvSpPr>
          <p:spPr>
            <a:xfrm>
              <a:off x="5603025" y="3010225"/>
              <a:ext cx="35475" cy="33700"/>
            </a:xfrm>
            <a:custGeom>
              <a:avLst/>
              <a:gdLst/>
              <a:ahLst/>
              <a:cxnLst/>
              <a:rect l="l" t="t" r="r" b="b"/>
              <a:pathLst>
                <a:path w="1419" h="1348" extrusionOk="0">
                  <a:moveTo>
                    <a:pt x="285" y="0"/>
                  </a:moveTo>
                  <a:lnTo>
                    <a:pt x="0" y="743"/>
                  </a:lnTo>
                  <a:cubicBezTo>
                    <a:pt x="339" y="891"/>
                    <a:pt x="649" y="1099"/>
                    <a:pt x="922" y="1348"/>
                  </a:cubicBezTo>
                  <a:lnTo>
                    <a:pt x="1418" y="740"/>
                  </a:lnTo>
                  <a:cubicBezTo>
                    <a:pt x="1082" y="437"/>
                    <a:pt x="701" y="181"/>
                    <a:pt x="2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5"/>
            <p:cNvSpPr/>
            <p:nvPr/>
          </p:nvSpPr>
          <p:spPr>
            <a:xfrm>
              <a:off x="5550525" y="3002400"/>
              <a:ext cx="33750" cy="22250"/>
            </a:xfrm>
            <a:custGeom>
              <a:avLst/>
              <a:gdLst/>
              <a:ahLst/>
              <a:cxnLst/>
              <a:rect l="l" t="t" r="r" b="b"/>
              <a:pathLst>
                <a:path w="1350" h="890" extrusionOk="0">
                  <a:moveTo>
                    <a:pt x="0" y="109"/>
                  </a:moveTo>
                  <a:lnTo>
                    <a:pt x="159" y="889"/>
                  </a:lnTo>
                  <a:cubicBezTo>
                    <a:pt x="339" y="844"/>
                    <a:pt x="521" y="816"/>
                    <a:pt x="705" y="806"/>
                  </a:cubicBezTo>
                  <a:lnTo>
                    <a:pt x="775" y="802"/>
                  </a:lnTo>
                  <a:lnTo>
                    <a:pt x="844" y="801"/>
                  </a:lnTo>
                  <a:lnTo>
                    <a:pt x="879" y="800"/>
                  </a:lnTo>
                  <a:lnTo>
                    <a:pt x="913" y="800"/>
                  </a:lnTo>
                  <a:lnTo>
                    <a:pt x="983" y="801"/>
                  </a:lnTo>
                  <a:cubicBezTo>
                    <a:pt x="1006" y="801"/>
                    <a:pt x="1028" y="803"/>
                    <a:pt x="1052" y="805"/>
                  </a:cubicBezTo>
                  <a:cubicBezTo>
                    <a:pt x="1075" y="806"/>
                    <a:pt x="1098" y="806"/>
                    <a:pt x="1121" y="808"/>
                  </a:cubicBezTo>
                  <a:cubicBezTo>
                    <a:pt x="1166" y="812"/>
                    <a:pt x="1213" y="816"/>
                    <a:pt x="1259" y="822"/>
                  </a:cubicBezTo>
                  <a:lnTo>
                    <a:pt x="1350" y="30"/>
                  </a:lnTo>
                  <a:cubicBezTo>
                    <a:pt x="1293" y="22"/>
                    <a:pt x="1237" y="19"/>
                    <a:pt x="1181" y="13"/>
                  </a:cubicBezTo>
                  <a:cubicBezTo>
                    <a:pt x="1152" y="10"/>
                    <a:pt x="1125" y="9"/>
                    <a:pt x="1096" y="8"/>
                  </a:cubicBezTo>
                  <a:cubicBezTo>
                    <a:pt x="1067" y="6"/>
                    <a:pt x="1040" y="4"/>
                    <a:pt x="1011" y="4"/>
                  </a:cubicBezTo>
                  <a:lnTo>
                    <a:pt x="927" y="3"/>
                  </a:lnTo>
                  <a:lnTo>
                    <a:pt x="884" y="1"/>
                  </a:lnTo>
                  <a:lnTo>
                    <a:pt x="841" y="3"/>
                  </a:lnTo>
                  <a:lnTo>
                    <a:pt x="756" y="4"/>
                  </a:lnTo>
                  <a:cubicBezTo>
                    <a:pt x="728" y="5"/>
                    <a:pt x="700" y="6"/>
                    <a:pt x="672" y="8"/>
                  </a:cubicBezTo>
                  <a:cubicBezTo>
                    <a:pt x="445" y="20"/>
                    <a:pt x="220" y="54"/>
                    <a:pt x="0" y="10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5"/>
            <p:cNvSpPr/>
            <p:nvPr/>
          </p:nvSpPr>
          <p:spPr>
            <a:xfrm>
              <a:off x="5498775" y="3014925"/>
              <a:ext cx="35600" cy="34575"/>
            </a:xfrm>
            <a:custGeom>
              <a:avLst/>
              <a:gdLst/>
              <a:ahLst/>
              <a:cxnLst/>
              <a:rect l="l" t="t" r="r" b="b"/>
              <a:pathLst>
                <a:path w="1424" h="1383" extrusionOk="0">
                  <a:moveTo>
                    <a:pt x="0" y="825"/>
                  </a:moveTo>
                  <a:lnTo>
                    <a:pt x="547" y="1382"/>
                  </a:lnTo>
                  <a:cubicBezTo>
                    <a:pt x="677" y="1252"/>
                    <a:pt x="817" y="1129"/>
                    <a:pt x="962" y="1016"/>
                  </a:cubicBezTo>
                  <a:cubicBezTo>
                    <a:pt x="1108" y="903"/>
                    <a:pt x="1262" y="801"/>
                    <a:pt x="1424" y="711"/>
                  </a:cubicBezTo>
                  <a:lnTo>
                    <a:pt x="1078" y="1"/>
                  </a:lnTo>
                  <a:cubicBezTo>
                    <a:pt x="880" y="112"/>
                    <a:pt x="692" y="238"/>
                    <a:pt x="511" y="376"/>
                  </a:cubicBezTo>
                  <a:cubicBezTo>
                    <a:pt x="332" y="515"/>
                    <a:pt x="161" y="665"/>
                    <a:pt x="0" y="82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5"/>
            <p:cNvSpPr/>
            <p:nvPr/>
          </p:nvSpPr>
          <p:spPr>
            <a:xfrm>
              <a:off x="5666475" y="3160225"/>
              <a:ext cx="22475" cy="33125"/>
            </a:xfrm>
            <a:custGeom>
              <a:avLst/>
              <a:gdLst/>
              <a:ahLst/>
              <a:cxnLst/>
              <a:rect l="l" t="t" r="r" b="b"/>
              <a:pathLst>
                <a:path w="899" h="1325" extrusionOk="0">
                  <a:moveTo>
                    <a:pt x="898" y="21"/>
                  </a:moveTo>
                  <a:lnTo>
                    <a:pt x="117" y="1"/>
                  </a:lnTo>
                  <a:cubicBezTo>
                    <a:pt x="109" y="401"/>
                    <a:pt x="68" y="798"/>
                    <a:pt x="1" y="1193"/>
                  </a:cubicBezTo>
                  <a:lnTo>
                    <a:pt x="770" y="1324"/>
                  </a:lnTo>
                  <a:cubicBezTo>
                    <a:pt x="845" y="893"/>
                    <a:pt x="890" y="457"/>
                    <a:pt x="898" y="2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5"/>
            <p:cNvSpPr/>
            <p:nvPr/>
          </p:nvSpPr>
          <p:spPr>
            <a:xfrm>
              <a:off x="5663350" y="3102225"/>
              <a:ext cx="24825" cy="34275"/>
            </a:xfrm>
            <a:custGeom>
              <a:avLst/>
              <a:gdLst/>
              <a:ahLst/>
              <a:cxnLst/>
              <a:rect l="l" t="t" r="r" b="b"/>
              <a:pathLst>
                <a:path w="993" h="1371" extrusionOk="0">
                  <a:moveTo>
                    <a:pt x="753" y="1"/>
                  </a:moveTo>
                  <a:lnTo>
                    <a:pt x="1" y="213"/>
                  </a:lnTo>
                  <a:cubicBezTo>
                    <a:pt x="54" y="402"/>
                    <a:pt x="99" y="593"/>
                    <a:pt x="135" y="787"/>
                  </a:cubicBezTo>
                  <a:cubicBezTo>
                    <a:pt x="153" y="884"/>
                    <a:pt x="169" y="980"/>
                    <a:pt x="182" y="1078"/>
                  </a:cubicBezTo>
                  <a:cubicBezTo>
                    <a:pt x="188" y="1125"/>
                    <a:pt x="193" y="1175"/>
                    <a:pt x="200" y="1223"/>
                  </a:cubicBezTo>
                  <a:cubicBezTo>
                    <a:pt x="205" y="1271"/>
                    <a:pt x="210" y="1319"/>
                    <a:pt x="214" y="1370"/>
                  </a:cubicBezTo>
                  <a:lnTo>
                    <a:pt x="992" y="1301"/>
                  </a:lnTo>
                  <a:cubicBezTo>
                    <a:pt x="989" y="1246"/>
                    <a:pt x="982" y="1192"/>
                    <a:pt x="976" y="1137"/>
                  </a:cubicBezTo>
                  <a:cubicBezTo>
                    <a:pt x="970" y="1083"/>
                    <a:pt x="964" y="1029"/>
                    <a:pt x="956" y="973"/>
                  </a:cubicBezTo>
                  <a:cubicBezTo>
                    <a:pt x="941" y="864"/>
                    <a:pt x="923" y="755"/>
                    <a:pt x="904" y="646"/>
                  </a:cubicBezTo>
                  <a:cubicBezTo>
                    <a:pt x="862" y="428"/>
                    <a:pt x="813" y="213"/>
                    <a:pt x="7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5"/>
            <p:cNvSpPr/>
            <p:nvPr/>
          </p:nvSpPr>
          <p:spPr>
            <a:xfrm>
              <a:off x="5640975" y="3049050"/>
              <a:ext cx="32350" cy="36700"/>
            </a:xfrm>
            <a:custGeom>
              <a:avLst/>
              <a:gdLst/>
              <a:ahLst/>
              <a:cxnLst/>
              <a:rect l="l" t="t" r="r" b="b"/>
              <a:pathLst>
                <a:path w="1294" h="1468" extrusionOk="0">
                  <a:moveTo>
                    <a:pt x="631" y="1"/>
                  </a:moveTo>
                  <a:lnTo>
                    <a:pt x="0" y="460"/>
                  </a:lnTo>
                  <a:cubicBezTo>
                    <a:pt x="226" y="770"/>
                    <a:pt x="421" y="1112"/>
                    <a:pt x="580" y="1468"/>
                  </a:cubicBezTo>
                  <a:lnTo>
                    <a:pt x="1294" y="1149"/>
                  </a:lnTo>
                  <a:cubicBezTo>
                    <a:pt x="1113" y="747"/>
                    <a:pt x="893" y="361"/>
                    <a:pt x="6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5"/>
            <p:cNvSpPr/>
            <p:nvPr/>
          </p:nvSpPr>
          <p:spPr>
            <a:xfrm>
              <a:off x="5588625" y="3308100"/>
              <a:ext cx="35750" cy="36375"/>
            </a:xfrm>
            <a:custGeom>
              <a:avLst/>
              <a:gdLst/>
              <a:ahLst/>
              <a:cxnLst/>
              <a:rect l="l" t="t" r="r" b="b"/>
              <a:pathLst>
                <a:path w="1430" h="1455" extrusionOk="0">
                  <a:moveTo>
                    <a:pt x="1429" y="503"/>
                  </a:moveTo>
                  <a:lnTo>
                    <a:pt x="831" y="1"/>
                  </a:lnTo>
                  <a:cubicBezTo>
                    <a:pt x="570" y="313"/>
                    <a:pt x="292" y="611"/>
                    <a:pt x="1" y="896"/>
                  </a:cubicBezTo>
                  <a:lnTo>
                    <a:pt x="547" y="1454"/>
                  </a:lnTo>
                  <a:cubicBezTo>
                    <a:pt x="856" y="1152"/>
                    <a:pt x="1152" y="835"/>
                    <a:pt x="1429" y="5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5"/>
            <p:cNvSpPr/>
            <p:nvPr/>
          </p:nvSpPr>
          <p:spPr>
            <a:xfrm>
              <a:off x="5624200" y="3263325"/>
              <a:ext cx="33300" cy="37025"/>
            </a:xfrm>
            <a:custGeom>
              <a:avLst/>
              <a:gdLst/>
              <a:ahLst/>
              <a:cxnLst/>
              <a:rect l="l" t="t" r="r" b="b"/>
              <a:pathLst>
                <a:path w="1332" h="1481" extrusionOk="0">
                  <a:moveTo>
                    <a:pt x="1332" y="379"/>
                  </a:moveTo>
                  <a:lnTo>
                    <a:pt x="647" y="1"/>
                  </a:lnTo>
                  <a:cubicBezTo>
                    <a:pt x="453" y="355"/>
                    <a:pt x="236" y="699"/>
                    <a:pt x="1" y="1030"/>
                  </a:cubicBezTo>
                  <a:lnTo>
                    <a:pt x="637" y="1481"/>
                  </a:lnTo>
                  <a:cubicBezTo>
                    <a:pt x="889" y="1127"/>
                    <a:pt x="1120" y="758"/>
                    <a:pt x="1332" y="3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5"/>
            <p:cNvSpPr/>
            <p:nvPr/>
          </p:nvSpPr>
          <p:spPr>
            <a:xfrm>
              <a:off x="5650900" y="3213625"/>
              <a:ext cx="29025" cy="36125"/>
            </a:xfrm>
            <a:custGeom>
              <a:avLst/>
              <a:gdLst/>
              <a:ahLst/>
              <a:cxnLst/>
              <a:rect l="l" t="t" r="r" b="b"/>
              <a:pathLst>
                <a:path w="1161" h="1445" extrusionOk="0">
                  <a:moveTo>
                    <a:pt x="1160" y="217"/>
                  </a:moveTo>
                  <a:lnTo>
                    <a:pt x="409" y="0"/>
                  </a:lnTo>
                  <a:cubicBezTo>
                    <a:pt x="297" y="386"/>
                    <a:pt x="160" y="765"/>
                    <a:pt x="0" y="1134"/>
                  </a:cubicBezTo>
                  <a:lnTo>
                    <a:pt x="716" y="1444"/>
                  </a:lnTo>
                  <a:cubicBezTo>
                    <a:pt x="890" y="1046"/>
                    <a:pt x="1039" y="635"/>
                    <a:pt x="1160" y="21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5"/>
            <p:cNvSpPr/>
            <p:nvPr/>
          </p:nvSpPr>
          <p:spPr>
            <a:xfrm>
              <a:off x="5448125" y="3404300"/>
              <a:ext cx="36350" cy="29300"/>
            </a:xfrm>
            <a:custGeom>
              <a:avLst/>
              <a:gdLst/>
              <a:ahLst/>
              <a:cxnLst/>
              <a:rect l="l" t="t" r="r" b="b"/>
              <a:pathLst>
                <a:path w="1454" h="1172" extrusionOk="0">
                  <a:moveTo>
                    <a:pt x="1454" y="720"/>
                  </a:moveTo>
                  <a:lnTo>
                    <a:pt x="1151" y="0"/>
                  </a:lnTo>
                  <a:cubicBezTo>
                    <a:pt x="774" y="159"/>
                    <a:pt x="390" y="302"/>
                    <a:pt x="0" y="428"/>
                  </a:cubicBezTo>
                  <a:lnTo>
                    <a:pt x="241" y="1171"/>
                  </a:lnTo>
                  <a:cubicBezTo>
                    <a:pt x="651" y="1039"/>
                    <a:pt x="1056" y="888"/>
                    <a:pt x="1454" y="7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5"/>
            <p:cNvSpPr/>
            <p:nvPr/>
          </p:nvSpPr>
          <p:spPr>
            <a:xfrm>
              <a:off x="5499000" y="3379175"/>
              <a:ext cx="37100" cy="32350"/>
            </a:xfrm>
            <a:custGeom>
              <a:avLst/>
              <a:gdLst/>
              <a:ahLst/>
              <a:cxnLst/>
              <a:rect l="l" t="t" r="r" b="b"/>
              <a:pathLst>
                <a:path w="1484" h="1294" extrusionOk="0">
                  <a:moveTo>
                    <a:pt x="1483" y="667"/>
                  </a:moveTo>
                  <a:lnTo>
                    <a:pt x="1076" y="0"/>
                  </a:lnTo>
                  <a:cubicBezTo>
                    <a:pt x="727" y="214"/>
                    <a:pt x="368" y="413"/>
                    <a:pt x="1" y="596"/>
                  </a:cubicBezTo>
                  <a:lnTo>
                    <a:pt x="351" y="1294"/>
                  </a:lnTo>
                  <a:cubicBezTo>
                    <a:pt x="738" y="1102"/>
                    <a:pt x="1115" y="894"/>
                    <a:pt x="1483" y="66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5"/>
            <p:cNvSpPr/>
            <p:nvPr/>
          </p:nvSpPr>
          <p:spPr>
            <a:xfrm>
              <a:off x="5546125" y="3347150"/>
              <a:ext cx="36875" cy="34725"/>
            </a:xfrm>
            <a:custGeom>
              <a:avLst/>
              <a:gdLst/>
              <a:ahLst/>
              <a:cxnLst/>
              <a:rect l="l" t="t" r="r" b="b"/>
              <a:pathLst>
                <a:path w="1475" h="1389" extrusionOk="0">
                  <a:moveTo>
                    <a:pt x="1475" y="597"/>
                  </a:moveTo>
                  <a:lnTo>
                    <a:pt x="971" y="1"/>
                  </a:lnTo>
                  <a:cubicBezTo>
                    <a:pt x="658" y="265"/>
                    <a:pt x="335" y="515"/>
                    <a:pt x="0" y="750"/>
                  </a:cubicBezTo>
                  <a:lnTo>
                    <a:pt x="450" y="1389"/>
                  </a:lnTo>
                  <a:cubicBezTo>
                    <a:pt x="802" y="1140"/>
                    <a:pt x="1145" y="875"/>
                    <a:pt x="1475" y="59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5"/>
            <p:cNvSpPr/>
            <p:nvPr/>
          </p:nvSpPr>
          <p:spPr>
            <a:xfrm>
              <a:off x="5282250" y="3432150"/>
              <a:ext cx="32325" cy="20675"/>
            </a:xfrm>
            <a:custGeom>
              <a:avLst/>
              <a:gdLst/>
              <a:ahLst/>
              <a:cxnLst/>
              <a:rect l="l" t="t" r="r" b="b"/>
              <a:pathLst>
                <a:path w="1293" h="827" extrusionOk="0">
                  <a:moveTo>
                    <a:pt x="1286" y="827"/>
                  </a:moveTo>
                  <a:lnTo>
                    <a:pt x="1293" y="46"/>
                  </a:lnTo>
                  <a:cubicBezTo>
                    <a:pt x="1189" y="44"/>
                    <a:pt x="1086" y="44"/>
                    <a:pt x="981" y="42"/>
                  </a:cubicBezTo>
                  <a:lnTo>
                    <a:pt x="670" y="31"/>
                  </a:lnTo>
                  <a:cubicBezTo>
                    <a:pt x="464" y="26"/>
                    <a:pt x="257" y="12"/>
                    <a:pt x="50" y="0"/>
                  </a:cubicBezTo>
                  <a:lnTo>
                    <a:pt x="1" y="780"/>
                  </a:lnTo>
                  <a:cubicBezTo>
                    <a:pt x="214" y="792"/>
                    <a:pt x="429" y="807"/>
                    <a:pt x="642" y="811"/>
                  </a:cubicBezTo>
                  <a:lnTo>
                    <a:pt x="964" y="822"/>
                  </a:lnTo>
                  <a:cubicBezTo>
                    <a:pt x="1071" y="825"/>
                    <a:pt x="1179" y="825"/>
                    <a:pt x="1286" y="8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5"/>
            <p:cNvSpPr/>
            <p:nvPr/>
          </p:nvSpPr>
          <p:spPr>
            <a:xfrm>
              <a:off x="5339175" y="3430775"/>
              <a:ext cx="32925" cy="21675"/>
            </a:xfrm>
            <a:custGeom>
              <a:avLst/>
              <a:gdLst/>
              <a:ahLst/>
              <a:cxnLst/>
              <a:rect l="l" t="t" r="r" b="b"/>
              <a:pathLst>
                <a:path w="1317" h="867" extrusionOk="0">
                  <a:moveTo>
                    <a:pt x="1317" y="778"/>
                  </a:moveTo>
                  <a:lnTo>
                    <a:pt x="1238" y="0"/>
                  </a:lnTo>
                  <a:lnTo>
                    <a:pt x="928" y="30"/>
                  </a:lnTo>
                  <a:cubicBezTo>
                    <a:pt x="826" y="40"/>
                    <a:pt x="723" y="45"/>
                    <a:pt x="620" y="52"/>
                  </a:cubicBezTo>
                  <a:lnTo>
                    <a:pt x="465" y="62"/>
                  </a:lnTo>
                  <a:cubicBezTo>
                    <a:pt x="413" y="67"/>
                    <a:pt x="363" y="71"/>
                    <a:pt x="311" y="72"/>
                  </a:cubicBezTo>
                  <a:lnTo>
                    <a:pt x="1" y="85"/>
                  </a:lnTo>
                  <a:lnTo>
                    <a:pt x="31" y="866"/>
                  </a:lnTo>
                  <a:lnTo>
                    <a:pt x="353" y="852"/>
                  </a:lnTo>
                  <a:cubicBezTo>
                    <a:pt x="406" y="851"/>
                    <a:pt x="459" y="845"/>
                    <a:pt x="514" y="841"/>
                  </a:cubicBezTo>
                  <a:lnTo>
                    <a:pt x="673" y="830"/>
                  </a:lnTo>
                  <a:cubicBezTo>
                    <a:pt x="781" y="822"/>
                    <a:pt x="889" y="815"/>
                    <a:pt x="995" y="8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5"/>
            <p:cNvSpPr/>
            <p:nvPr/>
          </p:nvSpPr>
          <p:spPr>
            <a:xfrm>
              <a:off x="5394225" y="3421725"/>
              <a:ext cx="34800" cy="25250"/>
            </a:xfrm>
            <a:custGeom>
              <a:avLst/>
              <a:gdLst/>
              <a:ahLst/>
              <a:cxnLst/>
              <a:rect l="l" t="t" r="r" b="b"/>
              <a:pathLst>
                <a:path w="1392" h="1010" extrusionOk="0">
                  <a:moveTo>
                    <a:pt x="1392" y="760"/>
                  </a:moveTo>
                  <a:lnTo>
                    <a:pt x="1207" y="1"/>
                  </a:lnTo>
                  <a:lnTo>
                    <a:pt x="1132" y="19"/>
                  </a:lnTo>
                  <a:lnTo>
                    <a:pt x="1058" y="36"/>
                  </a:lnTo>
                  <a:lnTo>
                    <a:pt x="908" y="69"/>
                  </a:lnTo>
                  <a:cubicBezTo>
                    <a:pt x="859" y="82"/>
                    <a:pt x="808" y="90"/>
                    <a:pt x="759" y="103"/>
                  </a:cubicBezTo>
                  <a:lnTo>
                    <a:pt x="609" y="134"/>
                  </a:lnTo>
                  <a:lnTo>
                    <a:pt x="458" y="162"/>
                  </a:lnTo>
                  <a:cubicBezTo>
                    <a:pt x="407" y="171"/>
                    <a:pt x="357" y="182"/>
                    <a:pt x="307" y="189"/>
                  </a:cubicBezTo>
                  <a:lnTo>
                    <a:pt x="1" y="238"/>
                  </a:lnTo>
                  <a:lnTo>
                    <a:pt x="121" y="1010"/>
                  </a:lnTo>
                  <a:lnTo>
                    <a:pt x="439" y="959"/>
                  </a:lnTo>
                  <a:cubicBezTo>
                    <a:pt x="493" y="949"/>
                    <a:pt x="546" y="939"/>
                    <a:pt x="599" y="931"/>
                  </a:cubicBezTo>
                  <a:lnTo>
                    <a:pt x="757" y="900"/>
                  </a:lnTo>
                  <a:lnTo>
                    <a:pt x="916" y="868"/>
                  </a:lnTo>
                  <a:cubicBezTo>
                    <a:pt x="969" y="856"/>
                    <a:pt x="1021" y="847"/>
                    <a:pt x="1074" y="834"/>
                  </a:cubicBezTo>
                  <a:lnTo>
                    <a:pt x="1233" y="797"/>
                  </a:lnTo>
                  <a:lnTo>
                    <a:pt x="1312" y="78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5"/>
            <p:cNvSpPr/>
            <p:nvPr/>
          </p:nvSpPr>
          <p:spPr>
            <a:xfrm>
              <a:off x="5112700" y="3402425"/>
              <a:ext cx="35575" cy="26850"/>
            </a:xfrm>
            <a:custGeom>
              <a:avLst/>
              <a:gdLst/>
              <a:ahLst/>
              <a:cxnLst/>
              <a:rect l="l" t="t" r="r" b="b"/>
              <a:pathLst>
                <a:path w="1423" h="1074" extrusionOk="0">
                  <a:moveTo>
                    <a:pt x="1236" y="1074"/>
                  </a:moveTo>
                  <a:lnTo>
                    <a:pt x="1422" y="315"/>
                  </a:lnTo>
                  <a:cubicBezTo>
                    <a:pt x="1015" y="216"/>
                    <a:pt x="610" y="109"/>
                    <a:pt x="205" y="0"/>
                  </a:cubicBezTo>
                  <a:lnTo>
                    <a:pt x="0" y="753"/>
                  </a:lnTo>
                  <a:cubicBezTo>
                    <a:pt x="410" y="865"/>
                    <a:pt x="822" y="973"/>
                    <a:pt x="1236" y="107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5"/>
            <p:cNvSpPr/>
            <p:nvPr/>
          </p:nvSpPr>
          <p:spPr>
            <a:xfrm>
              <a:off x="5168300" y="3415975"/>
              <a:ext cx="34925" cy="25325"/>
            </a:xfrm>
            <a:custGeom>
              <a:avLst/>
              <a:gdLst/>
              <a:ahLst/>
              <a:cxnLst/>
              <a:rect l="l" t="t" r="r" b="b"/>
              <a:pathLst>
                <a:path w="1397" h="1013" extrusionOk="0">
                  <a:moveTo>
                    <a:pt x="1258" y="1013"/>
                  </a:moveTo>
                  <a:lnTo>
                    <a:pt x="1396" y="245"/>
                  </a:lnTo>
                  <a:cubicBezTo>
                    <a:pt x="1191" y="210"/>
                    <a:pt x="987" y="167"/>
                    <a:pt x="781" y="128"/>
                  </a:cubicBezTo>
                  <a:lnTo>
                    <a:pt x="628" y="98"/>
                  </a:lnTo>
                  <a:lnTo>
                    <a:pt x="474" y="65"/>
                  </a:lnTo>
                  <a:lnTo>
                    <a:pt x="167" y="1"/>
                  </a:lnTo>
                  <a:lnTo>
                    <a:pt x="0" y="763"/>
                  </a:lnTo>
                  <a:lnTo>
                    <a:pt x="314" y="829"/>
                  </a:lnTo>
                  <a:lnTo>
                    <a:pt x="470" y="864"/>
                  </a:lnTo>
                  <a:lnTo>
                    <a:pt x="628" y="895"/>
                  </a:lnTo>
                  <a:cubicBezTo>
                    <a:pt x="837" y="935"/>
                    <a:pt x="1047" y="976"/>
                    <a:pt x="1258" y="101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5"/>
            <p:cNvSpPr/>
            <p:nvPr/>
          </p:nvSpPr>
          <p:spPr>
            <a:xfrm>
              <a:off x="5224625" y="3426125"/>
              <a:ext cx="33875" cy="23375"/>
            </a:xfrm>
            <a:custGeom>
              <a:avLst/>
              <a:gdLst/>
              <a:ahLst/>
              <a:cxnLst/>
              <a:rect l="l" t="t" r="r" b="b"/>
              <a:pathLst>
                <a:path w="1355" h="935" extrusionOk="0">
                  <a:moveTo>
                    <a:pt x="1275" y="935"/>
                  </a:moveTo>
                  <a:lnTo>
                    <a:pt x="1355" y="158"/>
                  </a:lnTo>
                  <a:lnTo>
                    <a:pt x="1199" y="142"/>
                  </a:lnTo>
                  <a:lnTo>
                    <a:pt x="1122" y="135"/>
                  </a:lnTo>
                  <a:lnTo>
                    <a:pt x="1044" y="125"/>
                  </a:lnTo>
                  <a:lnTo>
                    <a:pt x="734" y="86"/>
                  </a:lnTo>
                  <a:lnTo>
                    <a:pt x="579" y="67"/>
                  </a:lnTo>
                  <a:lnTo>
                    <a:pt x="426" y="44"/>
                  </a:lnTo>
                  <a:lnTo>
                    <a:pt x="116" y="1"/>
                  </a:lnTo>
                  <a:lnTo>
                    <a:pt x="0" y="773"/>
                  </a:lnTo>
                  <a:lnTo>
                    <a:pt x="318" y="819"/>
                  </a:lnTo>
                  <a:lnTo>
                    <a:pt x="476" y="841"/>
                  </a:lnTo>
                  <a:lnTo>
                    <a:pt x="637" y="861"/>
                  </a:lnTo>
                  <a:lnTo>
                    <a:pt x="954" y="900"/>
                  </a:lnTo>
                  <a:lnTo>
                    <a:pt x="1035" y="910"/>
                  </a:lnTo>
                  <a:lnTo>
                    <a:pt x="1114" y="91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5"/>
            <p:cNvSpPr/>
            <p:nvPr/>
          </p:nvSpPr>
          <p:spPr>
            <a:xfrm>
              <a:off x="4949225" y="3350300"/>
              <a:ext cx="36450" cy="28875"/>
            </a:xfrm>
            <a:custGeom>
              <a:avLst/>
              <a:gdLst/>
              <a:ahLst/>
              <a:cxnLst/>
              <a:rect l="l" t="t" r="r" b="b"/>
              <a:pathLst>
                <a:path w="1458" h="1155" extrusionOk="0">
                  <a:moveTo>
                    <a:pt x="1203" y="1154"/>
                  </a:moveTo>
                  <a:lnTo>
                    <a:pt x="1457" y="416"/>
                  </a:lnTo>
                  <a:lnTo>
                    <a:pt x="257" y="1"/>
                  </a:lnTo>
                  <a:lnTo>
                    <a:pt x="0" y="73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5"/>
            <p:cNvSpPr/>
            <p:nvPr/>
          </p:nvSpPr>
          <p:spPr>
            <a:xfrm>
              <a:off x="5003200" y="3368775"/>
              <a:ext cx="36300" cy="28600"/>
            </a:xfrm>
            <a:custGeom>
              <a:avLst/>
              <a:gdLst/>
              <a:ahLst/>
              <a:cxnLst/>
              <a:rect l="l" t="t" r="r" b="b"/>
              <a:pathLst>
                <a:path w="1452" h="1144" extrusionOk="0">
                  <a:moveTo>
                    <a:pt x="1210" y="1143"/>
                  </a:moveTo>
                  <a:lnTo>
                    <a:pt x="1451" y="400"/>
                  </a:lnTo>
                  <a:cubicBezTo>
                    <a:pt x="1050" y="270"/>
                    <a:pt x="650" y="135"/>
                    <a:pt x="251" y="1"/>
                  </a:cubicBezTo>
                  <a:lnTo>
                    <a:pt x="1" y="740"/>
                  </a:lnTo>
                  <a:cubicBezTo>
                    <a:pt x="403" y="878"/>
                    <a:pt x="805" y="1011"/>
                    <a:pt x="1210" y="114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5"/>
            <p:cNvSpPr/>
            <p:nvPr/>
          </p:nvSpPr>
          <p:spPr>
            <a:xfrm>
              <a:off x="5057350" y="3386325"/>
              <a:ext cx="36025" cy="27900"/>
            </a:xfrm>
            <a:custGeom>
              <a:avLst/>
              <a:gdLst/>
              <a:ahLst/>
              <a:cxnLst/>
              <a:rect l="l" t="t" r="r" b="b"/>
              <a:pathLst>
                <a:path w="1441" h="1116" extrusionOk="0">
                  <a:moveTo>
                    <a:pt x="1221" y="1116"/>
                  </a:moveTo>
                  <a:lnTo>
                    <a:pt x="1441" y="366"/>
                  </a:lnTo>
                  <a:cubicBezTo>
                    <a:pt x="1038" y="250"/>
                    <a:pt x="636" y="126"/>
                    <a:pt x="233" y="1"/>
                  </a:cubicBezTo>
                  <a:lnTo>
                    <a:pt x="1" y="746"/>
                  </a:lnTo>
                  <a:cubicBezTo>
                    <a:pt x="407" y="873"/>
                    <a:pt x="813" y="998"/>
                    <a:pt x="1221" y="11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5"/>
            <p:cNvSpPr/>
            <p:nvPr/>
          </p:nvSpPr>
          <p:spPr>
            <a:xfrm>
              <a:off x="4786525" y="3298475"/>
              <a:ext cx="35925" cy="27325"/>
            </a:xfrm>
            <a:custGeom>
              <a:avLst/>
              <a:gdLst/>
              <a:ahLst/>
              <a:cxnLst/>
              <a:rect l="l" t="t" r="r" b="b"/>
              <a:pathLst>
                <a:path w="1437" h="1093" extrusionOk="0">
                  <a:moveTo>
                    <a:pt x="1219" y="1093"/>
                  </a:moveTo>
                  <a:lnTo>
                    <a:pt x="1437" y="343"/>
                  </a:lnTo>
                  <a:cubicBezTo>
                    <a:pt x="1026" y="223"/>
                    <a:pt x="614" y="110"/>
                    <a:pt x="200" y="1"/>
                  </a:cubicBezTo>
                  <a:lnTo>
                    <a:pt x="1" y="755"/>
                  </a:lnTo>
                  <a:cubicBezTo>
                    <a:pt x="407" y="862"/>
                    <a:pt x="814" y="974"/>
                    <a:pt x="1219" y="10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5"/>
            <p:cNvSpPr/>
            <p:nvPr/>
          </p:nvSpPr>
          <p:spPr>
            <a:xfrm>
              <a:off x="4841075" y="3314225"/>
              <a:ext cx="36225" cy="28250"/>
            </a:xfrm>
            <a:custGeom>
              <a:avLst/>
              <a:gdLst/>
              <a:ahLst/>
              <a:cxnLst/>
              <a:rect l="l" t="t" r="r" b="b"/>
              <a:pathLst>
                <a:path w="1449" h="1130" extrusionOk="0">
                  <a:moveTo>
                    <a:pt x="1208" y="1129"/>
                  </a:moveTo>
                  <a:lnTo>
                    <a:pt x="1449" y="386"/>
                  </a:lnTo>
                  <a:cubicBezTo>
                    <a:pt x="1043" y="255"/>
                    <a:pt x="636" y="127"/>
                    <a:pt x="229" y="1"/>
                  </a:cubicBezTo>
                  <a:lnTo>
                    <a:pt x="0" y="748"/>
                  </a:lnTo>
                  <a:cubicBezTo>
                    <a:pt x="402" y="873"/>
                    <a:pt x="806" y="999"/>
                    <a:pt x="1208" y="11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5"/>
            <p:cNvSpPr/>
            <p:nvPr/>
          </p:nvSpPr>
          <p:spPr>
            <a:xfrm>
              <a:off x="4894950" y="3331750"/>
              <a:ext cx="36400" cy="28700"/>
            </a:xfrm>
            <a:custGeom>
              <a:avLst/>
              <a:gdLst/>
              <a:ahLst/>
              <a:cxnLst/>
              <a:rect l="l" t="t" r="r" b="b"/>
              <a:pathLst>
                <a:path w="1456" h="1148" extrusionOk="0">
                  <a:moveTo>
                    <a:pt x="1203" y="1148"/>
                  </a:moveTo>
                  <a:lnTo>
                    <a:pt x="1455" y="408"/>
                  </a:lnTo>
                  <a:cubicBezTo>
                    <a:pt x="1053" y="271"/>
                    <a:pt x="651" y="136"/>
                    <a:pt x="247" y="0"/>
                  </a:cubicBezTo>
                  <a:lnTo>
                    <a:pt x="0" y="741"/>
                  </a:lnTo>
                  <a:cubicBezTo>
                    <a:pt x="402" y="875"/>
                    <a:pt x="803" y="1010"/>
                    <a:pt x="1203" y="114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5"/>
            <p:cNvSpPr/>
            <p:nvPr/>
          </p:nvSpPr>
          <p:spPr>
            <a:xfrm>
              <a:off x="4619400" y="3270250"/>
              <a:ext cx="33150" cy="21750"/>
            </a:xfrm>
            <a:custGeom>
              <a:avLst/>
              <a:gdLst/>
              <a:ahLst/>
              <a:cxnLst/>
              <a:rect l="l" t="t" r="r" b="b"/>
              <a:pathLst>
                <a:path w="1326" h="870" extrusionOk="0">
                  <a:moveTo>
                    <a:pt x="1252" y="869"/>
                  </a:moveTo>
                  <a:lnTo>
                    <a:pt x="1326" y="93"/>
                  </a:lnTo>
                  <a:cubicBezTo>
                    <a:pt x="1273" y="87"/>
                    <a:pt x="1220" y="81"/>
                    <a:pt x="1164" y="77"/>
                  </a:cubicBezTo>
                  <a:lnTo>
                    <a:pt x="1003" y="63"/>
                  </a:lnTo>
                  <a:lnTo>
                    <a:pt x="680" y="38"/>
                  </a:lnTo>
                  <a:cubicBezTo>
                    <a:pt x="627" y="34"/>
                    <a:pt x="573" y="31"/>
                    <a:pt x="519" y="29"/>
                  </a:cubicBezTo>
                  <a:lnTo>
                    <a:pt x="357" y="20"/>
                  </a:lnTo>
                  <a:cubicBezTo>
                    <a:pt x="250" y="14"/>
                    <a:pt x="142" y="6"/>
                    <a:pt x="34" y="1"/>
                  </a:cubicBezTo>
                  <a:lnTo>
                    <a:pt x="0" y="781"/>
                  </a:lnTo>
                  <a:cubicBezTo>
                    <a:pt x="104" y="786"/>
                    <a:pt x="210" y="792"/>
                    <a:pt x="314" y="797"/>
                  </a:cubicBezTo>
                  <a:lnTo>
                    <a:pt x="470" y="807"/>
                  </a:lnTo>
                  <a:cubicBezTo>
                    <a:pt x="522" y="810"/>
                    <a:pt x="574" y="812"/>
                    <a:pt x="626" y="817"/>
                  </a:cubicBezTo>
                  <a:lnTo>
                    <a:pt x="939" y="842"/>
                  </a:lnTo>
                  <a:lnTo>
                    <a:pt x="1096" y="854"/>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5"/>
            <p:cNvSpPr/>
            <p:nvPr/>
          </p:nvSpPr>
          <p:spPr>
            <a:xfrm>
              <a:off x="4675475" y="3275450"/>
              <a:ext cx="34525" cy="24200"/>
            </a:xfrm>
            <a:custGeom>
              <a:avLst/>
              <a:gdLst/>
              <a:ahLst/>
              <a:cxnLst/>
              <a:rect l="l" t="t" r="r" b="b"/>
              <a:pathLst>
                <a:path w="1381" h="968" extrusionOk="0">
                  <a:moveTo>
                    <a:pt x="1246" y="967"/>
                  </a:moveTo>
                  <a:lnTo>
                    <a:pt x="1381" y="198"/>
                  </a:lnTo>
                  <a:lnTo>
                    <a:pt x="1221" y="169"/>
                  </a:lnTo>
                  <a:lnTo>
                    <a:pt x="1062" y="143"/>
                  </a:lnTo>
                  <a:lnTo>
                    <a:pt x="743" y="93"/>
                  </a:lnTo>
                  <a:cubicBezTo>
                    <a:pt x="637" y="74"/>
                    <a:pt x="530" y="62"/>
                    <a:pt x="424" y="46"/>
                  </a:cubicBezTo>
                  <a:lnTo>
                    <a:pt x="103" y="0"/>
                  </a:lnTo>
                  <a:lnTo>
                    <a:pt x="0" y="775"/>
                  </a:lnTo>
                  <a:lnTo>
                    <a:pt x="311" y="819"/>
                  </a:lnTo>
                  <a:cubicBezTo>
                    <a:pt x="415" y="834"/>
                    <a:pt x="520" y="848"/>
                    <a:pt x="623" y="864"/>
                  </a:cubicBezTo>
                  <a:lnTo>
                    <a:pt x="934" y="913"/>
                  </a:lnTo>
                  <a:lnTo>
                    <a:pt x="1088" y="93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5"/>
            <p:cNvSpPr/>
            <p:nvPr/>
          </p:nvSpPr>
          <p:spPr>
            <a:xfrm>
              <a:off x="4731000" y="3285100"/>
              <a:ext cx="35375" cy="26025"/>
            </a:xfrm>
            <a:custGeom>
              <a:avLst/>
              <a:gdLst/>
              <a:ahLst/>
              <a:cxnLst/>
              <a:rect l="l" t="t" r="r" b="b"/>
              <a:pathLst>
                <a:path w="1415" h="1041" extrusionOk="0">
                  <a:moveTo>
                    <a:pt x="1233" y="1041"/>
                  </a:moveTo>
                  <a:lnTo>
                    <a:pt x="1415" y="282"/>
                  </a:lnTo>
                  <a:lnTo>
                    <a:pt x="1259" y="244"/>
                  </a:lnTo>
                  <a:cubicBezTo>
                    <a:pt x="1207" y="232"/>
                    <a:pt x="1155" y="221"/>
                    <a:pt x="1103" y="208"/>
                  </a:cubicBezTo>
                  <a:lnTo>
                    <a:pt x="789" y="136"/>
                  </a:lnTo>
                  <a:cubicBezTo>
                    <a:pt x="685" y="112"/>
                    <a:pt x="579" y="91"/>
                    <a:pt x="474" y="67"/>
                  </a:cubicBezTo>
                  <a:lnTo>
                    <a:pt x="158" y="0"/>
                  </a:lnTo>
                  <a:lnTo>
                    <a:pt x="1" y="766"/>
                  </a:lnTo>
                  <a:lnTo>
                    <a:pt x="309" y="831"/>
                  </a:lnTo>
                  <a:cubicBezTo>
                    <a:pt x="412" y="853"/>
                    <a:pt x="515" y="874"/>
                    <a:pt x="618" y="899"/>
                  </a:cubicBezTo>
                  <a:lnTo>
                    <a:pt x="926" y="969"/>
                  </a:lnTo>
                  <a:cubicBezTo>
                    <a:pt x="977" y="981"/>
                    <a:pt x="1029" y="993"/>
                    <a:pt x="1079" y="100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5"/>
            <p:cNvSpPr/>
            <p:nvPr/>
          </p:nvSpPr>
          <p:spPr>
            <a:xfrm>
              <a:off x="4446675" y="3283850"/>
              <a:ext cx="36525" cy="28425"/>
            </a:xfrm>
            <a:custGeom>
              <a:avLst/>
              <a:gdLst/>
              <a:ahLst/>
              <a:cxnLst/>
              <a:rect l="l" t="t" r="r" b="b"/>
              <a:pathLst>
                <a:path w="1461" h="1137" extrusionOk="0">
                  <a:moveTo>
                    <a:pt x="1461" y="753"/>
                  </a:moveTo>
                  <a:lnTo>
                    <a:pt x="1257" y="0"/>
                  </a:lnTo>
                  <a:cubicBezTo>
                    <a:pt x="832" y="116"/>
                    <a:pt x="413" y="250"/>
                    <a:pt x="1" y="407"/>
                  </a:cubicBezTo>
                  <a:lnTo>
                    <a:pt x="278" y="1136"/>
                  </a:lnTo>
                  <a:cubicBezTo>
                    <a:pt x="664" y="991"/>
                    <a:pt x="1060" y="863"/>
                    <a:pt x="1461" y="75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5"/>
            <p:cNvSpPr/>
            <p:nvPr/>
          </p:nvSpPr>
          <p:spPr>
            <a:xfrm>
              <a:off x="4503500" y="3273050"/>
              <a:ext cx="34650" cy="24025"/>
            </a:xfrm>
            <a:custGeom>
              <a:avLst/>
              <a:gdLst/>
              <a:ahLst/>
              <a:cxnLst/>
              <a:rect l="l" t="t" r="r" b="b"/>
              <a:pathLst>
                <a:path w="1386" h="961" extrusionOk="0">
                  <a:moveTo>
                    <a:pt x="1386" y="776"/>
                  </a:moveTo>
                  <a:lnTo>
                    <a:pt x="1297" y="0"/>
                  </a:lnTo>
                  <a:cubicBezTo>
                    <a:pt x="1243" y="5"/>
                    <a:pt x="1190" y="13"/>
                    <a:pt x="1136" y="19"/>
                  </a:cubicBezTo>
                  <a:lnTo>
                    <a:pt x="974" y="40"/>
                  </a:lnTo>
                  <a:cubicBezTo>
                    <a:pt x="867" y="54"/>
                    <a:pt x="759" y="68"/>
                    <a:pt x="651" y="83"/>
                  </a:cubicBezTo>
                  <a:cubicBezTo>
                    <a:pt x="433" y="116"/>
                    <a:pt x="217" y="152"/>
                    <a:pt x="1" y="194"/>
                  </a:cubicBezTo>
                  <a:lnTo>
                    <a:pt x="151" y="960"/>
                  </a:lnTo>
                  <a:cubicBezTo>
                    <a:pt x="355" y="920"/>
                    <a:pt x="560" y="886"/>
                    <a:pt x="765" y="855"/>
                  </a:cubicBezTo>
                  <a:cubicBezTo>
                    <a:pt x="868" y="841"/>
                    <a:pt x="972" y="827"/>
                    <a:pt x="1075" y="814"/>
                  </a:cubicBezTo>
                  <a:lnTo>
                    <a:pt x="1229" y="793"/>
                  </a:lnTo>
                  <a:cubicBezTo>
                    <a:pt x="1282" y="789"/>
                    <a:pt x="1334" y="781"/>
                    <a:pt x="1386" y="77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5"/>
            <p:cNvSpPr/>
            <p:nvPr/>
          </p:nvSpPr>
          <p:spPr>
            <a:xfrm>
              <a:off x="4561500" y="3269750"/>
              <a:ext cx="32575" cy="20550"/>
            </a:xfrm>
            <a:custGeom>
              <a:avLst/>
              <a:gdLst/>
              <a:ahLst/>
              <a:cxnLst/>
              <a:rect l="l" t="t" r="r" b="b"/>
              <a:pathLst>
                <a:path w="1303" h="822" extrusionOk="0">
                  <a:moveTo>
                    <a:pt x="1302" y="781"/>
                  </a:moveTo>
                  <a:lnTo>
                    <a:pt x="1300" y="0"/>
                  </a:lnTo>
                  <a:lnTo>
                    <a:pt x="1220" y="0"/>
                  </a:lnTo>
                  <a:lnTo>
                    <a:pt x="1138" y="2"/>
                  </a:lnTo>
                  <a:lnTo>
                    <a:pt x="975" y="4"/>
                  </a:lnTo>
                  <a:lnTo>
                    <a:pt x="649" y="11"/>
                  </a:lnTo>
                  <a:lnTo>
                    <a:pt x="324" y="25"/>
                  </a:lnTo>
                  <a:lnTo>
                    <a:pt x="162" y="32"/>
                  </a:lnTo>
                  <a:lnTo>
                    <a:pt x="81" y="37"/>
                  </a:lnTo>
                  <a:lnTo>
                    <a:pt x="1" y="42"/>
                  </a:lnTo>
                  <a:lnTo>
                    <a:pt x="49" y="822"/>
                  </a:lnTo>
                  <a:lnTo>
                    <a:pt x="127" y="816"/>
                  </a:lnTo>
                  <a:lnTo>
                    <a:pt x="205" y="812"/>
                  </a:lnTo>
                  <a:lnTo>
                    <a:pt x="362" y="805"/>
                  </a:lnTo>
                  <a:lnTo>
                    <a:pt x="674" y="791"/>
                  </a:lnTo>
                  <a:lnTo>
                    <a:pt x="988" y="785"/>
                  </a:lnTo>
                  <a:lnTo>
                    <a:pt x="1146" y="783"/>
                  </a:lnTo>
                  <a:lnTo>
                    <a:pt x="1224" y="78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5"/>
            <p:cNvSpPr/>
            <p:nvPr/>
          </p:nvSpPr>
          <p:spPr>
            <a:xfrm>
              <a:off x="4314275" y="3380450"/>
              <a:ext cx="32350" cy="37650"/>
            </a:xfrm>
            <a:custGeom>
              <a:avLst/>
              <a:gdLst/>
              <a:ahLst/>
              <a:cxnLst/>
              <a:rect l="l" t="t" r="r" b="b"/>
              <a:pathLst>
                <a:path w="1294" h="1506" extrusionOk="0">
                  <a:moveTo>
                    <a:pt x="1293" y="433"/>
                  </a:moveTo>
                  <a:lnTo>
                    <a:pt x="644" y="0"/>
                  </a:lnTo>
                  <a:cubicBezTo>
                    <a:pt x="391" y="380"/>
                    <a:pt x="174" y="784"/>
                    <a:pt x="0" y="1210"/>
                  </a:cubicBezTo>
                  <a:lnTo>
                    <a:pt x="724" y="1506"/>
                  </a:lnTo>
                  <a:cubicBezTo>
                    <a:pt x="877" y="1131"/>
                    <a:pt x="1068" y="772"/>
                    <a:pt x="1293" y="43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5"/>
            <p:cNvSpPr/>
            <p:nvPr/>
          </p:nvSpPr>
          <p:spPr>
            <a:xfrm>
              <a:off x="4346925" y="3335975"/>
              <a:ext cx="36875" cy="36275"/>
            </a:xfrm>
            <a:custGeom>
              <a:avLst/>
              <a:gdLst/>
              <a:ahLst/>
              <a:cxnLst/>
              <a:rect l="l" t="t" r="r" b="b"/>
              <a:pathLst>
                <a:path w="1475" h="1451" extrusionOk="0">
                  <a:moveTo>
                    <a:pt x="1474" y="610"/>
                  </a:moveTo>
                  <a:lnTo>
                    <a:pt x="985" y="1"/>
                  </a:lnTo>
                  <a:cubicBezTo>
                    <a:pt x="635" y="282"/>
                    <a:pt x="305" y="591"/>
                    <a:pt x="1" y="927"/>
                  </a:cubicBezTo>
                  <a:lnTo>
                    <a:pt x="582" y="1450"/>
                  </a:lnTo>
                  <a:cubicBezTo>
                    <a:pt x="855" y="1146"/>
                    <a:pt x="1156" y="867"/>
                    <a:pt x="1474" y="61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5"/>
            <p:cNvSpPr/>
            <p:nvPr/>
          </p:nvSpPr>
          <p:spPr>
            <a:xfrm>
              <a:off x="4393000" y="3304500"/>
              <a:ext cx="37600" cy="32625"/>
            </a:xfrm>
            <a:custGeom>
              <a:avLst/>
              <a:gdLst/>
              <a:ahLst/>
              <a:cxnLst/>
              <a:rect l="l" t="t" r="r" b="b"/>
              <a:pathLst>
                <a:path w="1504" h="1305" extrusionOk="0">
                  <a:moveTo>
                    <a:pt x="1503" y="705"/>
                  </a:moveTo>
                  <a:lnTo>
                    <a:pt x="1165" y="0"/>
                  </a:lnTo>
                  <a:cubicBezTo>
                    <a:pt x="766" y="192"/>
                    <a:pt x="376" y="406"/>
                    <a:pt x="1" y="646"/>
                  </a:cubicBezTo>
                  <a:lnTo>
                    <a:pt x="422" y="1305"/>
                  </a:lnTo>
                  <a:cubicBezTo>
                    <a:pt x="769" y="1083"/>
                    <a:pt x="1131" y="884"/>
                    <a:pt x="1503" y="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5" name="Google Shape;265;p5"/>
          <p:cNvSpPr/>
          <p:nvPr/>
        </p:nvSpPr>
        <p:spPr>
          <a:xfrm rot="-1731778">
            <a:off x="10498533" y="5121852"/>
            <a:ext cx="3076288" cy="2033627"/>
          </a:xfrm>
          <a:custGeom>
            <a:avLst/>
            <a:gdLst/>
            <a:ahLst/>
            <a:cxnLst/>
            <a:rect l="l" t="t" r="r" b="b"/>
            <a:pathLst>
              <a:path w="8450" h="5586" extrusionOk="0">
                <a:moveTo>
                  <a:pt x="2849" y="2258"/>
                </a:moveTo>
                <a:cubicBezTo>
                  <a:pt x="2967" y="2354"/>
                  <a:pt x="3020" y="2491"/>
                  <a:pt x="3011" y="2668"/>
                </a:cubicBezTo>
                <a:cubicBezTo>
                  <a:pt x="3012" y="2787"/>
                  <a:pt x="2776" y="3149"/>
                  <a:pt x="2640" y="3149"/>
                </a:cubicBezTo>
                <a:cubicBezTo>
                  <a:pt x="2591" y="3149"/>
                  <a:pt x="2555" y="3102"/>
                  <a:pt x="2548" y="2979"/>
                </a:cubicBezTo>
                <a:cubicBezTo>
                  <a:pt x="2535" y="2735"/>
                  <a:pt x="2711" y="2461"/>
                  <a:pt x="2849" y="2258"/>
                </a:cubicBezTo>
                <a:close/>
                <a:moveTo>
                  <a:pt x="6439" y="0"/>
                </a:moveTo>
                <a:cubicBezTo>
                  <a:pt x="6013" y="0"/>
                  <a:pt x="5566" y="84"/>
                  <a:pt x="5148" y="221"/>
                </a:cubicBezTo>
                <a:cubicBezTo>
                  <a:pt x="4449" y="452"/>
                  <a:pt x="3781" y="836"/>
                  <a:pt x="3244" y="1358"/>
                </a:cubicBezTo>
                <a:cubicBezTo>
                  <a:pt x="3101" y="1497"/>
                  <a:pt x="2923" y="1674"/>
                  <a:pt x="2755" y="1872"/>
                </a:cubicBezTo>
                <a:lnTo>
                  <a:pt x="2755" y="1872"/>
                </a:lnTo>
                <a:cubicBezTo>
                  <a:pt x="2573" y="1806"/>
                  <a:pt x="2368" y="1775"/>
                  <a:pt x="2169" y="1775"/>
                </a:cubicBezTo>
                <a:cubicBezTo>
                  <a:pt x="2026" y="1775"/>
                  <a:pt x="1887" y="1791"/>
                  <a:pt x="1761" y="1821"/>
                </a:cubicBezTo>
                <a:cubicBezTo>
                  <a:pt x="759" y="2059"/>
                  <a:pt x="194" y="2861"/>
                  <a:pt x="75" y="3904"/>
                </a:cubicBezTo>
                <a:cubicBezTo>
                  <a:pt x="0" y="4559"/>
                  <a:pt x="275" y="5586"/>
                  <a:pt x="930" y="5586"/>
                </a:cubicBezTo>
                <a:cubicBezTo>
                  <a:pt x="1044" y="5586"/>
                  <a:pt x="1170" y="5555"/>
                  <a:pt x="1307" y="5485"/>
                </a:cubicBezTo>
                <a:cubicBezTo>
                  <a:pt x="1480" y="5399"/>
                  <a:pt x="1385" y="5261"/>
                  <a:pt x="1252" y="5261"/>
                </a:cubicBezTo>
                <a:cubicBezTo>
                  <a:pt x="1223" y="5261"/>
                  <a:pt x="1192" y="5268"/>
                  <a:pt x="1161" y="5283"/>
                </a:cubicBezTo>
                <a:cubicBezTo>
                  <a:pt x="1098" y="5315"/>
                  <a:pt x="1040" y="5330"/>
                  <a:pt x="986" y="5330"/>
                </a:cubicBezTo>
                <a:cubicBezTo>
                  <a:pt x="622" y="5330"/>
                  <a:pt x="482" y="4662"/>
                  <a:pt x="435" y="4416"/>
                </a:cubicBezTo>
                <a:cubicBezTo>
                  <a:pt x="359" y="4009"/>
                  <a:pt x="443" y="3563"/>
                  <a:pt x="568" y="3179"/>
                </a:cubicBezTo>
                <a:cubicBezTo>
                  <a:pt x="794" y="2482"/>
                  <a:pt x="1432" y="2041"/>
                  <a:pt x="2095" y="2041"/>
                </a:cubicBezTo>
                <a:cubicBezTo>
                  <a:pt x="2251" y="2041"/>
                  <a:pt x="2409" y="2066"/>
                  <a:pt x="2563" y="2117"/>
                </a:cubicBezTo>
                <a:lnTo>
                  <a:pt x="2563" y="2117"/>
                </a:lnTo>
                <a:cubicBezTo>
                  <a:pt x="2310" y="2472"/>
                  <a:pt x="2134" y="2872"/>
                  <a:pt x="2239" y="3250"/>
                </a:cubicBezTo>
                <a:cubicBezTo>
                  <a:pt x="2294" y="3451"/>
                  <a:pt x="2403" y="3529"/>
                  <a:pt x="2531" y="3529"/>
                </a:cubicBezTo>
                <a:cubicBezTo>
                  <a:pt x="2843" y="3529"/>
                  <a:pt x="3270" y="3070"/>
                  <a:pt x="3321" y="2808"/>
                </a:cubicBezTo>
                <a:cubicBezTo>
                  <a:pt x="3391" y="2438"/>
                  <a:pt x="3255" y="2178"/>
                  <a:pt x="3024" y="2012"/>
                </a:cubicBezTo>
                <a:lnTo>
                  <a:pt x="3024" y="2012"/>
                </a:lnTo>
                <a:cubicBezTo>
                  <a:pt x="3236" y="1736"/>
                  <a:pt x="3484" y="1482"/>
                  <a:pt x="3743" y="1262"/>
                </a:cubicBezTo>
                <a:cubicBezTo>
                  <a:pt x="4389" y="713"/>
                  <a:pt x="5458" y="245"/>
                  <a:pt x="6377" y="245"/>
                </a:cubicBezTo>
                <a:cubicBezTo>
                  <a:pt x="7254" y="245"/>
                  <a:pt x="7994" y="671"/>
                  <a:pt x="8100" y="1860"/>
                </a:cubicBezTo>
                <a:cubicBezTo>
                  <a:pt x="8105" y="1918"/>
                  <a:pt x="8155" y="1943"/>
                  <a:pt x="8215" y="1943"/>
                </a:cubicBezTo>
                <a:cubicBezTo>
                  <a:pt x="8317" y="1943"/>
                  <a:pt x="8449" y="1870"/>
                  <a:pt x="8439" y="1765"/>
                </a:cubicBezTo>
                <a:cubicBezTo>
                  <a:pt x="8323" y="462"/>
                  <a:pt x="7440" y="0"/>
                  <a:pt x="6439" y="0"/>
                </a:cubicBezTo>
                <a:close/>
              </a:path>
            </a:pathLst>
          </a:custGeom>
          <a:solidFill>
            <a:srgbClr val="FF7C35">
              <a:alpha val="56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6" name="Google Shape;266;p5"/>
          <p:cNvGrpSpPr/>
          <p:nvPr/>
        </p:nvGrpSpPr>
        <p:grpSpPr>
          <a:xfrm>
            <a:off x="514334" y="275263"/>
            <a:ext cx="11114732" cy="6343037"/>
            <a:chOff x="385750" y="206447"/>
            <a:chExt cx="8336049" cy="4757278"/>
          </a:xfrm>
        </p:grpSpPr>
        <p:sp>
          <p:nvSpPr>
            <p:cNvPr id="267" name="Google Shape;267;p5"/>
            <p:cNvSpPr/>
            <p:nvPr/>
          </p:nvSpPr>
          <p:spPr>
            <a:xfrm rot="-5400000">
              <a:off x="2208886" y="-1549189"/>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5"/>
            <p:cNvSpPr/>
            <p:nvPr/>
          </p:nvSpPr>
          <p:spPr>
            <a:xfrm rot="-5400000">
              <a:off x="2168061" y="-1575864"/>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9" name="Google Shape;269;p5"/>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70" name="Google Shape;270;p5"/>
          <p:cNvSpPr txBox="1">
            <a:spLocks noGrp="1"/>
          </p:cNvSpPr>
          <p:nvPr>
            <p:ph type="subTitle" idx="1"/>
          </p:nvPr>
        </p:nvSpPr>
        <p:spPr>
          <a:xfrm>
            <a:off x="6381995" y="2403549"/>
            <a:ext cx="4632800" cy="368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867"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271" name="Google Shape;271;p5"/>
          <p:cNvSpPr txBox="1">
            <a:spLocks noGrp="1"/>
          </p:cNvSpPr>
          <p:nvPr>
            <p:ph type="subTitle" idx="2"/>
          </p:nvPr>
        </p:nvSpPr>
        <p:spPr>
          <a:xfrm>
            <a:off x="1177205" y="2402949"/>
            <a:ext cx="4632800" cy="368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867"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272" name="Google Shape;272;p5"/>
          <p:cNvSpPr txBox="1">
            <a:spLocks noGrp="1"/>
          </p:cNvSpPr>
          <p:nvPr>
            <p:ph type="subTitle" idx="3"/>
          </p:nvPr>
        </p:nvSpPr>
        <p:spPr>
          <a:xfrm>
            <a:off x="6381995" y="1992251"/>
            <a:ext cx="4632800" cy="526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3333" b="1">
                <a:solidFill>
                  <a:schemeClr val="accent1"/>
                </a:solidFill>
                <a:latin typeface="Josefin Sans"/>
                <a:ea typeface="Josefin Sans"/>
                <a:cs typeface="Josefin Sans"/>
                <a:sym typeface="Josefin Sans"/>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273" name="Google Shape;273;p5"/>
          <p:cNvSpPr txBox="1">
            <a:spLocks noGrp="1"/>
          </p:cNvSpPr>
          <p:nvPr>
            <p:ph type="subTitle" idx="4"/>
          </p:nvPr>
        </p:nvSpPr>
        <p:spPr>
          <a:xfrm>
            <a:off x="1177205" y="1992251"/>
            <a:ext cx="4632800" cy="526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3200" b="1">
                <a:solidFill>
                  <a:schemeClr val="accent1"/>
                </a:solidFill>
                <a:latin typeface="Josefin Sans"/>
                <a:ea typeface="Josefin Sans"/>
                <a:cs typeface="Josefin Sans"/>
                <a:sym typeface="Josefin Sans"/>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Tree>
    <p:extLst>
      <p:ext uri="{BB962C8B-B14F-4D97-AF65-F5344CB8AC3E}">
        <p14:creationId xmlns:p14="http://schemas.microsoft.com/office/powerpoint/2010/main" val="173837006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32"/>
        <p:cNvGrpSpPr/>
        <p:nvPr/>
      </p:nvGrpSpPr>
      <p:grpSpPr>
        <a:xfrm>
          <a:off x="0" y="0"/>
          <a:ext cx="0" cy="0"/>
          <a:chOff x="0" y="0"/>
          <a:chExt cx="0" cy="0"/>
        </a:xfrm>
      </p:grpSpPr>
      <p:grpSp>
        <p:nvGrpSpPr>
          <p:cNvPr id="333" name="Google Shape;333;p7"/>
          <p:cNvGrpSpPr/>
          <p:nvPr/>
        </p:nvGrpSpPr>
        <p:grpSpPr>
          <a:xfrm rot="-1180894">
            <a:off x="10308555" y="6082909"/>
            <a:ext cx="2434221" cy="703316"/>
            <a:chOff x="4314275" y="3002400"/>
            <a:chExt cx="1825625" cy="527475"/>
          </a:xfrm>
        </p:grpSpPr>
        <p:sp>
          <p:nvSpPr>
            <p:cNvPr id="334" name="Google Shape;334;p7"/>
            <p:cNvSpPr/>
            <p:nvPr/>
          </p:nvSpPr>
          <p:spPr>
            <a:xfrm>
              <a:off x="5996650" y="3489625"/>
              <a:ext cx="35350" cy="26475"/>
            </a:xfrm>
            <a:custGeom>
              <a:avLst/>
              <a:gdLst/>
              <a:ahLst/>
              <a:cxnLst/>
              <a:rect l="l" t="t" r="r" b="b"/>
              <a:pathLst>
                <a:path w="1414" h="1059" extrusionOk="0">
                  <a:moveTo>
                    <a:pt x="1413" y="753"/>
                  </a:moveTo>
                  <a:lnTo>
                    <a:pt x="1210" y="0"/>
                  </a:lnTo>
                  <a:cubicBezTo>
                    <a:pt x="1110" y="28"/>
                    <a:pt x="1010" y="52"/>
                    <a:pt x="908" y="78"/>
                  </a:cubicBezTo>
                  <a:lnTo>
                    <a:pt x="606" y="154"/>
                  </a:lnTo>
                  <a:cubicBezTo>
                    <a:pt x="581" y="162"/>
                    <a:pt x="555" y="168"/>
                    <a:pt x="531" y="173"/>
                  </a:cubicBezTo>
                  <a:lnTo>
                    <a:pt x="455" y="190"/>
                  </a:lnTo>
                  <a:lnTo>
                    <a:pt x="303" y="225"/>
                  </a:lnTo>
                  <a:cubicBezTo>
                    <a:pt x="201" y="248"/>
                    <a:pt x="101" y="272"/>
                    <a:pt x="0" y="294"/>
                  </a:cubicBezTo>
                  <a:lnTo>
                    <a:pt x="165" y="1058"/>
                  </a:lnTo>
                  <a:cubicBezTo>
                    <a:pt x="269" y="1035"/>
                    <a:pt x="373" y="1011"/>
                    <a:pt x="479" y="986"/>
                  </a:cubicBezTo>
                  <a:lnTo>
                    <a:pt x="636" y="950"/>
                  </a:lnTo>
                  <a:lnTo>
                    <a:pt x="714" y="932"/>
                  </a:lnTo>
                  <a:cubicBezTo>
                    <a:pt x="740" y="925"/>
                    <a:pt x="766" y="920"/>
                    <a:pt x="792" y="913"/>
                  </a:cubicBezTo>
                  <a:lnTo>
                    <a:pt x="1102" y="834"/>
                  </a:lnTo>
                  <a:cubicBezTo>
                    <a:pt x="1206" y="808"/>
                    <a:pt x="1310" y="783"/>
                    <a:pt x="1413" y="75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7"/>
            <p:cNvSpPr/>
            <p:nvPr/>
          </p:nvSpPr>
          <p:spPr>
            <a:xfrm>
              <a:off x="6050700" y="3472725"/>
              <a:ext cx="36225" cy="28650"/>
            </a:xfrm>
            <a:custGeom>
              <a:avLst/>
              <a:gdLst/>
              <a:ahLst/>
              <a:cxnLst/>
              <a:rect l="l" t="t" r="r" b="b"/>
              <a:pathLst>
                <a:path w="1449" h="1146" extrusionOk="0">
                  <a:moveTo>
                    <a:pt x="1448" y="733"/>
                  </a:moveTo>
                  <a:lnTo>
                    <a:pt x="1181" y="0"/>
                  </a:lnTo>
                  <a:lnTo>
                    <a:pt x="1108" y="28"/>
                  </a:lnTo>
                  <a:lnTo>
                    <a:pt x="1035" y="54"/>
                  </a:lnTo>
                  <a:lnTo>
                    <a:pt x="887" y="106"/>
                  </a:lnTo>
                  <a:lnTo>
                    <a:pt x="594" y="209"/>
                  </a:lnTo>
                  <a:cubicBezTo>
                    <a:pt x="495" y="241"/>
                    <a:pt x="396" y="273"/>
                    <a:pt x="297" y="304"/>
                  </a:cubicBezTo>
                  <a:lnTo>
                    <a:pt x="148" y="353"/>
                  </a:lnTo>
                  <a:cubicBezTo>
                    <a:pt x="99" y="369"/>
                    <a:pt x="49" y="386"/>
                    <a:pt x="0" y="400"/>
                  </a:cubicBezTo>
                  <a:lnTo>
                    <a:pt x="233" y="1146"/>
                  </a:lnTo>
                  <a:cubicBezTo>
                    <a:pt x="285" y="1131"/>
                    <a:pt x="334" y="1113"/>
                    <a:pt x="386" y="1096"/>
                  </a:cubicBezTo>
                  <a:lnTo>
                    <a:pt x="538" y="1047"/>
                  </a:lnTo>
                  <a:cubicBezTo>
                    <a:pt x="640" y="1012"/>
                    <a:pt x="743" y="980"/>
                    <a:pt x="844" y="947"/>
                  </a:cubicBezTo>
                  <a:lnTo>
                    <a:pt x="1147" y="840"/>
                  </a:lnTo>
                  <a:lnTo>
                    <a:pt x="1298" y="787"/>
                  </a:lnTo>
                  <a:lnTo>
                    <a:pt x="1374" y="76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7"/>
            <p:cNvSpPr/>
            <p:nvPr/>
          </p:nvSpPr>
          <p:spPr>
            <a:xfrm>
              <a:off x="6103125" y="3451300"/>
              <a:ext cx="36775" cy="30575"/>
            </a:xfrm>
            <a:custGeom>
              <a:avLst/>
              <a:gdLst/>
              <a:ahLst/>
              <a:cxnLst/>
              <a:rect l="l" t="t" r="r" b="b"/>
              <a:pathLst>
                <a:path w="1471" h="1223" extrusionOk="0">
                  <a:moveTo>
                    <a:pt x="1470" y="707"/>
                  </a:moveTo>
                  <a:lnTo>
                    <a:pt x="1140" y="1"/>
                  </a:lnTo>
                  <a:cubicBezTo>
                    <a:pt x="1093" y="24"/>
                    <a:pt x="1046" y="45"/>
                    <a:pt x="997" y="66"/>
                  </a:cubicBezTo>
                  <a:lnTo>
                    <a:pt x="856" y="130"/>
                  </a:lnTo>
                  <a:lnTo>
                    <a:pt x="573" y="259"/>
                  </a:lnTo>
                  <a:lnTo>
                    <a:pt x="286" y="381"/>
                  </a:lnTo>
                  <a:lnTo>
                    <a:pt x="143" y="442"/>
                  </a:lnTo>
                  <a:lnTo>
                    <a:pt x="71" y="472"/>
                  </a:lnTo>
                  <a:cubicBezTo>
                    <a:pt x="48" y="483"/>
                    <a:pt x="23" y="492"/>
                    <a:pt x="0" y="500"/>
                  </a:cubicBezTo>
                  <a:lnTo>
                    <a:pt x="297" y="1223"/>
                  </a:lnTo>
                  <a:cubicBezTo>
                    <a:pt x="321" y="1212"/>
                    <a:pt x="346" y="1203"/>
                    <a:pt x="371" y="1193"/>
                  </a:cubicBezTo>
                  <a:lnTo>
                    <a:pt x="445" y="1161"/>
                  </a:lnTo>
                  <a:lnTo>
                    <a:pt x="591" y="1099"/>
                  </a:lnTo>
                  <a:lnTo>
                    <a:pt x="887" y="973"/>
                  </a:lnTo>
                  <a:lnTo>
                    <a:pt x="1180" y="841"/>
                  </a:lnTo>
                  <a:lnTo>
                    <a:pt x="1325" y="774"/>
                  </a:lnTo>
                  <a:cubicBezTo>
                    <a:pt x="1372" y="752"/>
                    <a:pt x="1422" y="731"/>
                    <a:pt x="1470" y="70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7"/>
            <p:cNvSpPr/>
            <p:nvPr/>
          </p:nvSpPr>
          <p:spPr>
            <a:xfrm>
              <a:off x="5828575" y="3508875"/>
              <a:ext cx="32525" cy="21000"/>
            </a:xfrm>
            <a:custGeom>
              <a:avLst/>
              <a:gdLst/>
              <a:ahLst/>
              <a:cxnLst/>
              <a:rect l="l" t="t" r="r" b="b"/>
              <a:pathLst>
                <a:path w="1301" h="840" extrusionOk="0">
                  <a:moveTo>
                    <a:pt x="1286" y="840"/>
                  </a:moveTo>
                  <a:lnTo>
                    <a:pt x="1301" y="59"/>
                  </a:lnTo>
                  <a:lnTo>
                    <a:pt x="990" y="51"/>
                  </a:lnTo>
                  <a:lnTo>
                    <a:pt x="679" y="38"/>
                  </a:lnTo>
                  <a:cubicBezTo>
                    <a:pt x="575" y="34"/>
                    <a:pt x="472" y="28"/>
                    <a:pt x="369" y="21"/>
                  </a:cubicBezTo>
                  <a:cubicBezTo>
                    <a:pt x="266" y="14"/>
                    <a:pt x="162" y="9"/>
                    <a:pt x="60" y="1"/>
                  </a:cubicBezTo>
                  <a:lnTo>
                    <a:pt x="0" y="778"/>
                  </a:lnTo>
                  <a:cubicBezTo>
                    <a:pt x="108" y="788"/>
                    <a:pt x="214" y="793"/>
                    <a:pt x="322" y="800"/>
                  </a:cubicBezTo>
                  <a:cubicBezTo>
                    <a:pt x="429" y="808"/>
                    <a:pt x="536" y="815"/>
                    <a:pt x="644" y="819"/>
                  </a:cubicBezTo>
                  <a:lnTo>
                    <a:pt x="966" y="83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7"/>
            <p:cNvSpPr/>
            <p:nvPr/>
          </p:nvSpPr>
          <p:spPr>
            <a:xfrm>
              <a:off x="5885750" y="3508675"/>
              <a:ext cx="32625" cy="21125"/>
            </a:xfrm>
            <a:custGeom>
              <a:avLst/>
              <a:gdLst/>
              <a:ahLst/>
              <a:cxnLst/>
              <a:rect l="l" t="t" r="r" b="b"/>
              <a:pathLst>
                <a:path w="1305" h="845" extrusionOk="0">
                  <a:moveTo>
                    <a:pt x="1305" y="779"/>
                  </a:moveTo>
                  <a:lnTo>
                    <a:pt x="1243" y="0"/>
                  </a:lnTo>
                  <a:cubicBezTo>
                    <a:pt x="830" y="32"/>
                    <a:pt x="415" y="52"/>
                    <a:pt x="1" y="64"/>
                  </a:cubicBezTo>
                  <a:lnTo>
                    <a:pt x="20" y="845"/>
                  </a:lnTo>
                  <a:cubicBezTo>
                    <a:pt x="450" y="833"/>
                    <a:pt x="878" y="811"/>
                    <a:pt x="1305" y="7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7"/>
            <p:cNvSpPr/>
            <p:nvPr/>
          </p:nvSpPr>
          <p:spPr>
            <a:xfrm>
              <a:off x="5941225" y="3501750"/>
              <a:ext cx="34125" cy="23975"/>
            </a:xfrm>
            <a:custGeom>
              <a:avLst/>
              <a:gdLst/>
              <a:ahLst/>
              <a:cxnLst/>
              <a:rect l="l" t="t" r="r" b="b"/>
              <a:pathLst>
                <a:path w="1365" h="959" extrusionOk="0">
                  <a:moveTo>
                    <a:pt x="1365" y="770"/>
                  </a:moveTo>
                  <a:lnTo>
                    <a:pt x="1231" y="0"/>
                  </a:lnTo>
                  <a:cubicBezTo>
                    <a:pt x="1130" y="19"/>
                    <a:pt x="1027" y="34"/>
                    <a:pt x="924" y="50"/>
                  </a:cubicBezTo>
                  <a:lnTo>
                    <a:pt x="617" y="99"/>
                  </a:lnTo>
                  <a:cubicBezTo>
                    <a:pt x="591" y="102"/>
                    <a:pt x="567" y="107"/>
                    <a:pt x="541" y="111"/>
                  </a:cubicBezTo>
                  <a:lnTo>
                    <a:pt x="464" y="121"/>
                  </a:lnTo>
                  <a:lnTo>
                    <a:pt x="309" y="142"/>
                  </a:lnTo>
                  <a:cubicBezTo>
                    <a:pt x="206" y="154"/>
                    <a:pt x="104" y="171"/>
                    <a:pt x="1" y="183"/>
                  </a:cubicBezTo>
                  <a:lnTo>
                    <a:pt x="94" y="958"/>
                  </a:lnTo>
                  <a:cubicBezTo>
                    <a:pt x="201" y="945"/>
                    <a:pt x="307" y="930"/>
                    <a:pt x="413" y="917"/>
                  </a:cubicBezTo>
                  <a:lnTo>
                    <a:pt x="572" y="896"/>
                  </a:lnTo>
                  <a:lnTo>
                    <a:pt x="651" y="885"/>
                  </a:lnTo>
                  <a:cubicBezTo>
                    <a:pt x="678" y="881"/>
                    <a:pt x="705" y="878"/>
                    <a:pt x="731" y="874"/>
                  </a:cubicBezTo>
                  <a:lnTo>
                    <a:pt x="1048" y="824"/>
                  </a:lnTo>
                  <a:cubicBezTo>
                    <a:pt x="1153" y="803"/>
                    <a:pt x="1261" y="789"/>
                    <a:pt x="1365" y="7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7"/>
            <p:cNvSpPr/>
            <p:nvPr/>
          </p:nvSpPr>
          <p:spPr>
            <a:xfrm>
              <a:off x="5661000" y="3468850"/>
              <a:ext cx="36650" cy="30075"/>
            </a:xfrm>
            <a:custGeom>
              <a:avLst/>
              <a:gdLst/>
              <a:ahLst/>
              <a:cxnLst/>
              <a:rect l="l" t="t" r="r" b="b"/>
              <a:pathLst>
                <a:path w="1466" h="1203" extrusionOk="0">
                  <a:moveTo>
                    <a:pt x="1193" y="1203"/>
                  </a:moveTo>
                  <a:lnTo>
                    <a:pt x="1465" y="472"/>
                  </a:lnTo>
                  <a:lnTo>
                    <a:pt x="1177" y="361"/>
                  </a:lnTo>
                  <a:cubicBezTo>
                    <a:pt x="1128" y="343"/>
                    <a:pt x="1080" y="323"/>
                    <a:pt x="1033" y="303"/>
                  </a:cubicBezTo>
                  <a:lnTo>
                    <a:pt x="890" y="245"/>
                  </a:lnTo>
                  <a:lnTo>
                    <a:pt x="747" y="187"/>
                  </a:lnTo>
                  <a:cubicBezTo>
                    <a:pt x="700" y="167"/>
                    <a:pt x="653" y="145"/>
                    <a:pt x="605" y="125"/>
                  </a:cubicBezTo>
                  <a:lnTo>
                    <a:pt x="465" y="63"/>
                  </a:lnTo>
                  <a:lnTo>
                    <a:pt x="394" y="32"/>
                  </a:lnTo>
                  <a:lnTo>
                    <a:pt x="324" y="0"/>
                  </a:lnTo>
                  <a:lnTo>
                    <a:pt x="0" y="711"/>
                  </a:lnTo>
                  <a:cubicBezTo>
                    <a:pt x="24" y="723"/>
                    <a:pt x="49" y="733"/>
                    <a:pt x="74" y="745"/>
                  </a:cubicBezTo>
                  <a:lnTo>
                    <a:pt x="148" y="777"/>
                  </a:lnTo>
                  <a:lnTo>
                    <a:pt x="297" y="843"/>
                  </a:lnTo>
                  <a:cubicBezTo>
                    <a:pt x="346" y="864"/>
                    <a:pt x="396" y="886"/>
                    <a:pt x="445" y="907"/>
                  </a:cubicBezTo>
                  <a:lnTo>
                    <a:pt x="595" y="969"/>
                  </a:lnTo>
                  <a:lnTo>
                    <a:pt x="745" y="1030"/>
                  </a:lnTo>
                  <a:cubicBezTo>
                    <a:pt x="794" y="1051"/>
                    <a:pt x="844" y="1072"/>
                    <a:pt x="893" y="108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7"/>
            <p:cNvSpPr/>
            <p:nvPr/>
          </p:nvSpPr>
          <p:spPr>
            <a:xfrm>
              <a:off x="5715050" y="3488500"/>
              <a:ext cx="35650" cy="27175"/>
            </a:xfrm>
            <a:custGeom>
              <a:avLst/>
              <a:gdLst/>
              <a:ahLst/>
              <a:cxnLst/>
              <a:rect l="l" t="t" r="r" b="b"/>
              <a:pathLst>
                <a:path w="1426" h="1087" extrusionOk="0">
                  <a:moveTo>
                    <a:pt x="1244" y="1086"/>
                  </a:moveTo>
                  <a:lnTo>
                    <a:pt x="1425" y="326"/>
                  </a:lnTo>
                  <a:lnTo>
                    <a:pt x="1349" y="309"/>
                  </a:lnTo>
                  <a:lnTo>
                    <a:pt x="1274" y="290"/>
                  </a:lnTo>
                  <a:lnTo>
                    <a:pt x="1124" y="251"/>
                  </a:lnTo>
                  <a:lnTo>
                    <a:pt x="974" y="214"/>
                  </a:lnTo>
                  <a:cubicBezTo>
                    <a:pt x="925" y="201"/>
                    <a:pt x="875" y="187"/>
                    <a:pt x="824" y="173"/>
                  </a:cubicBezTo>
                  <a:cubicBezTo>
                    <a:pt x="725" y="146"/>
                    <a:pt x="625" y="119"/>
                    <a:pt x="527" y="90"/>
                  </a:cubicBezTo>
                  <a:lnTo>
                    <a:pt x="231" y="0"/>
                  </a:lnTo>
                  <a:lnTo>
                    <a:pt x="1" y="746"/>
                  </a:lnTo>
                  <a:lnTo>
                    <a:pt x="309" y="840"/>
                  </a:lnTo>
                  <a:cubicBezTo>
                    <a:pt x="412" y="870"/>
                    <a:pt x="516" y="897"/>
                    <a:pt x="620" y="927"/>
                  </a:cubicBezTo>
                  <a:cubicBezTo>
                    <a:pt x="672" y="942"/>
                    <a:pt x="723" y="957"/>
                    <a:pt x="775" y="970"/>
                  </a:cubicBezTo>
                  <a:lnTo>
                    <a:pt x="932" y="1009"/>
                  </a:lnTo>
                  <a:lnTo>
                    <a:pt x="1088" y="1048"/>
                  </a:lnTo>
                  <a:lnTo>
                    <a:pt x="1166" y="106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7"/>
            <p:cNvSpPr/>
            <p:nvPr/>
          </p:nvSpPr>
          <p:spPr>
            <a:xfrm>
              <a:off x="5770975" y="3501725"/>
              <a:ext cx="34200" cy="24050"/>
            </a:xfrm>
            <a:custGeom>
              <a:avLst/>
              <a:gdLst/>
              <a:ahLst/>
              <a:cxnLst/>
              <a:rect l="l" t="t" r="r" b="b"/>
              <a:pathLst>
                <a:path w="1368" h="962" extrusionOk="0">
                  <a:moveTo>
                    <a:pt x="1273" y="961"/>
                  </a:moveTo>
                  <a:lnTo>
                    <a:pt x="1367" y="188"/>
                  </a:lnTo>
                  <a:lnTo>
                    <a:pt x="1214" y="169"/>
                  </a:lnTo>
                  <a:cubicBezTo>
                    <a:pt x="1163" y="163"/>
                    <a:pt x="1111" y="154"/>
                    <a:pt x="1060" y="148"/>
                  </a:cubicBezTo>
                  <a:cubicBezTo>
                    <a:pt x="958" y="134"/>
                    <a:pt x="856" y="120"/>
                    <a:pt x="753" y="104"/>
                  </a:cubicBezTo>
                  <a:cubicBezTo>
                    <a:pt x="549" y="70"/>
                    <a:pt x="345" y="39"/>
                    <a:pt x="142" y="0"/>
                  </a:cubicBezTo>
                  <a:lnTo>
                    <a:pt x="0" y="768"/>
                  </a:lnTo>
                  <a:cubicBezTo>
                    <a:pt x="211" y="809"/>
                    <a:pt x="423" y="842"/>
                    <a:pt x="635" y="876"/>
                  </a:cubicBezTo>
                  <a:cubicBezTo>
                    <a:pt x="742" y="892"/>
                    <a:pt x="847" y="905"/>
                    <a:pt x="954" y="922"/>
                  </a:cubicBezTo>
                  <a:cubicBezTo>
                    <a:pt x="1007" y="929"/>
                    <a:pt x="1060" y="937"/>
                    <a:pt x="1112" y="94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7"/>
            <p:cNvSpPr/>
            <p:nvPr/>
          </p:nvSpPr>
          <p:spPr>
            <a:xfrm>
              <a:off x="5523475" y="3369525"/>
              <a:ext cx="35550" cy="36550"/>
            </a:xfrm>
            <a:custGeom>
              <a:avLst/>
              <a:gdLst/>
              <a:ahLst/>
              <a:cxnLst/>
              <a:rect l="l" t="t" r="r" b="b"/>
              <a:pathLst>
                <a:path w="1422" h="1462" extrusionOk="0">
                  <a:moveTo>
                    <a:pt x="863" y="1462"/>
                  </a:moveTo>
                  <a:lnTo>
                    <a:pt x="1422" y="916"/>
                  </a:lnTo>
                  <a:lnTo>
                    <a:pt x="1211" y="692"/>
                  </a:lnTo>
                  <a:lnTo>
                    <a:pt x="1157" y="637"/>
                  </a:lnTo>
                  <a:lnTo>
                    <a:pt x="1131" y="609"/>
                  </a:lnTo>
                  <a:lnTo>
                    <a:pt x="1105" y="580"/>
                  </a:lnTo>
                  <a:lnTo>
                    <a:pt x="1004" y="465"/>
                  </a:lnTo>
                  <a:lnTo>
                    <a:pt x="902" y="351"/>
                  </a:lnTo>
                  <a:lnTo>
                    <a:pt x="852" y="294"/>
                  </a:lnTo>
                  <a:lnTo>
                    <a:pt x="802" y="235"/>
                  </a:lnTo>
                  <a:lnTo>
                    <a:pt x="604" y="0"/>
                  </a:lnTo>
                  <a:lnTo>
                    <a:pt x="0" y="495"/>
                  </a:lnTo>
                  <a:lnTo>
                    <a:pt x="209" y="743"/>
                  </a:lnTo>
                  <a:lnTo>
                    <a:pt x="261" y="805"/>
                  </a:lnTo>
                  <a:lnTo>
                    <a:pt x="314" y="865"/>
                  </a:lnTo>
                  <a:lnTo>
                    <a:pt x="422" y="986"/>
                  </a:lnTo>
                  <a:lnTo>
                    <a:pt x="529" y="1108"/>
                  </a:lnTo>
                  <a:lnTo>
                    <a:pt x="556" y="1137"/>
                  </a:lnTo>
                  <a:lnTo>
                    <a:pt x="584" y="1167"/>
                  </a:lnTo>
                  <a:lnTo>
                    <a:pt x="640" y="1226"/>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7"/>
            <p:cNvSpPr/>
            <p:nvPr/>
          </p:nvSpPr>
          <p:spPr>
            <a:xfrm>
              <a:off x="5563675" y="3409225"/>
              <a:ext cx="36725" cy="35025"/>
            </a:xfrm>
            <a:custGeom>
              <a:avLst/>
              <a:gdLst/>
              <a:ahLst/>
              <a:cxnLst/>
              <a:rect l="l" t="t" r="r" b="b"/>
              <a:pathLst>
                <a:path w="1469" h="1401" extrusionOk="0">
                  <a:moveTo>
                    <a:pt x="1004" y="1400"/>
                  </a:moveTo>
                  <a:lnTo>
                    <a:pt x="1468" y="772"/>
                  </a:lnTo>
                  <a:cubicBezTo>
                    <a:pt x="1385" y="714"/>
                    <a:pt x="1306" y="651"/>
                    <a:pt x="1225" y="588"/>
                  </a:cubicBezTo>
                  <a:lnTo>
                    <a:pt x="1104" y="494"/>
                  </a:lnTo>
                  <a:cubicBezTo>
                    <a:pt x="1084" y="479"/>
                    <a:pt x="1063" y="463"/>
                    <a:pt x="1043" y="448"/>
                  </a:cubicBezTo>
                  <a:lnTo>
                    <a:pt x="985" y="398"/>
                  </a:lnTo>
                  <a:lnTo>
                    <a:pt x="750" y="203"/>
                  </a:lnTo>
                  <a:cubicBezTo>
                    <a:pt x="730" y="187"/>
                    <a:pt x="710" y="169"/>
                    <a:pt x="691" y="153"/>
                  </a:cubicBezTo>
                  <a:lnTo>
                    <a:pt x="634" y="102"/>
                  </a:lnTo>
                  <a:lnTo>
                    <a:pt x="520" y="1"/>
                  </a:lnTo>
                  <a:lnTo>
                    <a:pt x="0" y="584"/>
                  </a:lnTo>
                  <a:lnTo>
                    <a:pt x="121" y="691"/>
                  </a:lnTo>
                  <a:lnTo>
                    <a:pt x="182" y="744"/>
                  </a:lnTo>
                  <a:cubicBezTo>
                    <a:pt x="203" y="762"/>
                    <a:pt x="223" y="781"/>
                    <a:pt x="244" y="797"/>
                  </a:cubicBezTo>
                  <a:lnTo>
                    <a:pt x="494" y="1005"/>
                  </a:lnTo>
                  <a:lnTo>
                    <a:pt x="556" y="1057"/>
                  </a:lnTo>
                  <a:cubicBezTo>
                    <a:pt x="577" y="1073"/>
                    <a:pt x="599" y="1090"/>
                    <a:pt x="620" y="1106"/>
                  </a:cubicBezTo>
                  <a:lnTo>
                    <a:pt x="747" y="1205"/>
                  </a:lnTo>
                  <a:cubicBezTo>
                    <a:pt x="832" y="1270"/>
                    <a:pt x="916" y="1337"/>
                    <a:pt x="1004" y="140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7"/>
            <p:cNvSpPr/>
            <p:nvPr/>
          </p:nvSpPr>
          <p:spPr>
            <a:xfrm>
              <a:off x="5609825" y="3442250"/>
              <a:ext cx="37050" cy="32775"/>
            </a:xfrm>
            <a:custGeom>
              <a:avLst/>
              <a:gdLst/>
              <a:ahLst/>
              <a:cxnLst/>
              <a:rect l="l" t="t" r="r" b="b"/>
              <a:pathLst>
                <a:path w="1482" h="1311" extrusionOk="0">
                  <a:moveTo>
                    <a:pt x="1113" y="1310"/>
                  </a:moveTo>
                  <a:lnTo>
                    <a:pt x="1482" y="622"/>
                  </a:lnTo>
                  <a:lnTo>
                    <a:pt x="1346" y="549"/>
                  </a:lnTo>
                  <a:cubicBezTo>
                    <a:pt x="1325" y="537"/>
                    <a:pt x="1301" y="526"/>
                    <a:pt x="1279" y="512"/>
                  </a:cubicBezTo>
                  <a:lnTo>
                    <a:pt x="1212" y="475"/>
                  </a:lnTo>
                  <a:lnTo>
                    <a:pt x="946" y="323"/>
                  </a:lnTo>
                  <a:cubicBezTo>
                    <a:pt x="857" y="271"/>
                    <a:pt x="770" y="216"/>
                    <a:pt x="682" y="164"/>
                  </a:cubicBezTo>
                  <a:cubicBezTo>
                    <a:pt x="638" y="137"/>
                    <a:pt x="594" y="112"/>
                    <a:pt x="551" y="82"/>
                  </a:cubicBezTo>
                  <a:lnTo>
                    <a:pt x="422" y="0"/>
                  </a:lnTo>
                  <a:lnTo>
                    <a:pt x="0" y="657"/>
                  </a:lnTo>
                  <a:lnTo>
                    <a:pt x="135" y="745"/>
                  </a:lnTo>
                  <a:cubicBezTo>
                    <a:pt x="181" y="773"/>
                    <a:pt x="228" y="800"/>
                    <a:pt x="274" y="829"/>
                  </a:cubicBezTo>
                  <a:cubicBezTo>
                    <a:pt x="367" y="885"/>
                    <a:pt x="457" y="940"/>
                    <a:pt x="551" y="996"/>
                  </a:cubicBezTo>
                  <a:lnTo>
                    <a:pt x="832" y="1155"/>
                  </a:lnTo>
                  <a:lnTo>
                    <a:pt x="903" y="1195"/>
                  </a:lnTo>
                  <a:cubicBezTo>
                    <a:pt x="926" y="1209"/>
                    <a:pt x="950" y="1222"/>
                    <a:pt x="974" y="123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7"/>
            <p:cNvSpPr/>
            <p:nvPr/>
          </p:nvSpPr>
          <p:spPr>
            <a:xfrm>
              <a:off x="5450300" y="3221950"/>
              <a:ext cx="26025" cy="35000"/>
            </a:xfrm>
            <a:custGeom>
              <a:avLst/>
              <a:gdLst/>
              <a:ahLst/>
              <a:cxnLst/>
              <a:rect l="l" t="t" r="r" b="b"/>
              <a:pathLst>
                <a:path w="1041" h="1400" extrusionOk="0">
                  <a:moveTo>
                    <a:pt x="289" y="1400"/>
                  </a:moveTo>
                  <a:lnTo>
                    <a:pt x="1041" y="1187"/>
                  </a:lnTo>
                  <a:lnTo>
                    <a:pt x="1018" y="1115"/>
                  </a:lnTo>
                  <a:lnTo>
                    <a:pt x="999" y="1041"/>
                  </a:lnTo>
                  <a:lnTo>
                    <a:pt x="961" y="894"/>
                  </a:lnTo>
                  <a:lnTo>
                    <a:pt x="923" y="746"/>
                  </a:lnTo>
                  <a:cubicBezTo>
                    <a:pt x="917" y="722"/>
                    <a:pt x="912" y="697"/>
                    <a:pt x="906" y="672"/>
                  </a:cubicBezTo>
                  <a:lnTo>
                    <a:pt x="890" y="598"/>
                  </a:lnTo>
                  <a:cubicBezTo>
                    <a:pt x="867" y="499"/>
                    <a:pt x="845" y="400"/>
                    <a:pt x="824" y="300"/>
                  </a:cubicBezTo>
                  <a:lnTo>
                    <a:pt x="770" y="0"/>
                  </a:lnTo>
                  <a:lnTo>
                    <a:pt x="1" y="134"/>
                  </a:lnTo>
                  <a:lnTo>
                    <a:pt x="59" y="453"/>
                  </a:lnTo>
                  <a:cubicBezTo>
                    <a:pt x="81" y="561"/>
                    <a:pt x="106" y="666"/>
                    <a:pt x="128" y="771"/>
                  </a:cubicBezTo>
                  <a:lnTo>
                    <a:pt x="145" y="850"/>
                  </a:lnTo>
                  <a:cubicBezTo>
                    <a:pt x="152" y="876"/>
                    <a:pt x="157" y="904"/>
                    <a:pt x="163" y="930"/>
                  </a:cubicBezTo>
                  <a:lnTo>
                    <a:pt x="204" y="1087"/>
                  </a:lnTo>
                  <a:lnTo>
                    <a:pt x="244" y="1245"/>
                  </a:lnTo>
                  <a:lnTo>
                    <a:pt x="265" y="132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7"/>
            <p:cNvSpPr/>
            <p:nvPr/>
          </p:nvSpPr>
          <p:spPr>
            <a:xfrm>
              <a:off x="5465525" y="3274625"/>
              <a:ext cx="30350" cy="36625"/>
            </a:xfrm>
            <a:custGeom>
              <a:avLst/>
              <a:gdLst/>
              <a:ahLst/>
              <a:cxnLst/>
              <a:rect l="l" t="t" r="r" b="b"/>
              <a:pathLst>
                <a:path w="1214" h="1465" extrusionOk="0">
                  <a:moveTo>
                    <a:pt x="511" y="1465"/>
                  </a:moveTo>
                  <a:lnTo>
                    <a:pt x="1214" y="1123"/>
                  </a:lnTo>
                  <a:cubicBezTo>
                    <a:pt x="1121" y="941"/>
                    <a:pt x="1043" y="754"/>
                    <a:pt x="959" y="568"/>
                  </a:cubicBezTo>
                  <a:lnTo>
                    <a:pt x="843" y="285"/>
                  </a:lnTo>
                  <a:lnTo>
                    <a:pt x="814" y="215"/>
                  </a:lnTo>
                  <a:cubicBezTo>
                    <a:pt x="809" y="204"/>
                    <a:pt x="803" y="191"/>
                    <a:pt x="799" y="180"/>
                  </a:cubicBezTo>
                  <a:lnTo>
                    <a:pt x="787" y="144"/>
                  </a:lnTo>
                  <a:lnTo>
                    <a:pt x="733" y="1"/>
                  </a:lnTo>
                  <a:lnTo>
                    <a:pt x="1" y="273"/>
                  </a:lnTo>
                  <a:lnTo>
                    <a:pt x="56" y="425"/>
                  </a:lnTo>
                  <a:lnTo>
                    <a:pt x="70" y="462"/>
                  </a:lnTo>
                  <a:cubicBezTo>
                    <a:pt x="76" y="476"/>
                    <a:pt x="81" y="487"/>
                    <a:pt x="86" y="501"/>
                  </a:cubicBezTo>
                  <a:lnTo>
                    <a:pt x="117" y="576"/>
                  </a:lnTo>
                  <a:lnTo>
                    <a:pt x="240" y="877"/>
                  </a:lnTo>
                  <a:cubicBezTo>
                    <a:pt x="330" y="1072"/>
                    <a:pt x="413" y="1272"/>
                    <a:pt x="511" y="146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7"/>
            <p:cNvSpPr/>
            <p:nvPr/>
          </p:nvSpPr>
          <p:spPr>
            <a:xfrm>
              <a:off x="5490250" y="3324050"/>
              <a:ext cx="33400" cy="37050"/>
            </a:xfrm>
            <a:custGeom>
              <a:avLst/>
              <a:gdLst/>
              <a:ahLst/>
              <a:cxnLst/>
              <a:rect l="l" t="t" r="r" b="b"/>
              <a:pathLst>
                <a:path w="1336" h="1482" extrusionOk="0">
                  <a:moveTo>
                    <a:pt x="698" y="1482"/>
                  </a:moveTo>
                  <a:lnTo>
                    <a:pt x="1336" y="1032"/>
                  </a:lnTo>
                  <a:lnTo>
                    <a:pt x="1162" y="780"/>
                  </a:lnTo>
                  <a:lnTo>
                    <a:pt x="995" y="524"/>
                  </a:lnTo>
                  <a:cubicBezTo>
                    <a:pt x="938" y="439"/>
                    <a:pt x="886" y="351"/>
                    <a:pt x="834" y="263"/>
                  </a:cubicBezTo>
                  <a:lnTo>
                    <a:pt x="755" y="132"/>
                  </a:lnTo>
                  <a:cubicBezTo>
                    <a:pt x="741" y="109"/>
                    <a:pt x="727" y="90"/>
                    <a:pt x="715" y="67"/>
                  </a:cubicBezTo>
                  <a:lnTo>
                    <a:pt x="678" y="0"/>
                  </a:lnTo>
                  <a:lnTo>
                    <a:pt x="1" y="391"/>
                  </a:lnTo>
                  <a:lnTo>
                    <a:pt x="41" y="461"/>
                  </a:lnTo>
                  <a:cubicBezTo>
                    <a:pt x="54" y="484"/>
                    <a:pt x="69" y="508"/>
                    <a:pt x="83" y="530"/>
                  </a:cubicBezTo>
                  <a:lnTo>
                    <a:pt x="167" y="669"/>
                  </a:lnTo>
                  <a:cubicBezTo>
                    <a:pt x="224" y="760"/>
                    <a:pt x="278" y="853"/>
                    <a:pt x="339" y="942"/>
                  </a:cubicBezTo>
                  <a:lnTo>
                    <a:pt x="516" y="121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 name="Google Shape;349;p7"/>
            <p:cNvSpPr/>
            <p:nvPr/>
          </p:nvSpPr>
          <p:spPr>
            <a:xfrm>
              <a:off x="5465000" y="3056050"/>
              <a:ext cx="32475" cy="36850"/>
            </a:xfrm>
            <a:custGeom>
              <a:avLst/>
              <a:gdLst/>
              <a:ahLst/>
              <a:cxnLst/>
              <a:rect l="l" t="t" r="r" b="b"/>
              <a:pathLst>
                <a:path w="1299" h="1474" extrusionOk="0">
                  <a:moveTo>
                    <a:pt x="1" y="1143"/>
                  </a:moveTo>
                  <a:lnTo>
                    <a:pt x="708" y="1473"/>
                  </a:lnTo>
                  <a:cubicBezTo>
                    <a:pt x="874" y="1115"/>
                    <a:pt x="1072" y="771"/>
                    <a:pt x="1298" y="452"/>
                  </a:cubicBezTo>
                  <a:lnTo>
                    <a:pt x="661" y="1"/>
                  </a:lnTo>
                  <a:cubicBezTo>
                    <a:pt x="407" y="362"/>
                    <a:pt x="187" y="744"/>
                    <a:pt x="1" y="114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7"/>
            <p:cNvSpPr/>
            <p:nvPr/>
          </p:nvSpPr>
          <p:spPr>
            <a:xfrm>
              <a:off x="5448250" y="3108950"/>
              <a:ext cx="25925" cy="34775"/>
            </a:xfrm>
            <a:custGeom>
              <a:avLst/>
              <a:gdLst/>
              <a:ahLst/>
              <a:cxnLst/>
              <a:rect l="l" t="t" r="r" b="b"/>
              <a:pathLst>
                <a:path w="1037" h="1391" extrusionOk="0">
                  <a:moveTo>
                    <a:pt x="0" y="1283"/>
                  </a:moveTo>
                  <a:lnTo>
                    <a:pt x="774" y="1391"/>
                  </a:lnTo>
                  <a:cubicBezTo>
                    <a:pt x="786" y="1293"/>
                    <a:pt x="803" y="1197"/>
                    <a:pt x="821" y="1099"/>
                  </a:cubicBezTo>
                  <a:cubicBezTo>
                    <a:pt x="839" y="1002"/>
                    <a:pt x="858" y="905"/>
                    <a:pt x="880" y="809"/>
                  </a:cubicBezTo>
                  <a:cubicBezTo>
                    <a:pt x="925" y="616"/>
                    <a:pt x="977" y="424"/>
                    <a:pt x="1036" y="236"/>
                  </a:cubicBezTo>
                  <a:lnTo>
                    <a:pt x="292" y="1"/>
                  </a:lnTo>
                  <a:cubicBezTo>
                    <a:pt x="225" y="210"/>
                    <a:pt x="168" y="422"/>
                    <a:pt x="119" y="636"/>
                  </a:cubicBezTo>
                  <a:cubicBezTo>
                    <a:pt x="94" y="742"/>
                    <a:pt x="72" y="850"/>
                    <a:pt x="52" y="958"/>
                  </a:cubicBezTo>
                  <a:cubicBezTo>
                    <a:pt x="33" y="1067"/>
                    <a:pt x="15" y="1174"/>
                    <a:pt x="0" y="128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7"/>
            <p:cNvSpPr/>
            <p:nvPr/>
          </p:nvSpPr>
          <p:spPr>
            <a:xfrm>
              <a:off x="5446025" y="3166775"/>
              <a:ext cx="20475" cy="32500"/>
            </a:xfrm>
            <a:custGeom>
              <a:avLst/>
              <a:gdLst/>
              <a:ahLst/>
              <a:cxnLst/>
              <a:rect l="l" t="t" r="r" b="b"/>
              <a:pathLst>
                <a:path w="819" h="1300" extrusionOk="0">
                  <a:moveTo>
                    <a:pt x="40" y="1300"/>
                  </a:moveTo>
                  <a:lnTo>
                    <a:pt x="818" y="1235"/>
                  </a:lnTo>
                  <a:lnTo>
                    <a:pt x="797" y="932"/>
                  </a:lnTo>
                  <a:cubicBezTo>
                    <a:pt x="794" y="907"/>
                    <a:pt x="794" y="881"/>
                    <a:pt x="793" y="857"/>
                  </a:cubicBezTo>
                  <a:lnTo>
                    <a:pt x="791" y="781"/>
                  </a:lnTo>
                  <a:lnTo>
                    <a:pt x="786" y="630"/>
                  </a:lnTo>
                  <a:cubicBezTo>
                    <a:pt x="784" y="579"/>
                    <a:pt x="782" y="529"/>
                    <a:pt x="782" y="479"/>
                  </a:cubicBezTo>
                  <a:lnTo>
                    <a:pt x="783" y="328"/>
                  </a:lnTo>
                  <a:lnTo>
                    <a:pt x="785" y="177"/>
                  </a:lnTo>
                  <a:lnTo>
                    <a:pt x="785" y="102"/>
                  </a:lnTo>
                  <a:cubicBezTo>
                    <a:pt x="785" y="77"/>
                    <a:pt x="787" y="51"/>
                    <a:pt x="787" y="26"/>
                  </a:cubicBezTo>
                  <a:lnTo>
                    <a:pt x="6" y="0"/>
                  </a:lnTo>
                  <a:cubicBezTo>
                    <a:pt x="5" y="27"/>
                    <a:pt x="4" y="55"/>
                    <a:pt x="4" y="82"/>
                  </a:cubicBezTo>
                  <a:lnTo>
                    <a:pt x="4" y="165"/>
                  </a:lnTo>
                  <a:lnTo>
                    <a:pt x="2" y="327"/>
                  </a:lnTo>
                  <a:lnTo>
                    <a:pt x="1" y="489"/>
                  </a:lnTo>
                  <a:cubicBezTo>
                    <a:pt x="1" y="545"/>
                    <a:pt x="4" y="598"/>
                    <a:pt x="5" y="652"/>
                  </a:cubicBezTo>
                  <a:lnTo>
                    <a:pt x="10" y="815"/>
                  </a:lnTo>
                  <a:lnTo>
                    <a:pt x="12" y="897"/>
                  </a:lnTo>
                  <a:cubicBezTo>
                    <a:pt x="14" y="925"/>
                    <a:pt x="14" y="952"/>
                    <a:pt x="16" y="97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7"/>
            <p:cNvSpPr/>
            <p:nvPr/>
          </p:nvSpPr>
          <p:spPr>
            <a:xfrm>
              <a:off x="5603025" y="3010225"/>
              <a:ext cx="35475" cy="33700"/>
            </a:xfrm>
            <a:custGeom>
              <a:avLst/>
              <a:gdLst/>
              <a:ahLst/>
              <a:cxnLst/>
              <a:rect l="l" t="t" r="r" b="b"/>
              <a:pathLst>
                <a:path w="1419" h="1348" extrusionOk="0">
                  <a:moveTo>
                    <a:pt x="285" y="0"/>
                  </a:moveTo>
                  <a:lnTo>
                    <a:pt x="0" y="743"/>
                  </a:lnTo>
                  <a:cubicBezTo>
                    <a:pt x="339" y="891"/>
                    <a:pt x="649" y="1099"/>
                    <a:pt x="922" y="1348"/>
                  </a:cubicBezTo>
                  <a:lnTo>
                    <a:pt x="1418" y="740"/>
                  </a:lnTo>
                  <a:cubicBezTo>
                    <a:pt x="1082" y="437"/>
                    <a:pt x="701" y="181"/>
                    <a:pt x="2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7"/>
            <p:cNvSpPr/>
            <p:nvPr/>
          </p:nvSpPr>
          <p:spPr>
            <a:xfrm>
              <a:off x="5550525" y="3002400"/>
              <a:ext cx="33750" cy="22250"/>
            </a:xfrm>
            <a:custGeom>
              <a:avLst/>
              <a:gdLst/>
              <a:ahLst/>
              <a:cxnLst/>
              <a:rect l="l" t="t" r="r" b="b"/>
              <a:pathLst>
                <a:path w="1350" h="890" extrusionOk="0">
                  <a:moveTo>
                    <a:pt x="0" y="109"/>
                  </a:moveTo>
                  <a:lnTo>
                    <a:pt x="159" y="889"/>
                  </a:lnTo>
                  <a:cubicBezTo>
                    <a:pt x="339" y="844"/>
                    <a:pt x="521" y="816"/>
                    <a:pt x="705" y="806"/>
                  </a:cubicBezTo>
                  <a:lnTo>
                    <a:pt x="775" y="802"/>
                  </a:lnTo>
                  <a:lnTo>
                    <a:pt x="844" y="801"/>
                  </a:lnTo>
                  <a:lnTo>
                    <a:pt x="879" y="800"/>
                  </a:lnTo>
                  <a:lnTo>
                    <a:pt x="913" y="800"/>
                  </a:lnTo>
                  <a:lnTo>
                    <a:pt x="983" y="801"/>
                  </a:lnTo>
                  <a:cubicBezTo>
                    <a:pt x="1006" y="801"/>
                    <a:pt x="1028" y="803"/>
                    <a:pt x="1052" y="805"/>
                  </a:cubicBezTo>
                  <a:cubicBezTo>
                    <a:pt x="1075" y="806"/>
                    <a:pt x="1098" y="806"/>
                    <a:pt x="1121" y="808"/>
                  </a:cubicBezTo>
                  <a:cubicBezTo>
                    <a:pt x="1166" y="812"/>
                    <a:pt x="1213" y="816"/>
                    <a:pt x="1259" y="822"/>
                  </a:cubicBezTo>
                  <a:lnTo>
                    <a:pt x="1350" y="30"/>
                  </a:lnTo>
                  <a:cubicBezTo>
                    <a:pt x="1293" y="22"/>
                    <a:pt x="1237" y="19"/>
                    <a:pt x="1181" y="13"/>
                  </a:cubicBezTo>
                  <a:cubicBezTo>
                    <a:pt x="1152" y="10"/>
                    <a:pt x="1125" y="9"/>
                    <a:pt x="1096" y="8"/>
                  </a:cubicBezTo>
                  <a:cubicBezTo>
                    <a:pt x="1067" y="6"/>
                    <a:pt x="1040" y="4"/>
                    <a:pt x="1011" y="4"/>
                  </a:cubicBezTo>
                  <a:lnTo>
                    <a:pt x="927" y="3"/>
                  </a:lnTo>
                  <a:lnTo>
                    <a:pt x="884" y="1"/>
                  </a:lnTo>
                  <a:lnTo>
                    <a:pt x="841" y="3"/>
                  </a:lnTo>
                  <a:lnTo>
                    <a:pt x="756" y="4"/>
                  </a:lnTo>
                  <a:cubicBezTo>
                    <a:pt x="728" y="5"/>
                    <a:pt x="700" y="6"/>
                    <a:pt x="672" y="8"/>
                  </a:cubicBezTo>
                  <a:cubicBezTo>
                    <a:pt x="445" y="20"/>
                    <a:pt x="220" y="54"/>
                    <a:pt x="0" y="10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7"/>
            <p:cNvSpPr/>
            <p:nvPr/>
          </p:nvSpPr>
          <p:spPr>
            <a:xfrm>
              <a:off x="5498775" y="3014925"/>
              <a:ext cx="35600" cy="34575"/>
            </a:xfrm>
            <a:custGeom>
              <a:avLst/>
              <a:gdLst/>
              <a:ahLst/>
              <a:cxnLst/>
              <a:rect l="l" t="t" r="r" b="b"/>
              <a:pathLst>
                <a:path w="1424" h="1383" extrusionOk="0">
                  <a:moveTo>
                    <a:pt x="0" y="825"/>
                  </a:moveTo>
                  <a:lnTo>
                    <a:pt x="547" y="1382"/>
                  </a:lnTo>
                  <a:cubicBezTo>
                    <a:pt x="677" y="1252"/>
                    <a:pt x="817" y="1129"/>
                    <a:pt x="962" y="1016"/>
                  </a:cubicBezTo>
                  <a:cubicBezTo>
                    <a:pt x="1108" y="903"/>
                    <a:pt x="1262" y="801"/>
                    <a:pt x="1424" y="711"/>
                  </a:cubicBezTo>
                  <a:lnTo>
                    <a:pt x="1078" y="1"/>
                  </a:lnTo>
                  <a:cubicBezTo>
                    <a:pt x="880" y="112"/>
                    <a:pt x="692" y="238"/>
                    <a:pt x="511" y="376"/>
                  </a:cubicBezTo>
                  <a:cubicBezTo>
                    <a:pt x="332" y="515"/>
                    <a:pt x="161" y="665"/>
                    <a:pt x="0" y="82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7"/>
            <p:cNvSpPr/>
            <p:nvPr/>
          </p:nvSpPr>
          <p:spPr>
            <a:xfrm>
              <a:off x="5666475" y="3160225"/>
              <a:ext cx="22475" cy="33125"/>
            </a:xfrm>
            <a:custGeom>
              <a:avLst/>
              <a:gdLst/>
              <a:ahLst/>
              <a:cxnLst/>
              <a:rect l="l" t="t" r="r" b="b"/>
              <a:pathLst>
                <a:path w="899" h="1325" extrusionOk="0">
                  <a:moveTo>
                    <a:pt x="898" y="21"/>
                  </a:moveTo>
                  <a:lnTo>
                    <a:pt x="117" y="1"/>
                  </a:lnTo>
                  <a:cubicBezTo>
                    <a:pt x="109" y="401"/>
                    <a:pt x="68" y="798"/>
                    <a:pt x="1" y="1193"/>
                  </a:cubicBezTo>
                  <a:lnTo>
                    <a:pt x="770" y="1324"/>
                  </a:lnTo>
                  <a:cubicBezTo>
                    <a:pt x="845" y="893"/>
                    <a:pt x="890" y="457"/>
                    <a:pt x="898" y="2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7"/>
            <p:cNvSpPr/>
            <p:nvPr/>
          </p:nvSpPr>
          <p:spPr>
            <a:xfrm>
              <a:off x="5663350" y="3102225"/>
              <a:ext cx="24825" cy="34275"/>
            </a:xfrm>
            <a:custGeom>
              <a:avLst/>
              <a:gdLst/>
              <a:ahLst/>
              <a:cxnLst/>
              <a:rect l="l" t="t" r="r" b="b"/>
              <a:pathLst>
                <a:path w="993" h="1371" extrusionOk="0">
                  <a:moveTo>
                    <a:pt x="753" y="1"/>
                  </a:moveTo>
                  <a:lnTo>
                    <a:pt x="1" y="213"/>
                  </a:lnTo>
                  <a:cubicBezTo>
                    <a:pt x="54" y="402"/>
                    <a:pt x="99" y="593"/>
                    <a:pt x="135" y="787"/>
                  </a:cubicBezTo>
                  <a:cubicBezTo>
                    <a:pt x="153" y="884"/>
                    <a:pt x="169" y="980"/>
                    <a:pt x="182" y="1078"/>
                  </a:cubicBezTo>
                  <a:cubicBezTo>
                    <a:pt x="188" y="1125"/>
                    <a:pt x="193" y="1175"/>
                    <a:pt x="200" y="1223"/>
                  </a:cubicBezTo>
                  <a:cubicBezTo>
                    <a:pt x="205" y="1271"/>
                    <a:pt x="210" y="1319"/>
                    <a:pt x="214" y="1370"/>
                  </a:cubicBezTo>
                  <a:lnTo>
                    <a:pt x="992" y="1301"/>
                  </a:lnTo>
                  <a:cubicBezTo>
                    <a:pt x="989" y="1246"/>
                    <a:pt x="982" y="1192"/>
                    <a:pt x="976" y="1137"/>
                  </a:cubicBezTo>
                  <a:cubicBezTo>
                    <a:pt x="970" y="1083"/>
                    <a:pt x="964" y="1029"/>
                    <a:pt x="956" y="973"/>
                  </a:cubicBezTo>
                  <a:cubicBezTo>
                    <a:pt x="941" y="864"/>
                    <a:pt x="923" y="755"/>
                    <a:pt x="904" y="646"/>
                  </a:cubicBezTo>
                  <a:cubicBezTo>
                    <a:pt x="862" y="428"/>
                    <a:pt x="813" y="213"/>
                    <a:pt x="7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7"/>
            <p:cNvSpPr/>
            <p:nvPr/>
          </p:nvSpPr>
          <p:spPr>
            <a:xfrm>
              <a:off x="5640975" y="3049050"/>
              <a:ext cx="32350" cy="36700"/>
            </a:xfrm>
            <a:custGeom>
              <a:avLst/>
              <a:gdLst/>
              <a:ahLst/>
              <a:cxnLst/>
              <a:rect l="l" t="t" r="r" b="b"/>
              <a:pathLst>
                <a:path w="1294" h="1468" extrusionOk="0">
                  <a:moveTo>
                    <a:pt x="631" y="1"/>
                  </a:moveTo>
                  <a:lnTo>
                    <a:pt x="0" y="460"/>
                  </a:lnTo>
                  <a:cubicBezTo>
                    <a:pt x="226" y="770"/>
                    <a:pt x="421" y="1112"/>
                    <a:pt x="580" y="1468"/>
                  </a:cubicBezTo>
                  <a:lnTo>
                    <a:pt x="1294" y="1149"/>
                  </a:lnTo>
                  <a:cubicBezTo>
                    <a:pt x="1113" y="747"/>
                    <a:pt x="893" y="361"/>
                    <a:pt x="6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7"/>
            <p:cNvSpPr/>
            <p:nvPr/>
          </p:nvSpPr>
          <p:spPr>
            <a:xfrm>
              <a:off x="5588625" y="3308100"/>
              <a:ext cx="35750" cy="36375"/>
            </a:xfrm>
            <a:custGeom>
              <a:avLst/>
              <a:gdLst/>
              <a:ahLst/>
              <a:cxnLst/>
              <a:rect l="l" t="t" r="r" b="b"/>
              <a:pathLst>
                <a:path w="1430" h="1455" extrusionOk="0">
                  <a:moveTo>
                    <a:pt x="1429" y="503"/>
                  </a:moveTo>
                  <a:lnTo>
                    <a:pt x="831" y="1"/>
                  </a:lnTo>
                  <a:cubicBezTo>
                    <a:pt x="570" y="313"/>
                    <a:pt x="292" y="611"/>
                    <a:pt x="1" y="896"/>
                  </a:cubicBezTo>
                  <a:lnTo>
                    <a:pt x="547" y="1454"/>
                  </a:lnTo>
                  <a:cubicBezTo>
                    <a:pt x="856" y="1152"/>
                    <a:pt x="1152" y="835"/>
                    <a:pt x="1429" y="5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7"/>
            <p:cNvSpPr/>
            <p:nvPr/>
          </p:nvSpPr>
          <p:spPr>
            <a:xfrm>
              <a:off x="5624200" y="3263325"/>
              <a:ext cx="33300" cy="37025"/>
            </a:xfrm>
            <a:custGeom>
              <a:avLst/>
              <a:gdLst/>
              <a:ahLst/>
              <a:cxnLst/>
              <a:rect l="l" t="t" r="r" b="b"/>
              <a:pathLst>
                <a:path w="1332" h="1481" extrusionOk="0">
                  <a:moveTo>
                    <a:pt x="1332" y="379"/>
                  </a:moveTo>
                  <a:lnTo>
                    <a:pt x="647" y="1"/>
                  </a:lnTo>
                  <a:cubicBezTo>
                    <a:pt x="453" y="355"/>
                    <a:pt x="236" y="699"/>
                    <a:pt x="1" y="1030"/>
                  </a:cubicBezTo>
                  <a:lnTo>
                    <a:pt x="637" y="1481"/>
                  </a:lnTo>
                  <a:cubicBezTo>
                    <a:pt x="889" y="1127"/>
                    <a:pt x="1120" y="758"/>
                    <a:pt x="1332" y="3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7"/>
            <p:cNvSpPr/>
            <p:nvPr/>
          </p:nvSpPr>
          <p:spPr>
            <a:xfrm>
              <a:off x="5650900" y="3213625"/>
              <a:ext cx="29025" cy="36125"/>
            </a:xfrm>
            <a:custGeom>
              <a:avLst/>
              <a:gdLst/>
              <a:ahLst/>
              <a:cxnLst/>
              <a:rect l="l" t="t" r="r" b="b"/>
              <a:pathLst>
                <a:path w="1161" h="1445" extrusionOk="0">
                  <a:moveTo>
                    <a:pt x="1160" y="217"/>
                  </a:moveTo>
                  <a:lnTo>
                    <a:pt x="409" y="0"/>
                  </a:lnTo>
                  <a:cubicBezTo>
                    <a:pt x="297" y="386"/>
                    <a:pt x="160" y="765"/>
                    <a:pt x="0" y="1134"/>
                  </a:cubicBezTo>
                  <a:lnTo>
                    <a:pt x="716" y="1444"/>
                  </a:lnTo>
                  <a:cubicBezTo>
                    <a:pt x="890" y="1046"/>
                    <a:pt x="1039" y="635"/>
                    <a:pt x="1160" y="21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7"/>
            <p:cNvSpPr/>
            <p:nvPr/>
          </p:nvSpPr>
          <p:spPr>
            <a:xfrm>
              <a:off x="5448125" y="3404300"/>
              <a:ext cx="36350" cy="29300"/>
            </a:xfrm>
            <a:custGeom>
              <a:avLst/>
              <a:gdLst/>
              <a:ahLst/>
              <a:cxnLst/>
              <a:rect l="l" t="t" r="r" b="b"/>
              <a:pathLst>
                <a:path w="1454" h="1172" extrusionOk="0">
                  <a:moveTo>
                    <a:pt x="1454" y="720"/>
                  </a:moveTo>
                  <a:lnTo>
                    <a:pt x="1151" y="0"/>
                  </a:lnTo>
                  <a:cubicBezTo>
                    <a:pt x="774" y="159"/>
                    <a:pt x="390" y="302"/>
                    <a:pt x="0" y="428"/>
                  </a:cubicBezTo>
                  <a:lnTo>
                    <a:pt x="241" y="1171"/>
                  </a:lnTo>
                  <a:cubicBezTo>
                    <a:pt x="651" y="1039"/>
                    <a:pt x="1056" y="888"/>
                    <a:pt x="1454" y="7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7"/>
            <p:cNvSpPr/>
            <p:nvPr/>
          </p:nvSpPr>
          <p:spPr>
            <a:xfrm>
              <a:off x="5499000" y="3379175"/>
              <a:ext cx="37100" cy="32350"/>
            </a:xfrm>
            <a:custGeom>
              <a:avLst/>
              <a:gdLst/>
              <a:ahLst/>
              <a:cxnLst/>
              <a:rect l="l" t="t" r="r" b="b"/>
              <a:pathLst>
                <a:path w="1484" h="1294" extrusionOk="0">
                  <a:moveTo>
                    <a:pt x="1483" y="667"/>
                  </a:moveTo>
                  <a:lnTo>
                    <a:pt x="1076" y="0"/>
                  </a:lnTo>
                  <a:cubicBezTo>
                    <a:pt x="727" y="214"/>
                    <a:pt x="368" y="413"/>
                    <a:pt x="1" y="596"/>
                  </a:cubicBezTo>
                  <a:lnTo>
                    <a:pt x="351" y="1294"/>
                  </a:lnTo>
                  <a:cubicBezTo>
                    <a:pt x="738" y="1102"/>
                    <a:pt x="1115" y="894"/>
                    <a:pt x="1483" y="66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7"/>
            <p:cNvSpPr/>
            <p:nvPr/>
          </p:nvSpPr>
          <p:spPr>
            <a:xfrm>
              <a:off x="5546125" y="3347150"/>
              <a:ext cx="36875" cy="34725"/>
            </a:xfrm>
            <a:custGeom>
              <a:avLst/>
              <a:gdLst/>
              <a:ahLst/>
              <a:cxnLst/>
              <a:rect l="l" t="t" r="r" b="b"/>
              <a:pathLst>
                <a:path w="1475" h="1389" extrusionOk="0">
                  <a:moveTo>
                    <a:pt x="1475" y="597"/>
                  </a:moveTo>
                  <a:lnTo>
                    <a:pt x="971" y="1"/>
                  </a:lnTo>
                  <a:cubicBezTo>
                    <a:pt x="658" y="265"/>
                    <a:pt x="335" y="515"/>
                    <a:pt x="0" y="750"/>
                  </a:cubicBezTo>
                  <a:lnTo>
                    <a:pt x="450" y="1389"/>
                  </a:lnTo>
                  <a:cubicBezTo>
                    <a:pt x="802" y="1140"/>
                    <a:pt x="1145" y="875"/>
                    <a:pt x="1475" y="59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7"/>
            <p:cNvSpPr/>
            <p:nvPr/>
          </p:nvSpPr>
          <p:spPr>
            <a:xfrm>
              <a:off x="5282250" y="3432150"/>
              <a:ext cx="32325" cy="20675"/>
            </a:xfrm>
            <a:custGeom>
              <a:avLst/>
              <a:gdLst/>
              <a:ahLst/>
              <a:cxnLst/>
              <a:rect l="l" t="t" r="r" b="b"/>
              <a:pathLst>
                <a:path w="1293" h="827" extrusionOk="0">
                  <a:moveTo>
                    <a:pt x="1286" y="827"/>
                  </a:moveTo>
                  <a:lnTo>
                    <a:pt x="1293" y="46"/>
                  </a:lnTo>
                  <a:cubicBezTo>
                    <a:pt x="1189" y="44"/>
                    <a:pt x="1086" y="44"/>
                    <a:pt x="981" y="42"/>
                  </a:cubicBezTo>
                  <a:lnTo>
                    <a:pt x="670" y="31"/>
                  </a:lnTo>
                  <a:cubicBezTo>
                    <a:pt x="464" y="26"/>
                    <a:pt x="257" y="12"/>
                    <a:pt x="50" y="0"/>
                  </a:cubicBezTo>
                  <a:lnTo>
                    <a:pt x="1" y="780"/>
                  </a:lnTo>
                  <a:cubicBezTo>
                    <a:pt x="214" y="792"/>
                    <a:pt x="429" y="807"/>
                    <a:pt x="642" y="811"/>
                  </a:cubicBezTo>
                  <a:lnTo>
                    <a:pt x="964" y="822"/>
                  </a:lnTo>
                  <a:cubicBezTo>
                    <a:pt x="1071" y="825"/>
                    <a:pt x="1179" y="825"/>
                    <a:pt x="1286" y="8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7"/>
            <p:cNvSpPr/>
            <p:nvPr/>
          </p:nvSpPr>
          <p:spPr>
            <a:xfrm>
              <a:off x="5339175" y="3430775"/>
              <a:ext cx="32925" cy="21675"/>
            </a:xfrm>
            <a:custGeom>
              <a:avLst/>
              <a:gdLst/>
              <a:ahLst/>
              <a:cxnLst/>
              <a:rect l="l" t="t" r="r" b="b"/>
              <a:pathLst>
                <a:path w="1317" h="867" extrusionOk="0">
                  <a:moveTo>
                    <a:pt x="1317" y="778"/>
                  </a:moveTo>
                  <a:lnTo>
                    <a:pt x="1238" y="0"/>
                  </a:lnTo>
                  <a:lnTo>
                    <a:pt x="928" y="30"/>
                  </a:lnTo>
                  <a:cubicBezTo>
                    <a:pt x="826" y="40"/>
                    <a:pt x="723" y="45"/>
                    <a:pt x="620" y="52"/>
                  </a:cubicBezTo>
                  <a:lnTo>
                    <a:pt x="465" y="62"/>
                  </a:lnTo>
                  <a:cubicBezTo>
                    <a:pt x="413" y="67"/>
                    <a:pt x="363" y="71"/>
                    <a:pt x="311" y="72"/>
                  </a:cubicBezTo>
                  <a:lnTo>
                    <a:pt x="1" y="85"/>
                  </a:lnTo>
                  <a:lnTo>
                    <a:pt x="31" y="866"/>
                  </a:lnTo>
                  <a:lnTo>
                    <a:pt x="353" y="852"/>
                  </a:lnTo>
                  <a:cubicBezTo>
                    <a:pt x="406" y="851"/>
                    <a:pt x="459" y="845"/>
                    <a:pt x="514" y="841"/>
                  </a:cubicBezTo>
                  <a:lnTo>
                    <a:pt x="673" y="830"/>
                  </a:lnTo>
                  <a:cubicBezTo>
                    <a:pt x="781" y="822"/>
                    <a:pt x="889" y="815"/>
                    <a:pt x="995" y="8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7"/>
            <p:cNvSpPr/>
            <p:nvPr/>
          </p:nvSpPr>
          <p:spPr>
            <a:xfrm>
              <a:off x="5394225" y="3421725"/>
              <a:ext cx="34800" cy="25250"/>
            </a:xfrm>
            <a:custGeom>
              <a:avLst/>
              <a:gdLst/>
              <a:ahLst/>
              <a:cxnLst/>
              <a:rect l="l" t="t" r="r" b="b"/>
              <a:pathLst>
                <a:path w="1392" h="1010" extrusionOk="0">
                  <a:moveTo>
                    <a:pt x="1392" y="760"/>
                  </a:moveTo>
                  <a:lnTo>
                    <a:pt x="1207" y="1"/>
                  </a:lnTo>
                  <a:lnTo>
                    <a:pt x="1132" y="19"/>
                  </a:lnTo>
                  <a:lnTo>
                    <a:pt x="1058" y="36"/>
                  </a:lnTo>
                  <a:lnTo>
                    <a:pt x="908" y="69"/>
                  </a:lnTo>
                  <a:cubicBezTo>
                    <a:pt x="859" y="82"/>
                    <a:pt x="808" y="90"/>
                    <a:pt x="759" y="103"/>
                  </a:cubicBezTo>
                  <a:lnTo>
                    <a:pt x="609" y="134"/>
                  </a:lnTo>
                  <a:lnTo>
                    <a:pt x="458" y="162"/>
                  </a:lnTo>
                  <a:cubicBezTo>
                    <a:pt x="407" y="171"/>
                    <a:pt x="357" y="182"/>
                    <a:pt x="307" y="189"/>
                  </a:cubicBezTo>
                  <a:lnTo>
                    <a:pt x="1" y="238"/>
                  </a:lnTo>
                  <a:lnTo>
                    <a:pt x="121" y="1010"/>
                  </a:lnTo>
                  <a:lnTo>
                    <a:pt x="439" y="959"/>
                  </a:lnTo>
                  <a:cubicBezTo>
                    <a:pt x="493" y="949"/>
                    <a:pt x="546" y="939"/>
                    <a:pt x="599" y="931"/>
                  </a:cubicBezTo>
                  <a:lnTo>
                    <a:pt x="757" y="900"/>
                  </a:lnTo>
                  <a:lnTo>
                    <a:pt x="916" y="868"/>
                  </a:lnTo>
                  <a:cubicBezTo>
                    <a:pt x="969" y="856"/>
                    <a:pt x="1021" y="847"/>
                    <a:pt x="1074" y="834"/>
                  </a:cubicBezTo>
                  <a:lnTo>
                    <a:pt x="1233" y="797"/>
                  </a:lnTo>
                  <a:lnTo>
                    <a:pt x="1312" y="78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7"/>
            <p:cNvSpPr/>
            <p:nvPr/>
          </p:nvSpPr>
          <p:spPr>
            <a:xfrm>
              <a:off x="5112700" y="3402425"/>
              <a:ext cx="35575" cy="26850"/>
            </a:xfrm>
            <a:custGeom>
              <a:avLst/>
              <a:gdLst/>
              <a:ahLst/>
              <a:cxnLst/>
              <a:rect l="l" t="t" r="r" b="b"/>
              <a:pathLst>
                <a:path w="1423" h="1074" extrusionOk="0">
                  <a:moveTo>
                    <a:pt x="1236" y="1074"/>
                  </a:moveTo>
                  <a:lnTo>
                    <a:pt x="1422" y="315"/>
                  </a:lnTo>
                  <a:cubicBezTo>
                    <a:pt x="1015" y="216"/>
                    <a:pt x="610" y="109"/>
                    <a:pt x="205" y="0"/>
                  </a:cubicBezTo>
                  <a:lnTo>
                    <a:pt x="0" y="753"/>
                  </a:lnTo>
                  <a:cubicBezTo>
                    <a:pt x="410" y="865"/>
                    <a:pt x="822" y="973"/>
                    <a:pt x="1236" y="107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7"/>
            <p:cNvSpPr/>
            <p:nvPr/>
          </p:nvSpPr>
          <p:spPr>
            <a:xfrm>
              <a:off x="5168300" y="3415975"/>
              <a:ext cx="34925" cy="25325"/>
            </a:xfrm>
            <a:custGeom>
              <a:avLst/>
              <a:gdLst/>
              <a:ahLst/>
              <a:cxnLst/>
              <a:rect l="l" t="t" r="r" b="b"/>
              <a:pathLst>
                <a:path w="1397" h="1013" extrusionOk="0">
                  <a:moveTo>
                    <a:pt x="1258" y="1013"/>
                  </a:moveTo>
                  <a:lnTo>
                    <a:pt x="1396" y="245"/>
                  </a:lnTo>
                  <a:cubicBezTo>
                    <a:pt x="1191" y="210"/>
                    <a:pt x="987" y="167"/>
                    <a:pt x="781" y="128"/>
                  </a:cubicBezTo>
                  <a:lnTo>
                    <a:pt x="628" y="98"/>
                  </a:lnTo>
                  <a:lnTo>
                    <a:pt x="474" y="65"/>
                  </a:lnTo>
                  <a:lnTo>
                    <a:pt x="167" y="1"/>
                  </a:lnTo>
                  <a:lnTo>
                    <a:pt x="0" y="763"/>
                  </a:lnTo>
                  <a:lnTo>
                    <a:pt x="314" y="829"/>
                  </a:lnTo>
                  <a:lnTo>
                    <a:pt x="470" y="864"/>
                  </a:lnTo>
                  <a:lnTo>
                    <a:pt x="628" y="895"/>
                  </a:lnTo>
                  <a:cubicBezTo>
                    <a:pt x="837" y="935"/>
                    <a:pt x="1047" y="976"/>
                    <a:pt x="1258" y="101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7"/>
            <p:cNvSpPr/>
            <p:nvPr/>
          </p:nvSpPr>
          <p:spPr>
            <a:xfrm>
              <a:off x="5224625" y="3426125"/>
              <a:ext cx="33875" cy="23375"/>
            </a:xfrm>
            <a:custGeom>
              <a:avLst/>
              <a:gdLst/>
              <a:ahLst/>
              <a:cxnLst/>
              <a:rect l="l" t="t" r="r" b="b"/>
              <a:pathLst>
                <a:path w="1355" h="935" extrusionOk="0">
                  <a:moveTo>
                    <a:pt x="1275" y="935"/>
                  </a:moveTo>
                  <a:lnTo>
                    <a:pt x="1355" y="158"/>
                  </a:lnTo>
                  <a:lnTo>
                    <a:pt x="1199" y="142"/>
                  </a:lnTo>
                  <a:lnTo>
                    <a:pt x="1122" y="135"/>
                  </a:lnTo>
                  <a:lnTo>
                    <a:pt x="1044" y="125"/>
                  </a:lnTo>
                  <a:lnTo>
                    <a:pt x="734" y="86"/>
                  </a:lnTo>
                  <a:lnTo>
                    <a:pt x="579" y="67"/>
                  </a:lnTo>
                  <a:lnTo>
                    <a:pt x="426" y="44"/>
                  </a:lnTo>
                  <a:lnTo>
                    <a:pt x="116" y="1"/>
                  </a:lnTo>
                  <a:lnTo>
                    <a:pt x="0" y="773"/>
                  </a:lnTo>
                  <a:lnTo>
                    <a:pt x="318" y="819"/>
                  </a:lnTo>
                  <a:lnTo>
                    <a:pt x="476" y="841"/>
                  </a:lnTo>
                  <a:lnTo>
                    <a:pt x="637" y="861"/>
                  </a:lnTo>
                  <a:lnTo>
                    <a:pt x="954" y="900"/>
                  </a:lnTo>
                  <a:lnTo>
                    <a:pt x="1035" y="910"/>
                  </a:lnTo>
                  <a:lnTo>
                    <a:pt x="1114" y="91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7"/>
            <p:cNvSpPr/>
            <p:nvPr/>
          </p:nvSpPr>
          <p:spPr>
            <a:xfrm>
              <a:off x="4949225" y="3350300"/>
              <a:ext cx="36450" cy="28875"/>
            </a:xfrm>
            <a:custGeom>
              <a:avLst/>
              <a:gdLst/>
              <a:ahLst/>
              <a:cxnLst/>
              <a:rect l="l" t="t" r="r" b="b"/>
              <a:pathLst>
                <a:path w="1458" h="1155" extrusionOk="0">
                  <a:moveTo>
                    <a:pt x="1203" y="1154"/>
                  </a:moveTo>
                  <a:lnTo>
                    <a:pt x="1457" y="416"/>
                  </a:lnTo>
                  <a:lnTo>
                    <a:pt x="257" y="1"/>
                  </a:lnTo>
                  <a:lnTo>
                    <a:pt x="0" y="73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7"/>
            <p:cNvSpPr/>
            <p:nvPr/>
          </p:nvSpPr>
          <p:spPr>
            <a:xfrm>
              <a:off x="5003200" y="3368775"/>
              <a:ext cx="36300" cy="28600"/>
            </a:xfrm>
            <a:custGeom>
              <a:avLst/>
              <a:gdLst/>
              <a:ahLst/>
              <a:cxnLst/>
              <a:rect l="l" t="t" r="r" b="b"/>
              <a:pathLst>
                <a:path w="1452" h="1144" extrusionOk="0">
                  <a:moveTo>
                    <a:pt x="1210" y="1143"/>
                  </a:moveTo>
                  <a:lnTo>
                    <a:pt x="1451" y="400"/>
                  </a:lnTo>
                  <a:cubicBezTo>
                    <a:pt x="1050" y="270"/>
                    <a:pt x="650" y="135"/>
                    <a:pt x="251" y="1"/>
                  </a:cubicBezTo>
                  <a:lnTo>
                    <a:pt x="1" y="740"/>
                  </a:lnTo>
                  <a:cubicBezTo>
                    <a:pt x="403" y="878"/>
                    <a:pt x="805" y="1011"/>
                    <a:pt x="1210" y="114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7"/>
            <p:cNvSpPr/>
            <p:nvPr/>
          </p:nvSpPr>
          <p:spPr>
            <a:xfrm>
              <a:off x="5057350" y="3386325"/>
              <a:ext cx="36025" cy="27900"/>
            </a:xfrm>
            <a:custGeom>
              <a:avLst/>
              <a:gdLst/>
              <a:ahLst/>
              <a:cxnLst/>
              <a:rect l="l" t="t" r="r" b="b"/>
              <a:pathLst>
                <a:path w="1441" h="1116" extrusionOk="0">
                  <a:moveTo>
                    <a:pt x="1221" y="1116"/>
                  </a:moveTo>
                  <a:lnTo>
                    <a:pt x="1441" y="366"/>
                  </a:lnTo>
                  <a:cubicBezTo>
                    <a:pt x="1038" y="250"/>
                    <a:pt x="636" y="126"/>
                    <a:pt x="233" y="1"/>
                  </a:cubicBezTo>
                  <a:lnTo>
                    <a:pt x="1" y="746"/>
                  </a:lnTo>
                  <a:cubicBezTo>
                    <a:pt x="407" y="873"/>
                    <a:pt x="813" y="998"/>
                    <a:pt x="1221" y="11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7"/>
            <p:cNvSpPr/>
            <p:nvPr/>
          </p:nvSpPr>
          <p:spPr>
            <a:xfrm>
              <a:off x="4786525" y="3298475"/>
              <a:ext cx="35925" cy="27325"/>
            </a:xfrm>
            <a:custGeom>
              <a:avLst/>
              <a:gdLst/>
              <a:ahLst/>
              <a:cxnLst/>
              <a:rect l="l" t="t" r="r" b="b"/>
              <a:pathLst>
                <a:path w="1437" h="1093" extrusionOk="0">
                  <a:moveTo>
                    <a:pt x="1219" y="1093"/>
                  </a:moveTo>
                  <a:lnTo>
                    <a:pt x="1437" y="343"/>
                  </a:lnTo>
                  <a:cubicBezTo>
                    <a:pt x="1026" y="223"/>
                    <a:pt x="614" y="110"/>
                    <a:pt x="200" y="1"/>
                  </a:cubicBezTo>
                  <a:lnTo>
                    <a:pt x="1" y="755"/>
                  </a:lnTo>
                  <a:cubicBezTo>
                    <a:pt x="407" y="862"/>
                    <a:pt x="814" y="974"/>
                    <a:pt x="1219" y="10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7"/>
            <p:cNvSpPr/>
            <p:nvPr/>
          </p:nvSpPr>
          <p:spPr>
            <a:xfrm>
              <a:off x="4841075" y="3314225"/>
              <a:ext cx="36225" cy="28250"/>
            </a:xfrm>
            <a:custGeom>
              <a:avLst/>
              <a:gdLst/>
              <a:ahLst/>
              <a:cxnLst/>
              <a:rect l="l" t="t" r="r" b="b"/>
              <a:pathLst>
                <a:path w="1449" h="1130" extrusionOk="0">
                  <a:moveTo>
                    <a:pt x="1208" y="1129"/>
                  </a:moveTo>
                  <a:lnTo>
                    <a:pt x="1449" y="386"/>
                  </a:lnTo>
                  <a:cubicBezTo>
                    <a:pt x="1043" y="255"/>
                    <a:pt x="636" y="127"/>
                    <a:pt x="229" y="1"/>
                  </a:cubicBezTo>
                  <a:lnTo>
                    <a:pt x="0" y="748"/>
                  </a:lnTo>
                  <a:cubicBezTo>
                    <a:pt x="402" y="873"/>
                    <a:pt x="806" y="999"/>
                    <a:pt x="1208" y="11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7"/>
            <p:cNvSpPr/>
            <p:nvPr/>
          </p:nvSpPr>
          <p:spPr>
            <a:xfrm>
              <a:off x="4894950" y="3331750"/>
              <a:ext cx="36400" cy="28700"/>
            </a:xfrm>
            <a:custGeom>
              <a:avLst/>
              <a:gdLst/>
              <a:ahLst/>
              <a:cxnLst/>
              <a:rect l="l" t="t" r="r" b="b"/>
              <a:pathLst>
                <a:path w="1456" h="1148" extrusionOk="0">
                  <a:moveTo>
                    <a:pt x="1203" y="1148"/>
                  </a:moveTo>
                  <a:lnTo>
                    <a:pt x="1455" y="408"/>
                  </a:lnTo>
                  <a:cubicBezTo>
                    <a:pt x="1053" y="271"/>
                    <a:pt x="651" y="136"/>
                    <a:pt x="247" y="0"/>
                  </a:cubicBezTo>
                  <a:lnTo>
                    <a:pt x="0" y="741"/>
                  </a:lnTo>
                  <a:cubicBezTo>
                    <a:pt x="402" y="875"/>
                    <a:pt x="803" y="1010"/>
                    <a:pt x="1203" y="114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7"/>
            <p:cNvSpPr/>
            <p:nvPr/>
          </p:nvSpPr>
          <p:spPr>
            <a:xfrm>
              <a:off x="4619400" y="3270250"/>
              <a:ext cx="33150" cy="21750"/>
            </a:xfrm>
            <a:custGeom>
              <a:avLst/>
              <a:gdLst/>
              <a:ahLst/>
              <a:cxnLst/>
              <a:rect l="l" t="t" r="r" b="b"/>
              <a:pathLst>
                <a:path w="1326" h="870" extrusionOk="0">
                  <a:moveTo>
                    <a:pt x="1252" y="869"/>
                  </a:moveTo>
                  <a:lnTo>
                    <a:pt x="1326" y="93"/>
                  </a:lnTo>
                  <a:cubicBezTo>
                    <a:pt x="1273" y="87"/>
                    <a:pt x="1220" y="81"/>
                    <a:pt x="1164" y="77"/>
                  </a:cubicBezTo>
                  <a:lnTo>
                    <a:pt x="1003" y="63"/>
                  </a:lnTo>
                  <a:lnTo>
                    <a:pt x="680" y="38"/>
                  </a:lnTo>
                  <a:cubicBezTo>
                    <a:pt x="627" y="34"/>
                    <a:pt x="573" y="31"/>
                    <a:pt x="519" y="29"/>
                  </a:cubicBezTo>
                  <a:lnTo>
                    <a:pt x="357" y="20"/>
                  </a:lnTo>
                  <a:cubicBezTo>
                    <a:pt x="250" y="14"/>
                    <a:pt x="142" y="6"/>
                    <a:pt x="34" y="1"/>
                  </a:cubicBezTo>
                  <a:lnTo>
                    <a:pt x="0" y="781"/>
                  </a:lnTo>
                  <a:cubicBezTo>
                    <a:pt x="104" y="786"/>
                    <a:pt x="210" y="792"/>
                    <a:pt x="314" y="797"/>
                  </a:cubicBezTo>
                  <a:lnTo>
                    <a:pt x="470" y="807"/>
                  </a:lnTo>
                  <a:cubicBezTo>
                    <a:pt x="522" y="810"/>
                    <a:pt x="574" y="812"/>
                    <a:pt x="626" y="817"/>
                  </a:cubicBezTo>
                  <a:lnTo>
                    <a:pt x="939" y="842"/>
                  </a:lnTo>
                  <a:lnTo>
                    <a:pt x="1096" y="854"/>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7"/>
            <p:cNvSpPr/>
            <p:nvPr/>
          </p:nvSpPr>
          <p:spPr>
            <a:xfrm>
              <a:off x="4675475" y="3275450"/>
              <a:ext cx="34525" cy="24200"/>
            </a:xfrm>
            <a:custGeom>
              <a:avLst/>
              <a:gdLst/>
              <a:ahLst/>
              <a:cxnLst/>
              <a:rect l="l" t="t" r="r" b="b"/>
              <a:pathLst>
                <a:path w="1381" h="968" extrusionOk="0">
                  <a:moveTo>
                    <a:pt x="1246" y="967"/>
                  </a:moveTo>
                  <a:lnTo>
                    <a:pt x="1381" y="198"/>
                  </a:lnTo>
                  <a:lnTo>
                    <a:pt x="1221" y="169"/>
                  </a:lnTo>
                  <a:lnTo>
                    <a:pt x="1062" y="143"/>
                  </a:lnTo>
                  <a:lnTo>
                    <a:pt x="743" y="93"/>
                  </a:lnTo>
                  <a:cubicBezTo>
                    <a:pt x="637" y="74"/>
                    <a:pt x="530" y="62"/>
                    <a:pt x="424" y="46"/>
                  </a:cubicBezTo>
                  <a:lnTo>
                    <a:pt x="103" y="0"/>
                  </a:lnTo>
                  <a:lnTo>
                    <a:pt x="0" y="775"/>
                  </a:lnTo>
                  <a:lnTo>
                    <a:pt x="311" y="819"/>
                  </a:lnTo>
                  <a:cubicBezTo>
                    <a:pt x="415" y="834"/>
                    <a:pt x="520" y="848"/>
                    <a:pt x="623" y="864"/>
                  </a:cubicBezTo>
                  <a:lnTo>
                    <a:pt x="934" y="913"/>
                  </a:lnTo>
                  <a:lnTo>
                    <a:pt x="1088" y="93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7"/>
            <p:cNvSpPr/>
            <p:nvPr/>
          </p:nvSpPr>
          <p:spPr>
            <a:xfrm>
              <a:off x="4731000" y="3285100"/>
              <a:ext cx="35375" cy="26025"/>
            </a:xfrm>
            <a:custGeom>
              <a:avLst/>
              <a:gdLst/>
              <a:ahLst/>
              <a:cxnLst/>
              <a:rect l="l" t="t" r="r" b="b"/>
              <a:pathLst>
                <a:path w="1415" h="1041" extrusionOk="0">
                  <a:moveTo>
                    <a:pt x="1233" y="1041"/>
                  </a:moveTo>
                  <a:lnTo>
                    <a:pt x="1415" y="282"/>
                  </a:lnTo>
                  <a:lnTo>
                    <a:pt x="1259" y="244"/>
                  </a:lnTo>
                  <a:cubicBezTo>
                    <a:pt x="1207" y="232"/>
                    <a:pt x="1155" y="221"/>
                    <a:pt x="1103" y="208"/>
                  </a:cubicBezTo>
                  <a:lnTo>
                    <a:pt x="789" y="136"/>
                  </a:lnTo>
                  <a:cubicBezTo>
                    <a:pt x="685" y="112"/>
                    <a:pt x="579" y="91"/>
                    <a:pt x="474" y="67"/>
                  </a:cubicBezTo>
                  <a:lnTo>
                    <a:pt x="158" y="0"/>
                  </a:lnTo>
                  <a:lnTo>
                    <a:pt x="1" y="766"/>
                  </a:lnTo>
                  <a:lnTo>
                    <a:pt x="309" y="831"/>
                  </a:lnTo>
                  <a:cubicBezTo>
                    <a:pt x="412" y="853"/>
                    <a:pt x="515" y="874"/>
                    <a:pt x="618" y="899"/>
                  </a:cubicBezTo>
                  <a:lnTo>
                    <a:pt x="926" y="969"/>
                  </a:lnTo>
                  <a:cubicBezTo>
                    <a:pt x="977" y="981"/>
                    <a:pt x="1029" y="993"/>
                    <a:pt x="1079" y="100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7"/>
            <p:cNvSpPr/>
            <p:nvPr/>
          </p:nvSpPr>
          <p:spPr>
            <a:xfrm>
              <a:off x="4446675" y="3283850"/>
              <a:ext cx="36525" cy="28425"/>
            </a:xfrm>
            <a:custGeom>
              <a:avLst/>
              <a:gdLst/>
              <a:ahLst/>
              <a:cxnLst/>
              <a:rect l="l" t="t" r="r" b="b"/>
              <a:pathLst>
                <a:path w="1461" h="1137" extrusionOk="0">
                  <a:moveTo>
                    <a:pt x="1461" y="753"/>
                  </a:moveTo>
                  <a:lnTo>
                    <a:pt x="1257" y="0"/>
                  </a:lnTo>
                  <a:cubicBezTo>
                    <a:pt x="832" y="116"/>
                    <a:pt x="413" y="250"/>
                    <a:pt x="1" y="407"/>
                  </a:cubicBezTo>
                  <a:lnTo>
                    <a:pt x="278" y="1136"/>
                  </a:lnTo>
                  <a:cubicBezTo>
                    <a:pt x="664" y="991"/>
                    <a:pt x="1060" y="863"/>
                    <a:pt x="1461" y="75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7"/>
            <p:cNvSpPr/>
            <p:nvPr/>
          </p:nvSpPr>
          <p:spPr>
            <a:xfrm>
              <a:off x="4503500" y="3273050"/>
              <a:ext cx="34650" cy="24025"/>
            </a:xfrm>
            <a:custGeom>
              <a:avLst/>
              <a:gdLst/>
              <a:ahLst/>
              <a:cxnLst/>
              <a:rect l="l" t="t" r="r" b="b"/>
              <a:pathLst>
                <a:path w="1386" h="961" extrusionOk="0">
                  <a:moveTo>
                    <a:pt x="1386" y="776"/>
                  </a:moveTo>
                  <a:lnTo>
                    <a:pt x="1297" y="0"/>
                  </a:lnTo>
                  <a:cubicBezTo>
                    <a:pt x="1243" y="5"/>
                    <a:pt x="1190" y="13"/>
                    <a:pt x="1136" y="19"/>
                  </a:cubicBezTo>
                  <a:lnTo>
                    <a:pt x="974" y="40"/>
                  </a:lnTo>
                  <a:cubicBezTo>
                    <a:pt x="867" y="54"/>
                    <a:pt x="759" y="68"/>
                    <a:pt x="651" y="83"/>
                  </a:cubicBezTo>
                  <a:cubicBezTo>
                    <a:pt x="433" y="116"/>
                    <a:pt x="217" y="152"/>
                    <a:pt x="1" y="194"/>
                  </a:cubicBezTo>
                  <a:lnTo>
                    <a:pt x="151" y="960"/>
                  </a:lnTo>
                  <a:cubicBezTo>
                    <a:pt x="355" y="920"/>
                    <a:pt x="560" y="886"/>
                    <a:pt x="765" y="855"/>
                  </a:cubicBezTo>
                  <a:cubicBezTo>
                    <a:pt x="868" y="841"/>
                    <a:pt x="972" y="827"/>
                    <a:pt x="1075" y="814"/>
                  </a:cubicBezTo>
                  <a:lnTo>
                    <a:pt x="1229" y="793"/>
                  </a:lnTo>
                  <a:cubicBezTo>
                    <a:pt x="1282" y="789"/>
                    <a:pt x="1334" y="781"/>
                    <a:pt x="1386" y="77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7"/>
            <p:cNvSpPr/>
            <p:nvPr/>
          </p:nvSpPr>
          <p:spPr>
            <a:xfrm>
              <a:off x="4561500" y="3269750"/>
              <a:ext cx="32575" cy="20550"/>
            </a:xfrm>
            <a:custGeom>
              <a:avLst/>
              <a:gdLst/>
              <a:ahLst/>
              <a:cxnLst/>
              <a:rect l="l" t="t" r="r" b="b"/>
              <a:pathLst>
                <a:path w="1303" h="822" extrusionOk="0">
                  <a:moveTo>
                    <a:pt x="1302" y="781"/>
                  </a:moveTo>
                  <a:lnTo>
                    <a:pt x="1300" y="0"/>
                  </a:lnTo>
                  <a:lnTo>
                    <a:pt x="1220" y="0"/>
                  </a:lnTo>
                  <a:lnTo>
                    <a:pt x="1138" y="2"/>
                  </a:lnTo>
                  <a:lnTo>
                    <a:pt x="975" y="4"/>
                  </a:lnTo>
                  <a:lnTo>
                    <a:pt x="649" y="11"/>
                  </a:lnTo>
                  <a:lnTo>
                    <a:pt x="324" y="25"/>
                  </a:lnTo>
                  <a:lnTo>
                    <a:pt x="162" y="32"/>
                  </a:lnTo>
                  <a:lnTo>
                    <a:pt x="81" y="37"/>
                  </a:lnTo>
                  <a:lnTo>
                    <a:pt x="1" y="42"/>
                  </a:lnTo>
                  <a:lnTo>
                    <a:pt x="49" y="822"/>
                  </a:lnTo>
                  <a:lnTo>
                    <a:pt x="127" y="816"/>
                  </a:lnTo>
                  <a:lnTo>
                    <a:pt x="205" y="812"/>
                  </a:lnTo>
                  <a:lnTo>
                    <a:pt x="362" y="805"/>
                  </a:lnTo>
                  <a:lnTo>
                    <a:pt x="674" y="791"/>
                  </a:lnTo>
                  <a:lnTo>
                    <a:pt x="988" y="785"/>
                  </a:lnTo>
                  <a:lnTo>
                    <a:pt x="1146" y="783"/>
                  </a:lnTo>
                  <a:lnTo>
                    <a:pt x="1224" y="78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7"/>
            <p:cNvSpPr/>
            <p:nvPr/>
          </p:nvSpPr>
          <p:spPr>
            <a:xfrm>
              <a:off x="4314275" y="3380450"/>
              <a:ext cx="32350" cy="37650"/>
            </a:xfrm>
            <a:custGeom>
              <a:avLst/>
              <a:gdLst/>
              <a:ahLst/>
              <a:cxnLst/>
              <a:rect l="l" t="t" r="r" b="b"/>
              <a:pathLst>
                <a:path w="1294" h="1506" extrusionOk="0">
                  <a:moveTo>
                    <a:pt x="1293" y="433"/>
                  </a:moveTo>
                  <a:lnTo>
                    <a:pt x="644" y="0"/>
                  </a:lnTo>
                  <a:cubicBezTo>
                    <a:pt x="391" y="380"/>
                    <a:pt x="174" y="784"/>
                    <a:pt x="0" y="1210"/>
                  </a:cubicBezTo>
                  <a:lnTo>
                    <a:pt x="724" y="1506"/>
                  </a:lnTo>
                  <a:cubicBezTo>
                    <a:pt x="877" y="1131"/>
                    <a:pt x="1068" y="772"/>
                    <a:pt x="1293" y="43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7"/>
            <p:cNvSpPr/>
            <p:nvPr/>
          </p:nvSpPr>
          <p:spPr>
            <a:xfrm>
              <a:off x="4346925" y="3335975"/>
              <a:ext cx="36875" cy="36275"/>
            </a:xfrm>
            <a:custGeom>
              <a:avLst/>
              <a:gdLst/>
              <a:ahLst/>
              <a:cxnLst/>
              <a:rect l="l" t="t" r="r" b="b"/>
              <a:pathLst>
                <a:path w="1475" h="1451" extrusionOk="0">
                  <a:moveTo>
                    <a:pt x="1474" y="610"/>
                  </a:moveTo>
                  <a:lnTo>
                    <a:pt x="985" y="1"/>
                  </a:lnTo>
                  <a:cubicBezTo>
                    <a:pt x="635" y="282"/>
                    <a:pt x="305" y="591"/>
                    <a:pt x="1" y="927"/>
                  </a:cubicBezTo>
                  <a:lnTo>
                    <a:pt x="582" y="1450"/>
                  </a:lnTo>
                  <a:cubicBezTo>
                    <a:pt x="855" y="1146"/>
                    <a:pt x="1156" y="867"/>
                    <a:pt x="1474" y="61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7"/>
            <p:cNvSpPr/>
            <p:nvPr/>
          </p:nvSpPr>
          <p:spPr>
            <a:xfrm>
              <a:off x="4393000" y="3304500"/>
              <a:ext cx="37600" cy="32625"/>
            </a:xfrm>
            <a:custGeom>
              <a:avLst/>
              <a:gdLst/>
              <a:ahLst/>
              <a:cxnLst/>
              <a:rect l="l" t="t" r="r" b="b"/>
              <a:pathLst>
                <a:path w="1504" h="1305" extrusionOk="0">
                  <a:moveTo>
                    <a:pt x="1503" y="705"/>
                  </a:moveTo>
                  <a:lnTo>
                    <a:pt x="1165" y="0"/>
                  </a:lnTo>
                  <a:cubicBezTo>
                    <a:pt x="766" y="192"/>
                    <a:pt x="376" y="406"/>
                    <a:pt x="1" y="646"/>
                  </a:cubicBezTo>
                  <a:lnTo>
                    <a:pt x="422" y="1305"/>
                  </a:lnTo>
                  <a:cubicBezTo>
                    <a:pt x="769" y="1083"/>
                    <a:pt x="1131" y="884"/>
                    <a:pt x="1503" y="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85" name="Google Shape;385;p7"/>
          <p:cNvSpPr/>
          <p:nvPr/>
        </p:nvSpPr>
        <p:spPr>
          <a:xfrm rot="-2230110">
            <a:off x="-1487568" y="1033265"/>
            <a:ext cx="3112040" cy="1241028"/>
          </a:xfrm>
          <a:custGeom>
            <a:avLst/>
            <a:gdLst/>
            <a:ahLst/>
            <a:cxnLst/>
            <a:rect l="l" t="t" r="r" b="b"/>
            <a:pathLst>
              <a:path w="10545" h="3509" extrusionOk="0">
                <a:moveTo>
                  <a:pt x="7015" y="530"/>
                </a:moveTo>
                <a:cubicBezTo>
                  <a:pt x="7125" y="530"/>
                  <a:pt x="7230" y="538"/>
                  <a:pt x="7300" y="555"/>
                </a:cubicBezTo>
                <a:cubicBezTo>
                  <a:pt x="7595" y="628"/>
                  <a:pt x="7802" y="761"/>
                  <a:pt x="7932" y="927"/>
                </a:cubicBezTo>
                <a:lnTo>
                  <a:pt x="7932" y="927"/>
                </a:lnTo>
                <a:cubicBezTo>
                  <a:pt x="7883" y="928"/>
                  <a:pt x="7837" y="929"/>
                  <a:pt x="7793" y="929"/>
                </a:cubicBezTo>
                <a:cubicBezTo>
                  <a:pt x="7678" y="929"/>
                  <a:pt x="7585" y="924"/>
                  <a:pt x="7524" y="914"/>
                </a:cubicBezTo>
                <a:cubicBezTo>
                  <a:pt x="7280" y="874"/>
                  <a:pt x="7038" y="821"/>
                  <a:pt x="6800" y="753"/>
                </a:cubicBezTo>
                <a:cubicBezTo>
                  <a:pt x="6290" y="609"/>
                  <a:pt x="6675" y="530"/>
                  <a:pt x="7015" y="530"/>
                </a:cubicBezTo>
                <a:close/>
                <a:moveTo>
                  <a:pt x="2570" y="2230"/>
                </a:moveTo>
                <a:cubicBezTo>
                  <a:pt x="2585" y="2230"/>
                  <a:pt x="2602" y="2281"/>
                  <a:pt x="2580" y="2390"/>
                </a:cubicBezTo>
                <a:lnTo>
                  <a:pt x="2580" y="2390"/>
                </a:lnTo>
                <a:cubicBezTo>
                  <a:pt x="2541" y="2286"/>
                  <a:pt x="2554" y="2230"/>
                  <a:pt x="2570" y="2230"/>
                </a:cubicBezTo>
                <a:close/>
                <a:moveTo>
                  <a:pt x="9867" y="0"/>
                </a:moveTo>
                <a:cubicBezTo>
                  <a:pt x="9740" y="0"/>
                  <a:pt x="9588" y="102"/>
                  <a:pt x="9671" y="198"/>
                </a:cubicBezTo>
                <a:cubicBezTo>
                  <a:pt x="10032" y="616"/>
                  <a:pt x="9080" y="833"/>
                  <a:pt x="8311" y="903"/>
                </a:cubicBezTo>
                <a:lnTo>
                  <a:pt x="8311" y="903"/>
                </a:lnTo>
                <a:cubicBezTo>
                  <a:pt x="7997" y="501"/>
                  <a:pt x="7388" y="255"/>
                  <a:pt x="6883" y="255"/>
                </a:cubicBezTo>
                <a:cubicBezTo>
                  <a:pt x="6828" y="255"/>
                  <a:pt x="6774" y="258"/>
                  <a:pt x="6722" y="264"/>
                </a:cubicBezTo>
                <a:cubicBezTo>
                  <a:pt x="6532" y="286"/>
                  <a:pt x="6130" y="387"/>
                  <a:pt x="6101" y="645"/>
                </a:cubicBezTo>
                <a:cubicBezTo>
                  <a:pt x="6072" y="905"/>
                  <a:pt x="6675" y="1009"/>
                  <a:pt x="6815" y="1046"/>
                </a:cubicBezTo>
                <a:cubicBezTo>
                  <a:pt x="7216" y="1149"/>
                  <a:pt x="7582" y="1197"/>
                  <a:pt x="7953" y="1197"/>
                </a:cubicBezTo>
                <a:cubicBezTo>
                  <a:pt x="7992" y="1197"/>
                  <a:pt x="8032" y="1197"/>
                  <a:pt x="8071" y="1196"/>
                </a:cubicBezTo>
                <a:lnTo>
                  <a:pt x="8071" y="1196"/>
                </a:lnTo>
                <a:cubicBezTo>
                  <a:pt x="8208" y="1653"/>
                  <a:pt x="7953" y="2224"/>
                  <a:pt x="7478" y="2562"/>
                </a:cubicBezTo>
                <a:cubicBezTo>
                  <a:pt x="6790" y="3051"/>
                  <a:pt x="5888" y="3247"/>
                  <a:pt x="5007" y="3247"/>
                </a:cubicBezTo>
                <a:cubicBezTo>
                  <a:pt x="4524" y="3247"/>
                  <a:pt x="4048" y="3188"/>
                  <a:pt x="3617" y="3086"/>
                </a:cubicBezTo>
                <a:cubicBezTo>
                  <a:pt x="3341" y="3020"/>
                  <a:pt x="3078" y="2914"/>
                  <a:pt x="2844" y="2749"/>
                </a:cubicBezTo>
                <a:cubicBezTo>
                  <a:pt x="2826" y="2736"/>
                  <a:pt x="2808" y="2723"/>
                  <a:pt x="2791" y="2708"/>
                </a:cubicBezTo>
                <a:lnTo>
                  <a:pt x="2791" y="2708"/>
                </a:lnTo>
                <a:cubicBezTo>
                  <a:pt x="2948" y="2455"/>
                  <a:pt x="3018" y="2090"/>
                  <a:pt x="2785" y="1890"/>
                </a:cubicBezTo>
                <a:cubicBezTo>
                  <a:pt x="2711" y="1826"/>
                  <a:pt x="2634" y="1797"/>
                  <a:pt x="2561" y="1797"/>
                </a:cubicBezTo>
                <a:cubicBezTo>
                  <a:pt x="2432" y="1797"/>
                  <a:pt x="2314" y="1889"/>
                  <a:pt x="2244" y="2039"/>
                </a:cubicBezTo>
                <a:cubicBezTo>
                  <a:pt x="2121" y="2301"/>
                  <a:pt x="2236" y="2568"/>
                  <a:pt x="2408" y="2774"/>
                </a:cubicBezTo>
                <a:lnTo>
                  <a:pt x="2408" y="2774"/>
                </a:lnTo>
                <a:cubicBezTo>
                  <a:pt x="2268" y="2949"/>
                  <a:pt x="2067" y="3024"/>
                  <a:pt x="1853" y="3024"/>
                </a:cubicBezTo>
                <a:cubicBezTo>
                  <a:pt x="1103" y="3024"/>
                  <a:pt x="189" y="2107"/>
                  <a:pt x="1140" y="1383"/>
                </a:cubicBezTo>
                <a:cubicBezTo>
                  <a:pt x="1278" y="1279"/>
                  <a:pt x="1163" y="1189"/>
                  <a:pt x="1040" y="1189"/>
                </a:cubicBezTo>
                <a:cubicBezTo>
                  <a:pt x="996" y="1189"/>
                  <a:pt x="952" y="1200"/>
                  <a:pt x="917" y="1227"/>
                </a:cubicBezTo>
                <a:cubicBezTo>
                  <a:pt x="1" y="1923"/>
                  <a:pt x="483" y="3055"/>
                  <a:pt x="1476" y="3233"/>
                </a:cubicBezTo>
                <a:cubicBezTo>
                  <a:pt x="1548" y="3245"/>
                  <a:pt x="1621" y="3252"/>
                  <a:pt x="1694" y="3252"/>
                </a:cubicBezTo>
                <a:cubicBezTo>
                  <a:pt x="2009" y="3252"/>
                  <a:pt x="2327" y="3136"/>
                  <a:pt x="2578" y="2943"/>
                </a:cubicBezTo>
                <a:lnTo>
                  <a:pt x="2578" y="2943"/>
                </a:lnTo>
                <a:cubicBezTo>
                  <a:pt x="2610" y="2970"/>
                  <a:pt x="2643" y="2995"/>
                  <a:pt x="2675" y="3017"/>
                </a:cubicBezTo>
                <a:cubicBezTo>
                  <a:pt x="3211" y="3392"/>
                  <a:pt x="3968" y="3508"/>
                  <a:pt x="4676" y="3508"/>
                </a:cubicBezTo>
                <a:cubicBezTo>
                  <a:pt x="4974" y="3508"/>
                  <a:pt x="5264" y="3488"/>
                  <a:pt x="5524" y="3457"/>
                </a:cubicBezTo>
                <a:cubicBezTo>
                  <a:pt x="6522" y="3341"/>
                  <a:pt x="7744" y="2996"/>
                  <a:pt x="8329" y="2073"/>
                </a:cubicBezTo>
                <a:cubicBezTo>
                  <a:pt x="8543" y="1738"/>
                  <a:pt x="8563" y="1431"/>
                  <a:pt x="8463" y="1168"/>
                </a:cubicBezTo>
                <a:lnTo>
                  <a:pt x="8463" y="1168"/>
                </a:lnTo>
                <a:cubicBezTo>
                  <a:pt x="8620" y="1151"/>
                  <a:pt x="8780" y="1125"/>
                  <a:pt x="8946" y="1093"/>
                </a:cubicBezTo>
                <a:cubicBezTo>
                  <a:pt x="9369" y="1012"/>
                  <a:pt x="10545" y="693"/>
                  <a:pt x="9982" y="44"/>
                </a:cubicBezTo>
                <a:cubicBezTo>
                  <a:pt x="9955" y="13"/>
                  <a:pt x="9912" y="0"/>
                  <a:pt x="9867" y="0"/>
                </a:cubicBezTo>
                <a:close/>
              </a:path>
            </a:pathLst>
          </a:custGeom>
          <a:solidFill>
            <a:srgbClr val="FF7C35">
              <a:alpha val="56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6" name="Google Shape;386;p7"/>
          <p:cNvGrpSpPr/>
          <p:nvPr/>
        </p:nvGrpSpPr>
        <p:grpSpPr>
          <a:xfrm>
            <a:off x="514334" y="275263"/>
            <a:ext cx="11114732" cy="6343037"/>
            <a:chOff x="385750" y="206447"/>
            <a:chExt cx="8336049" cy="4757278"/>
          </a:xfrm>
        </p:grpSpPr>
        <p:sp>
          <p:nvSpPr>
            <p:cNvPr id="387" name="Google Shape;387;p7"/>
            <p:cNvSpPr/>
            <p:nvPr/>
          </p:nvSpPr>
          <p:spPr>
            <a:xfrm rot="-5400000">
              <a:off x="2208886" y="-1549189"/>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7"/>
            <p:cNvSpPr/>
            <p:nvPr/>
          </p:nvSpPr>
          <p:spPr>
            <a:xfrm rot="-5400000">
              <a:off x="2168061" y="-1575864"/>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89" name="Google Shape;389;p7"/>
          <p:cNvSpPr txBox="1">
            <a:spLocks noGrp="1"/>
          </p:cNvSpPr>
          <p:nvPr>
            <p:ph type="title"/>
          </p:nvPr>
        </p:nvSpPr>
        <p:spPr>
          <a:xfrm>
            <a:off x="960000" y="593367"/>
            <a:ext cx="102812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90" name="Google Shape;390;p7"/>
          <p:cNvSpPr txBox="1">
            <a:spLocks noGrp="1"/>
          </p:cNvSpPr>
          <p:nvPr>
            <p:ph type="subTitle" idx="1"/>
          </p:nvPr>
        </p:nvSpPr>
        <p:spPr>
          <a:xfrm>
            <a:off x="1264800" y="2055933"/>
            <a:ext cx="5726400" cy="307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Font typeface="Nunito Light"/>
              <a:buChar char="●"/>
              <a:defRPr/>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2133"/>
              </a:spcBef>
              <a:spcAft>
                <a:spcPts val="0"/>
              </a:spcAft>
              <a:buClr>
                <a:srgbClr val="E76A28"/>
              </a:buClr>
              <a:buSzPts val="1500"/>
              <a:buFont typeface="Nunito Light"/>
              <a:buChar char="■"/>
              <a:defRPr/>
            </a:lvl3pPr>
            <a:lvl4pPr lvl="3" algn="ctr" rtl="0">
              <a:lnSpc>
                <a:spcPct val="100000"/>
              </a:lnSpc>
              <a:spcBef>
                <a:spcPts val="2133"/>
              </a:spcBef>
              <a:spcAft>
                <a:spcPts val="0"/>
              </a:spcAft>
              <a:buClr>
                <a:srgbClr val="E76A28"/>
              </a:buClr>
              <a:buSzPts val="1500"/>
              <a:buFont typeface="Nunito Light"/>
              <a:buChar char="●"/>
              <a:defRPr/>
            </a:lvl4pPr>
            <a:lvl5pPr lvl="4" algn="ctr" rtl="0">
              <a:lnSpc>
                <a:spcPct val="100000"/>
              </a:lnSpc>
              <a:spcBef>
                <a:spcPts val="2133"/>
              </a:spcBef>
              <a:spcAft>
                <a:spcPts val="0"/>
              </a:spcAft>
              <a:buClr>
                <a:srgbClr val="E76A28"/>
              </a:buClr>
              <a:buSzPts val="1400"/>
              <a:buFont typeface="Nunito Light"/>
              <a:buChar char="○"/>
              <a:defRPr/>
            </a:lvl5pPr>
            <a:lvl6pPr lvl="5" algn="ctr" rtl="0">
              <a:lnSpc>
                <a:spcPct val="100000"/>
              </a:lnSpc>
              <a:spcBef>
                <a:spcPts val="2133"/>
              </a:spcBef>
              <a:spcAft>
                <a:spcPts val="0"/>
              </a:spcAft>
              <a:buClr>
                <a:srgbClr val="999999"/>
              </a:buClr>
              <a:buSzPts val="1400"/>
              <a:buFont typeface="Nunito Light"/>
              <a:buChar char="■"/>
              <a:defRPr/>
            </a:lvl6pPr>
            <a:lvl7pPr lvl="6" algn="ctr" rtl="0">
              <a:lnSpc>
                <a:spcPct val="100000"/>
              </a:lnSpc>
              <a:spcBef>
                <a:spcPts val="2133"/>
              </a:spcBef>
              <a:spcAft>
                <a:spcPts val="0"/>
              </a:spcAft>
              <a:buClr>
                <a:srgbClr val="999999"/>
              </a:buClr>
              <a:buSzPts val="1300"/>
              <a:buFont typeface="Nunito Light"/>
              <a:buChar char="●"/>
              <a:defRPr/>
            </a:lvl7pPr>
            <a:lvl8pPr lvl="7" algn="ctr" rtl="0">
              <a:lnSpc>
                <a:spcPct val="100000"/>
              </a:lnSpc>
              <a:spcBef>
                <a:spcPts val="2133"/>
              </a:spcBef>
              <a:spcAft>
                <a:spcPts val="0"/>
              </a:spcAft>
              <a:buClr>
                <a:srgbClr val="999999"/>
              </a:buClr>
              <a:buSzPts val="1300"/>
              <a:buFont typeface="Nunito Light"/>
              <a:buChar char="○"/>
              <a:defRPr/>
            </a:lvl8pPr>
            <a:lvl9pPr lvl="8" algn="ctr" rtl="0">
              <a:lnSpc>
                <a:spcPct val="100000"/>
              </a:lnSpc>
              <a:spcBef>
                <a:spcPts val="2133"/>
              </a:spcBef>
              <a:spcAft>
                <a:spcPts val="2133"/>
              </a:spcAft>
              <a:buClr>
                <a:srgbClr val="999999"/>
              </a:buClr>
              <a:buSzPts val="1400"/>
              <a:buFont typeface="Nunito Light"/>
              <a:buChar char="■"/>
              <a:defRPr/>
            </a:lvl9pPr>
          </a:lstStyle>
          <a:p>
            <a:endParaRPr/>
          </a:p>
        </p:txBody>
      </p:sp>
    </p:spTree>
    <p:extLst>
      <p:ext uri="{BB962C8B-B14F-4D97-AF65-F5344CB8AC3E}">
        <p14:creationId xmlns:p14="http://schemas.microsoft.com/office/powerpoint/2010/main" val="254390114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91"/>
        <p:cNvGrpSpPr/>
        <p:nvPr/>
      </p:nvGrpSpPr>
      <p:grpSpPr>
        <a:xfrm>
          <a:off x="0" y="0"/>
          <a:ext cx="0" cy="0"/>
          <a:chOff x="0" y="0"/>
          <a:chExt cx="0" cy="0"/>
        </a:xfrm>
      </p:grpSpPr>
      <p:grpSp>
        <p:nvGrpSpPr>
          <p:cNvPr id="392" name="Google Shape;392;p8"/>
          <p:cNvGrpSpPr/>
          <p:nvPr/>
        </p:nvGrpSpPr>
        <p:grpSpPr>
          <a:xfrm rot="-2700000">
            <a:off x="-745383" y="515707"/>
            <a:ext cx="3719547" cy="1074683"/>
            <a:chOff x="4314275" y="3002400"/>
            <a:chExt cx="1825625" cy="527475"/>
          </a:xfrm>
        </p:grpSpPr>
        <p:sp>
          <p:nvSpPr>
            <p:cNvPr id="393" name="Google Shape;393;p8"/>
            <p:cNvSpPr/>
            <p:nvPr/>
          </p:nvSpPr>
          <p:spPr>
            <a:xfrm>
              <a:off x="5996650" y="3489625"/>
              <a:ext cx="35350" cy="26475"/>
            </a:xfrm>
            <a:custGeom>
              <a:avLst/>
              <a:gdLst/>
              <a:ahLst/>
              <a:cxnLst/>
              <a:rect l="l" t="t" r="r" b="b"/>
              <a:pathLst>
                <a:path w="1414" h="1059" extrusionOk="0">
                  <a:moveTo>
                    <a:pt x="1413" y="753"/>
                  </a:moveTo>
                  <a:lnTo>
                    <a:pt x="1210" y="0"/>
                  </a:lnTo>
                  <a:cubicBezTo>
                    <a:pt x="1110" y="28"/>
                    <a:pt x="1010" y="52"/>
                    <a:pt x="908" y="78"/>
                  </a:cubicBezTo>
                  <a:lnTo>
                    <a:pt x="606" y="154"/>
                  </a:lnTo>
                  <a:cubicBezTo>
                    <a:pt x="581" y="162"/>
                    <a:pt x="555" y="168"/>
                    <a:pt x="531" y="173"/>
                  </a:cubicBezTo>
                  <a:lnTo>
                    <a:pt x="455" y="190"/>
                  </a:lnTo>
                  <a:lnTo>
                    <a:pt x="303" y="225"/>
                  </a:lnTo>
                  <a:cubicBezTo>
                    <a:pt x="201" y="248"/>
                    <a:pt x="101" y="272"/>
                    <a:pt x="0" y="294"/>
                  </a:cubicBezTo>
                  <a:lnTo>
                    <a:pt x="165" y="1058"/>
                  </a:lnTo>
                  <a:cubicBezTo>
                    <a:pt x="269" y="1035"/>
                    <a:pt x="373" y="1011"/>
                    <a:pt x="479" y="986"/>
                  </a:cubicBezTo>
                  <a:lnTo>
                    <a:pt x="636" y="950"/>
                  </a:lnTo>
                  <a:lnTo>
                    <a:pt x="714" y="932"/>
                  </a:lnTo>
                  <a:cubicBezTo>
                    <a:pt x="740" y="925"/>
                    <a:pt x="766" y="920"/>
                    <a:pt x="792" y="913"/>
                  </a:cubicBezTo>
                  <a:lnTo>
                    <a:pt x="1102" y="834"/>
                  </a:lnTo>
                  <a:cubicBezTo>
                    <a:pt x="1206" y="808"/>
                    <a:pt x="1310" y="783"/>
                    <a:pt x="1413" y="75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8"/>
            <p:cNvSpPr/>
            <p:nvPr/>
          </p:nvSpPr>
          <p:spPr>
            <a:xfrm>
              <a:off x="6050700" y="3472725"/>
              <a:ext cx="36225" cy="28650"/>
            </a:xfrm>
            <a:custGeom>
              <a:avLst/>
              <a:gdLst/>
              <a:ahLst/>
              <a:cxnLst/>
              <a:rect l="l" t="t" r="r" b="b"/>
              <a:pathLst>
                <a:path w="1449" h="1146" extrusionOk="0">
                  <a:moveTo>
                    <a:pt x="1448" y="733"/>
                  </a:moveTo>
                  <a:lnTo>
                    <a:pt x="1181" y="0"/>
                  </a:lnTo>
                  <a:lnTo>
                    <a:pt x="1108" y="28"/>
                  </a:lnTo>
                  <a:lnTo>
                    <a:pt x="1035" y="54"/>
                  </a:lnTo>
                  <a:lnTo>
                    <a:pt x="887" y="106"/>
                  </a:lnTo>
                  <a:lnTo>
                    <a:pt x="594" y="209"/>
                  </a:lnTo>
                  <a:cubicBezTo>
                    <a:pt x="495" y="241"/>
                    <a:pt x="396" y="273"/>
                    <a:pt x="297" y="304"/>
                  </a:cubicBezTo>
                  <a:lnTo>
                    <a:pt x="148" y="353"/>
                  </a:lnTo>
                  <a:cubicBezTo>
                    <a:pt x="99" y="369"/>
                    <a:pt x="49" y="386"/>
                    <a:pt x="0" y="400"/>
                  </a:cubicBezTo>
                  <a:lnTo>
                    <a:pt x="233" y="1146"/>
                  </a:lnTo>
                  <a:cubicBezTo>
                    <a:pt x="285" y="1131"/>
                    <a:pt x="334" y="1113"/>
                    <a:pt x="386" y="1096"/>
                  </a:cubicBezTo>
                  <a:lnTo>
                    <a:pt x="538" y="1047"/>
                  </a:lnTo>
                  <a:cubicBezTo>
                    <a:pt x="640" y="1012"/>
                    <a:pt x="743" y="980"/>
                    <a:pt x="844" y="947"/>
                  </a:cubicBezTo>
                  <a:lnTo>
                    <a:pt x="1147" y="840"/>
                  </a:lnTo>
                  <a:lnTo>
                    <a:pt x="1298" y="787"/>
                  </a:lnTo>
                  <a:lnTo>
                    <a:pt x="1374" y="76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8"/>
            <p:cNvSpPr/>
            <p:nvPr/>
          </p:nvSpPr>
          <p:spPr>
            <a:xfrm>
              <a:off x="6103125" y="3451300"/>
              <a:ext cx="36775" cy="30575"/>
            </a:xfrm>
            <a:custGeom>
              <a:avLst/>
              <a:gdLst/>
              <a:ahLst/>
              <a:cxnLst/>
              <a:rect l="l" t="t" r="r" b="b"/>
              <a:pathLst>
                <a:path w="1471" h="1223" extrusionOk="0">
                  <a:moveTo>
                    <a:pt x="1470" y="707"/>
                  </a:moveTo>
                  <a:lnTo>
                    <a:pt x="1140" y="1"/>
                  </a:lnTo>
                  <a:cubicBezTo>
                    <a:pt x="1093" y="24"/>
                    <a:pt x="1046" y="45"/>
                    <a:pt x="997" y="66"/>
                  </a:cubicBezTo>
                  <a:lnTo>
                    <a:pt x="856" y="130"/>
                  </a:lnTo>
                  <a:lnTo>
                    <a:pt x="573" y="259"/>
                  </a:lnTo>
                  <a:lnTo>
                    <a:pt x="286" y="381"/>
                  </a:lnTo>
                  <a:lnTo>
                    <a:pt x="143" y="442"/>
                  </a:lnTo>
                  <a:lnTo>
                    <a:pt x="71" y="472"/>
                  </a:lnTo>
                  <a:cubicBezTo>
                    <a:pt x="48" y="483"/>
                    <a:pt x="23" y="492"/>
                    <a:pt x="0" y="500"/>
                  </a:cubicBezTo>
                  <a:lnTo>
                    <a:pt x="297" y="1223"/>
                  </a:lnTo>
                  <a:cubicBezTo>
                    <a:pt x="321" y="1212"/>
                    <a:pt x="346" y="1203"/>
                    <a:pt x="371" y="1193"/>
                  </a:cubicBezTo>
                  <a:lnTo>
                    <a:pt x="445" y="1161"/>
                  </a:lnTo>
                  <a:lnTo>
                    <a:pt x="591" y="1099"/>
                  </a:lnTo>
                  <a:lnTo>
                    <a:pt x="887" y="973"/>
                  </a:lnTo>
                  <a:lnTo>
                    <a:pt x="1180" y="841"/>
                  </a:lnTo>
                  <a:lnTo>
                    <a:pt x="1325" y="774"/>
                  </a:lnTo>
                  <a:cubicBezTo>
                    <a:pt x="1372" y="752"/>
                    <a:pt x="1422" y="731"/>
                    <a:pt x="1470" y="70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8"/>
            <p:cNvSpPr/>
            <p:nvPr/>
          </p:nvSpPr>
          <p:spPr>
            <a:xfrm>
              <a:off x="5828575" y="3508875"/>
              <a:ext cx="32525" cy="21000"/>
            </a:xfrm>
            <a:custGeom>
              <a:avLst/>
              <a:gdLst/>
              <a:ahLst/>
              <a:cxnLst/>
              <a:rect l="l" t="t" r="r" b="b"/>
              <a:pathLst>
                <a:path w="1301" h="840" extrusionOk="0">
                  <a:moveTo>
                    <a:pt x="1286" y="840"/>
                  </a:moveTo>
                  <a:lnTo>
                    <a:pt x="1301" y="59"/>
                  </a:lnTo>
                  <a:lnTo>
                    <a:pt x="990" y="51"/>
                  </a:lnTo>
                  <a:lnTo>
                    <a:pt x="679" y="38"/>
                  </a:lnTo>
                  <a:cubicBezTo>
                    <a:pt x="575" y="34"/>
                    <a:pt x="472" y="28"/>
                    <a:pt x="369" y="21"/>
                  </a:cubicBezTo>
                  <a:cubicBezTo>
                    <a:pt x="266" y="14"/>
                    <a:pt x="162" y="9"/>
                    <a:pt x="60" y="1"/>
                  </a:cubicBezTo>
                  <a:lnTo>
                    <a:pt x="0" y="778"/>
                  </a:lnTo>
                  <a:cubicBezTo>
                    <a:pt x="108" y="788"/>
                    <a:pt x="214" y="793"/>
                    <a:pt x="322" y="800"/>
                  </a:cubicBezTo>
                  <a:cubicBezTo>
                    <a:pt x="429" y="808"/>
                    <a:pt x="536" y="815"/>
                    <a:pt x="644" y="819"/>
                  </a:cubicBezTo>
                  <a:lnTo>
                    <a:pt x="966" y="83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8"/>
            <p:cNvSpPr/>
            <p:nvPr/>
          </p:nvSpPr>
          <p:spPr>
            <a:xfrm>
              <a:off x="5885750" y="3508675"/>
              <a:ext cx="32625" cy="21125"/>
            </a:xfrm>
            <a:custGeom>
              <a:avLst/>
              <a:gdLst/>
              <a:ahLst/>
              <a:cxnLst/>
              <a:rect l="l" t="t" r="r" b="b"/>
              <a:pathLst>
                <a:path w="1305" h="845" extrusionOk="0">
                  <a:moveTo>
                    <a:pt x="1305" y="779"/>
                  </a:moveTo>
                  <a:lnTo>
                    <a:pt x="1243" y="0"/>
                  </a:lnTo>
                  <a:cubicBezTo>
                    <a:pt x="830" y="32"/>
                    <a:pt x="415" y="52"/>
                    <a:pt x="1" y="64"/>
                  </a:cubicBezTo>
                  <a:lnTo>
                    <a:pt x="20" y="845"/>
                  </a:lnTo>
                  <a:cubicBezTo>
                    <a:pt x="450" y="833"/>
                    <a:pt x="878" y="811"/>
                    <a:pt x="1305" y="7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8"/>
            <p:cNvSpPr/>
            <p:nvPr/>
          </p:nvSpPr>
          <p:spPr>
            <a:xfrm>
              <a:off x="5941225" y="3501750"/>
              <a:ext cx="34125" cy="23975"/>
            </a:xfrm>
            <a:custGeom>
              <a:avLst/>
              <a:gdLst/>
              <a:ahLst/>
              <a:cxnLst/>
              <a:rect l="l" t="t" r="r" b="b"/>
              <a:pathLst>
                <a:path w="1365" h="959" extrusionOk="0">
                  <a:moveTo>
                    <a:pt x="1365" y="770"/>
                  </a:moveTo>
                  <a:lnTo>
                    <a:pt x="1231" y="0"/>
                  </a:lnTo>
                  <a:cubicBezTo>
                    <a:pt x="1130" y="19"/>
                    <a:pt x="1027" y="34"/>
                    <a:pt x="924" y="50"/>
                  </a:cubicBezTo>
                  <a:lnTo>
                    <a:pt x="617" y="99"/>
                  </a:lnTo>
                  <a:cubicBezTo>
                    <a:pt x="591" y="102"/>
                    <a:pt x="567" y="107"/>
                    <a:pt x="541" y="111"/>
                  </a:cubicBezTo>
                  <a:lnTo>
                    <a:pt x="464" y="121"/>
                  </a:lnTo>
                  <a:lnTo>
                    <a:pt x="309" y="142"/>
                  </a:lnTo>
                  <a:cubicBezTo>
                    <a:pt x="206" y="154"/>
                    <a:pt x="104" y="171"/>
                    <a:pt x="1" y="183"/>
                  </a:cubicBezTo>
                  <a:lnTo>
                    <a:pt x="94" y="958"/>
                  </a:lnTo>
                  <a:cubicBezTo>
                    <a:pt x="201" y="945"/>
                    <a:pt x="307" y="930"/>
                    <a:pt x="413" y="917"/>
                  </a:cubicBezTo>
                  <a:lnTo>
                    <a:pt x="572" y="896"/>
                  </a:lnTo>
                  <a:lnTo>
                    <a:pt x="651" y="885"/>
                  </a:lnTo>
                  <a:cubicBezTo>
                    <a:pt x="678" y="881"/>
                    <a:pt x="705" y="878"/>
                    <a:pt x="731" y="874"/>
                  </a:cubicBezTo>
                  <a:lnTo>
                    <a:pt x="1048" y="824"/>
                  </a:lnTo>
                  <a:cubicBezTo>
                    <a:pt x="1153" y="803"/>
                    <a:pt x="1261" y="789"/>
                    <a:pt x="1365" y="7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8"/>
            <p:cNvSpPr/>
            <p:nvPr/>
          </p:nvSpPr>
          <p:spPr>
            <a:xfrm>
              <a:off x="5661000" y="3468850"/>
              <a:ext cx="36650" cy="30075"/>
            </a:xfrm>
            <a:custGeom>
              <a:avLst/>
              <a:gdLst/>
              <a:ahLst/>
              <a:cxnLst/>
              <a:rect l="l" t="t" r="r" b="b"/>
              <a:pathLst>
                <a:path w="1466" h="1203" extrusionOk="0">
                  <a:moveTo>
                    <a:pt x="1193" y="1203"/>
                  </a:moveTo>
                  <a:lnTo>
                    <a:pt x="1465" y="472"/>
                  </a:lnTo>
                  <a:lnTo>
                    <a:pt x="1177" y="361"/>
                  </a:lnTo>
                  <a:cubicBezTo>
                    <a:pt x="1128" y="343"/>
                    <a:pt x="1080" y="323"/>
                    <a:pt x="1033" y="303"/>
                  </a:cubicBezTo>
                  <a:lnTo>
                    <a:pt x="890" y="245"/>
                  </a:lnTo>
                  <a:lnTo>
                    <a:pt x="747" y="187"/>
                  </a:lnTo>
                  <a:cubicBezTo>
                    <a:pt x="700" y="167"/>
                    <a:pt x="653" y="145"/>
                    <a:pt x="605" y="125"/>
                  </a:cubicBezTo>
                  <a:lnTo>
                    <a:pt x="465" y="63"/>
                  </a:lnTo>
                  <a:lnTo>
                    <a:pt x="394" y="32"/>
                  </a:lnTo>
                  <a:lnTo>
                    <a:pt x="324" y="0"/>
                  </a:lnTo>
                  <a:lnTo>
                    <a:pt x="0" y="711"/>
                  </a:lnTo>
                  <a:cubicBezTo>
                    <a:pt x="24" y="723"/>
                    <a:pt x="49" y="733"/>
                    <a:pt x="74" y="745"/>
                  </a:cubicBezTo>
                  <a:lnTo>
                    <a:pt x="148" y="777"/>
                  </a:lnTo>
                  <a:lnTo>
                    <a:pt x="297" y="843"/>
                  </a:lnTo>
                  <a:cubicBezTo>
                    <a:pt x="346" y="864"/>
                    <a:pt x="396" y="886"/>
                    <a:pt x="445" y="907"/>
                  </a:cubicBezTo>
                  <a:lnTo>
                    <a:pt x="595" y="969"/>
                  </a:lnTo>
                  <a:lnTo>
                    <a:pt x="745" y="1030"/>
                  </a:lnTo>
                  <a:cubicBezTo>
                    <a:pt x="794" y="1051"/>
                    <a:pt x="844" y="1072"/>
                    <a:pt x="893" y="108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8"/>
            <p:cNvSpPr/>
            <p:nvPr/>
          </p:nvSpPr>
          <p:spPr>
            <a:xfrm>
              <a:off x="5715050" y="3488500"/>
              <a:ext cx="35650" cy="27175"/>
            </a:xfrm>
            <a:custGeom>
              <a:avLst/>
              <a:gdLst/>
              <a:ahLst/>
              <a:cxnLst/>
              <a:rect l="l" t="t" r="r" b="b"/>
              <a:pathLst>
                <a:path w="1426" h="1087" extrusionOk="0">
                  <a:moveTo>
                    <a:pt x="1244" y="1086"/>
                  </a:moveTo>
                  <a:lnTo>
                    <a:pt x="1425" y="326"/>
                  </a:lnTo>
                  <a:lnTo>
                    <a:pt x="1349" y="309"/>
                  </a:lnTo>
                  <a:lnTo>
                    <a:pt x="1274" y="290"/>
                  </a:lnTo>
                  <a:lnTo>
                    <a:pt x="1124" y="251"/>
                  </a:lnTo>
                  <a:lnTo>
                    <a:pt x="974" y="214"/>
                  </a:lnTo>
                  <a:cubicBezTo>
                    <a:pt x="925" y="201"/>
                    <a:pt x="875" y="187"/>
                    <a:pt x="824" y="173"/>
                  </a:cubicBezTo>
                  <a:cubicBezTo>
                    <a:pt x="725" y="146"/>
                    <a:pt x="625" y="119"/>
                    <a:pt x="527" y="90"/>
                  </a:cubicBezTo>
                  <a:lnTo>
                    <a:pt x="231" y="0"/>
                  </a:lnTo>
                  <a:lnTo>
                    <a:pt x="1" y="746"/>
                  </a:lnTo>
                  <a:lnTo>
                    <a:pt x="309" y="840"/>
                  </a:lnTo>
                  <a:cubicBezTo>
                    <a:pt x="412" y="870"/>
                    <a:pt x="516" y="897"/>
                    <a:pt x="620" y="927"/>
                  </a:cubicBezTo>
                  <a:cubicBezTo>
                    <a:pt x="672" y="942"/>
                    <a:pt x="723" y="957"/>
                    <a:pt x="775" y="970"/>
                  </a:cubicBezTo>
                  <a:lnTo>
                    <a:pt x="932" y="1009"/>
                  </a:lnTo>
                  <a:lnTo>
                    <a:pt x="1088" y="1048"/>
                  </a:lnTo>
                  <a:lnTo>
                    <a:pt x="1166" y="106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8"/>
            <p:cNvSpPr/>
            <p:nvPr/>
          </p:nvSpPr>
          <p:spPr>
            <a:xfrm>
              <a:off x="5770975" y="3501725"/>
              <a:ext cx="34200" cy="24050"/>
            </a:xfrm>
            <a:custGeom>
              <a:avLst/>
              <a:gdLst/>
              <a:ahLst/>
              <a:cxnLst/>
              <a:rect l="l" t="t" r="r" b="b"/>
              <a:pathLst>
                <a:path w="1368" h="962" extrusionOk="0">
                  <a:moveTo>
                    <a:pt x="1273" y="961"/>
                  </a:moveTo>
                  <a:lnTo>
                    <a:pt x="1367" y="188"/>
                  </a:lnTo>
                  <a:lnTo>
                    <a:pt x="1214" y="169"/>
                  </a:lnTo>
                  <a:cubicBezTo>
                    <a:pt x="1163" y="163"/>
                    <a:pt x="1111" y="154"/>
                    <a:pt x="1060" y="148"/>
                  </a:cubicBezTo>
                  <a:cubicBezTo>
                    <a:pt x="958" y="134"/>
                    <a:pt x="856" y="120"/>
                    <a:pt x="753" y="104"/>
                  </a:cubicBezTo>
                  <a:cubicBezTo>
                    <a:pt x="549" y="70"/>
                    <a:pt x="345" y="39"/>
                    <a:pt x="142" y="0"/>
                  </a:cubicBezTo>
                  <a:lnTo>
                    <a:pt x="0" y="768"/>
                  </a:lnTo>
                  <a:cubicBezTo>
                    <a:pt x="211" y="809"/>
                    <a:pt x="423" y="842"/>
                    <a:pt x="635" y="876"/>
                  </a:cubicBezTo>
                  <a:cubicBezTo>
                    <a:pt x="742" y="892"/>
                    <a:pt x="847" y="905"/>
                    <a:pt x="954" y="922"/>
                  </a:cubicBezTo>
                  <a:cubicBezTo>
                    <a:pt x="1007" y="929"/>
                    <a:pt x="1060" y="937"/>
                    <a:pt x="1112" y="94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8"/>
            <p:cNvSpPr/>
            <p:nvPr/>
          </p:nvSpPr>
          <p:spPr>
            <a:xfrm>
              <a:off x="5523475" y="3369525"/>
              <a:ext cx="35550" cy="36550"/>
            </a:xfrm>
            <a:custGeom>
              <a:avLst/>
              <a:gdLst/>
              <a:ahLst/>
              <a:cxnLst/>
              <a:rect l="l" t="t" r="r" b="b"/>
              <a:pathLst>
                <a:path w="1422" h="1462" extrusionOk="0">
                  <a:moveTo>
                    <a:pt x="863" y="1462"/>
                  </a:moveTo>
                  <a:lnTo>
                    <a:pt x="1422" y="916"/>
                  </a:lnTo>
                  <a:lnTo>
                    <a:pt x="1211" y="692"/>
                  </a:lnTo>
                  <a:lnTo>
                    <a:pt x="1157" y="637"/>
                  </a:lnTo>
                  <a:lnTo>
                    <a:pt x="1131" y="609"/>
                  </a:lnTo>
                  <a:lnTo>
                    <a:pt x="1105" y="580"/>
                  </a:lnTo>
                  <a:lnTo>
                    <a:pt x="1004" y="465"/>
                  </a:lnTo>
                  <a:lnTo>
                    <a:pt x="902" y="351"/>
                  </a:lnTo>
                  <a:lnTo>
                    <a:pt x="852" y="294"/>
                  </a:lnTo>
                  <a:lnTo>
                    <a:pt x="802" y="235"/>
                  </a:lnTo>
                  <a:lnTo>
                    <a:pt x="604" y="0"/>
                  </a:lnTo>
                  <a:lnTo>
                    <a:pt x="0" y="495"/>
                  </a:lnTo>
                  <a:lnTo>
                    <a:pt x="209" y="743"/>
                  </a:lnTo>
                  <a:lnTo>
                    <a:pt x="261" y="805"/>
                  </a:lnTo>
                  <a:lnTo>
                    <a:pt x="314" y="865"/>
                  </a:lnTo>
                  <a:lnTo>
                    <a:pt x="422" y="986"/>
                  </a:lnTo>
                  <a:lnTo>
                    <a:pt x="529" y="1108"/>
                  </a:lnTo>
                  <a:lnTo>
                    <a:pt x="556" y="1137"/>
                  </a:lnTo>
                  <a:lnTo>
                    <a:pt x="584" y="1167"/>
                  </a:lnTo>
                  <a:lnTo>
                    <a:pt x="640" y="1226"/>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8"/>
            <p:cNvSpPr/>
            <p:nvPr/>
          </p:nvSpPr>
          <p:spPr>
            <a:xfrm>
              <a:off x="5563675" y="3409225"/>
              <a:ext cx="36725" cy="35025"/>
            </a:xfrm>
            <a:custGeom>
              <a:avLst/>
              <a:gdLst/>
              <a:ahLst/>
              <a:cxnLst/>
              <a:rect l="l" t="t" r="r" b="b"/>
              <a:pathLst>
                <a:path w="1469" h="1401" extrusionOk="0">
                  <a:moveTo>
                    <a:pt x="1004" y="1400"/>
                  </a:moveTo>
                  <a:lnTo>
                    <a:pt x="1468" y="772"/>
                  </a:lnTo>
                  <a:cubicBezTo>
                    <a:pt x="1385" y="714"/>
                    <a:pt x="1306" y="651"/>
                    <a:pt x="1225" y="588"/>
                  </a:cubicBezTo>
                  <a:lnTo>
                    <a:pt x="1104" y="494"/>
                  </a:lnTo>
                  <a:cubicBezTo>
                    <a:pt x="1084" y="479"/>
                    <a:pt x="1063" y="463"/>
                    <a:pt x="1043" y="448"/>
                  </a:cubicBezTo>
                  <a:lnTo>
                    <a:pt x="985" y="398"/>
                  </a:lnTo>
                  <a:lnTo>
                    <a:pt x="750" y="203"/>
                  </a:lnTo>
                  <a:cubicBezTo>
                    <a:pt x="730" y="187"/>
                    <a:pt x="710" y="169"/>
                    <a:pt x="691" y="153"/>
                  </a:cubicBezTo>
                  <a:lnTo>
                    <a:pt x="634" y="102"/>
                  </a:lnTo>
                  <a:lnTo>
                    <a:pt x="520" y="1"/>
                  </a:lnTo>
                  <a:lnTo>
                    <a:pt x="0" y="584"/>
                  </a:lnTo>
                  <a:lnTo>
                    <a:pt x="121" y="691"/>
                  </a:lnTo>
                  <a:lnTo>
                    <a:pt x="182" y="744"/>
                  </a:lnTo>
                  <a:cubicBezTo>
                    <a:pt x="203" y="762"/>
                    <a:pt x="223" y="781"/>
                    <a:pt x="244" y="797"/>
                  </a:cubicBezTo>
                  <a:lnTo>
                    <a:pt x="494" y="1005"/>
                  </a:lnTo>
                  <a:lnTo>
                    <a:pt x="556" y="1057"/>
                  </a:lnTo>
                  <a:cubicBezTo>
                    <a:pt x="577" y="1073"/>
                    <a:pt x="599" y="1090"/>
                    <a:pt x="620" y="1106"/>
                  </a:cubicBezTo>
                  <a:lnTo>
                    <a:pt x="747" y="1205"/>
                  </a:lnTo>
                  <a:cubicBezTo>
                    <a:pt x="832" y="1270"/>
                    <a:pt x="916" y="1337"/>
                    <a:pt x="1004" y="140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8"/>
            <p:cNvSpPr/>
            <p:nvPr/>
          </p:nvSpPr>
          <p:spPr>
            <a:xfrm>
              <a:off x="5609825" y="3442250"/>
              <a:ext cx="37050" cy="32775"/>
            </a:xfrm>
            <a:custGeom>
              <a:avLst/>
              <a:gdLst/>
              <a:ahLst/>
              <a:cxnLst/>
              <a:rect l="l" t="t" r="r" b="b"/>
              <a:pathLst>
                <a:path w="1482" h="1311" extrusionOk="0">
                  <a:moveTo>
                    <a:pt x="1113" y="1310"/>
                  </a:moveTo>
                  <a:lnTo>
                    <a:pt x="1482" y="622"/>
                  </a:lnTo>
                  <a:lnTo>
                    <a:pt x="1346" y="549"/>
                  </a:lnTo>
                  <a:cubicBezTo>
                    <a:pt x="1325" y="537"/>
                    <a:pt x="1301" y="526"/>
                    <a:pt x="1279" y="512"/>
                  </a:cubicBezTo>
                  <a:lnTo>
                    <a:pt x="1212" y="475"/>
                  </a:lnTo>
                  <a:lnTo>
                    <a:pt x="946" y="323"/>
                  </a:lnTo>
                  <a:cubicBezTo>
                    <a:pt x="857" y="271"/>
                    <a:pt x="770" y="216"/>
                    <a:pt x="682" y="164"/>
                  </a:cubicBezTo>
                  <a:cubicBezTo>
                    <a:pt x="638" y="137"/>
                    <a:pt x="594" y="112"/>
                    <a:pt x="551" y="82"/>
                  </a:cubicBezTo>
                  <a:lnTo>
                    <a:pt x="422" y="0"/>
                  </a:lnTo>
                  <a:lnTo>
                    <a:pt x="0" y="657"/>
                  </a:lnTo>
                  <a:lnTo>
                    <a:pt x="135" y="745"/>
                  </a:lnTo>
                  <a:cubicBezTo>
                    <a:pt x="181" y="773"/>
                    <a:pt x="228" y="800"/>
                    <a:pt x="274" y="829"/>
                  </a:cubicBezTo>
                  <a:cubicBezTo>
                    <a:pt x="367" y="885"/>
                    <a:pt x="457" y="940"/>
                    <a:pt x="551" y="996"/>
                  </a:cubicBezTo>
                  <a:lnTo>
                    <a:pt x="832" y="1155"/>
                  </a:lnTo>
                  <a:lnTo>
                    <a:pt x="903" y="1195"/>
                  </a:lnTo>
                  <a:cubicBezTo>
                    <a:pt x="926" y="1209"/>
                    <a:pt x="950" y="1222"/>
                    <a:pt x="974" y="123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8"/>
            <p:cNvSpPr/>
            <p:nvPr/>
          </p:nvSpPr>
          <p:spPr>
            <a:xfrm>
              <a:off x="5450300" y="3221950"/>
              <a:ext cx="26025" cy="35000"/>
            </a:xfrm>
            <a:custGeom>
              <a:avLst/>
              <a:gdLst/>
              <a:ahLst/>
              <a:cxnLst/>
              <a:rect l="l" t="t" r="r" b="b"/>
              <a:pathLst>
                <a:path w="1041" h="1400" extrusionOk="0">
                  <a:moveTo>
                    <a:pt x="289" y="1400"/>
                  </a:moveTo>
                  <a:lnTo>
                    <a:pt x="1041" y="1187"/>
                  </a:lnTo>
                  <a:lnTo>
                    <a:pt x="1018" y="1115"/>
                  </a:lnTo>
                  <a:lnTo>
                    <a:pt x="999" y="1041"/>
                  </a:lnTo>
                  <a:lnTo>
                    <a:pt x="961" y="894"/>
                  </a:lnTo>
                  <a:lnTo>
                    <a:pt x="923" y="746"/>
                  </a:lnTo>
                  <a:cubicBezTo>
                    <a:pt x="917" y="722"/>
                    <a:pt x="912" y="697"/>
                    <a:pt x="906" y="672"/>
                  </a:cubicBezTo>
                  <a:lnTo>
                    <a:pt x="890" y="598"/>
                  </a:lnTo>
                  <a:cubicBezTo>
                    <a:pt x="867" y="499"/>
                    <a:pt x="845" y="400"/>
                    <a:pt x="824" y="300"/>
                  </a:cubicBezTo>
                  <a:lnTo>
                    <a:pt x="770" y="0"/>
                  </a:lnTo>
                  <a:lnTo>
                    <a:pt x="1" y="134"/>
                  </a:lnTo>
                  <a:lnTo>
                    <a:pt x="59" y="453"/>
                  </a:lnTo>
                  <a:cubicBezTo>
                    <a:pt x="81" y="561"/>
                    <a:pt x="106" y="666"/>
                    <a:pt x="128" y="771"/>
                  </a:cubicBezTo>
                  <a:lnTo>
                    <a:pt x="145" y="850"/>
                  </a:lnTo>
                  <a:cubicBezTo>
                    <a:pt x="152" y="876"/>
                    <a:pt x="157" y="904"/>
                    <a:pt x="163" y="930"/>
                  </a:cubicBezTo>
                  <a:lnTo>
                    <a:pt x="204" y="1087"/>
                  </a:lnTo>
                  <a:lnTo>
                    <a:pt x="244" y="1245"/>
                  </a:lnTo>
                  <a:lnTo>
                    <a:pt x="265" y="132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8"/>
            <p:cNvSpPr/>
            <p:nvPr/>
          </p:nvSpPr>
          <p:spPr>
            <a:xfrm>
              <a:off x="5465525" y="3274625"/>
              <a:ext cx="30350" cy="36625"/>
            </a:xfrm>
            <a:custGeom>
              <a:avLst/>
              <a:gdLst/>
              <a:ahLst/>
              <a:cxnLst/>
              <a:rect l="l" t="t" r="r" b="b"/>
              <a:pathLst>
                <a:path w="1214" h="1465" extrusionOk="0">
                  <a:moveTo>
                    <a:pt x="511" y="1465"/>
                  </a:moveTo>
                  <a:lnTo>
                    <a:pt x="1214" y="1123"/>
                  </a:lnTo>
                  <a:cubicBezTo>
                    <a:pt x="1121" y="941"/>
                    <a:pt x="1043" y="754"/>
                    <a:pt x="959" y="568"/>
                  </a:cubicBezTo>
                  <a:lnTo>
                    <a:pt x="843" y="285"/>
                  </a:lnTo>
                  <a:lnTo>
                    <a:pt x="814" y="215"/>
                  </a:lnTo>
                  <a:cubicBezTo>
                    <a:pt x="809" y="204"/>
                    <a:pt x="803" y="191"/>
                    <a:pt x="799" y="180"/>
                  </a:cubicBezTo>
                  <a:lnTo>
                    <a:pt x="787" y="144"/>
                  </a:lnTo>
                  <a:lnTo>
                    <a:pt x="733" y="1"/>
                  </a:lnTo>
                  <a:lnTo>
                    <a:pt x="1" y="273"/>
                  </a:lnTo>
                  <a:lnTo>
                    <a:pt x="56" y="425"/>
                  </a:lnTo>
                  <a:lnTo>
                    <a:pt x="70" y="462"/>
                  </a:lnTo>
                  <a:cubicBezTo>
                    <a:pt x="76" y="476"/>
                    <a:pt x="81" y="487"/>
                    <a:pt x="86" y="501"/>
                  </a:cubicBezTo>
                  <a:lnTo>
                    <a:pt x="117" y="576"/>
                  </a:lnTo>
                  <a:lnTo>
                    <a:pt x="240" y="877"/>
                  </a:lnTo>
                  <a:cubicBezTo>
                    <a:pt x="330" y="1072"/>
                    <a:pt x="413" y="1272"/>
                    <a:pt x="511" y="146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8"/>
            <p:cNvSpPr/>
            <p:nvPr/>
          </p:nvSpPr>
          <p:spPr>
            <a:xfrm>
              <a:off x="5490250" y="3324050"/>
              <a:ext cx="33400" cy="37050"/>
            </a:xfrm>
            <a:custGeom>
              <a:avLst/>
              <a:gdLst/>
              <a:ahLst/>
              <a:cxnLst/>
              <a:rect l="l" t="t" r="r" b="b"/>
              <a:pathLst>
                <a:path w="1336" h="1482" extrusionOk="0">
                  <a:moveTo>
                    <a:pt x="698" y="1482"/>
                  </a:moveTo>
                  <a:lnTo>
                    <a:pt x="1336" y="1032"/>
                  </a:lnTo>
                  <a:lnTo>
                    <a:pt x="1162" y="780"/>
                  </a:lnTo>
                  <a:lnTo>
                    <a:pt x="995" y="524"/>
                  </a:lnTo>
                  <a:cubicBezTo>
                    <a:pt x="938" y="439"/>
                    <a:pt x="886" y="351"/>
                    <a:pt x="834" y="263"/>
                  </a:cubicBezTo>
                  <a:lnTo>
                    <a:pt x="755" y="132"/>
                  </a:lnTo>
                  <a:cubicBezTo>
                    <a:pt x="741" y="109"/>
                    <a:pt x="727" y="90"/>
                    <a:pt x="715" y="67"/>
                  </a:cubicBezTo>
                  <a:lnTo>
                    <a:pt x="678" y="0"/>
                  </a:lnTo>
                  <a:lnTo>
                    <a:pt x="1" y="391"/>
                  </a:lnTo>
                  <a:lnTo>
                    <a:pt x="41" y="461"/>
                  </a:lnTo>
                  <a:cubicBezTo>
                    <a:pt x="54" y="484"/>
                    <a:pt x="69" y="508"/>
                    <a:pt x="83" y="530"/>
                  </a:cubicBezTo>
                  <a:lnTo>
                    <a:pt x="167" y="669"/>
                  </a:lnTo>
                  <a:cubicBezTo>
                    <a:pt x="224" y="760"/>
                    <a:pt x="278" y="853"/>
                    <a:pt x="339" y="942"/>
                  </a:cubicBezTo>
                  <a:lnTo>
                    <a:pt x="516" y="121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8"/>
            <p:cNvSpPr/>
            <p:nvPr/>
          </p:nvSpPr>
          <p:spPr>
            <a:xfrm>
              <a:off x="5465000" y="3056050"/>
              <a:ext cx="32475" cy="36850"/>
            </a:xfrm>
            <a:custGeom>
              <a:avLst/>
              <a:gdLst/>
              <a:ahLst/>
              <a:cxnLst/>
              <a:rect l="l" t="t" r="r" b="b"/>
              <a:pathLst>
                <a:path w="1299" h="1474" extrusionOk="0">
                  <a:moveTo>
                    <a:pt x="1" y="1143"/>
                  </a:moveTo>
                  <a:lnTo>
                    <a:pt x="708" y="1473"/>
                  </a:lnTo>
                  <a:cubicBezTo>
                    <a:pt x="874" y="1115"/>
                    <a:pt x="1072" y="771"/>
                    <a:pt x="1298" y="452"/>
                  </a:cubicBezTo>
                  <a:lnTo>
                    <a:pt x="661" y="1"/>
                  </a:lnTo>
                  <a:cubicBezTo>
                    <a:pt x="407" y="362"/>
                    <a:pt x="187" y="744"/>
                    <a:pt x="1" y="114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8"/>
            <p:cNvSpPr/>
            <p:nvPr/>
          </p:nvSpPr>
          <p:spPr>
            <a:xfrm>
              <a:off x="5448250" y="3108950"/>
              <a:ext cx="25925" cy="34775"/>
            </a:xfrm>
            <a:custGeom>
              <a:avLst/>
              <a:gdLst/>
              <a:ahLst/>
              <a:cxnLst/>
              <a:rect l="l" t="t" r="r" b="b"/>
              <a:pathLst>
                <a:path w="1037" h="1391" extrusionOk="0">
                  <a:moveTo>
                    <a:pt x="0" y="1283"/>
                  </a:moveTo>
                  <a:lnTo>
                    <a:pt x="774" y="1391"/>
                  </a:lnTo>
                  <a:cubicBezTo>
                    <a:pt x="786" y="1293"/>
                    <a:pt x="803" y="1197"/>
                    <a:pt x="821" y="1099"/>
                  </a:cubicBezTo>
                  <a:cubicBezTo>
                    <a:pt x="839" y="1002"/>
                    <a:pt x="858" y="905"/>
                    <a:pt x="880" y="809"/>
                  </a:cubicBezTo>
                  <a:cubicBezTo>
                    <a:pt x="925" y="616"/>
                    <a:pt x="977" y="424"/>
                    <a:pt x="1036" y="236"/>
                  </a:cubicBezTo>
                  <a:lnTo>
                    <a:pt x="292" y="1"/>
                  </a:lnTo>
                  <a:cubicBezTo>
                    <a:pt x="225" y="210"/>
                    <a:pt x="168" y="422"/>
                    <a:pt x="119" y="636"/>
                  </a:cubicBezTo>
                  <a:cubicBezTo>
                    <a:pt x="94" y="742"/>
                    <a:pt x="72" y="850"/>
                    <a:pt x="52" y="958"/>
                  </a:cubicBezTo>
                  <a:cubicBezTo>
                    <a:pt x="33" y="1067"/>
                    <a:pt x="15" y="1174"/>
                    <a:pt x="0" y="128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8"/>
            <p:cNvSpPr/>
            <p:nvPr/>
          </p:nvSpPr>
          <p:spPr>
            <a:xfrm>
              <a:off x="5446025" y="3166775"/>
              <a:ext cx="20475" cy="32500"/>
            </a:xfrm>
            <a:custGeom>
              <a:avLst/>
              <a:gdLst/>
              <a:ahLst/>
              <a:cxnLst/>
              <a:rect l="l" t="t" r="r" b="b"/>
              <a:pathLst>
                <a:path w="819" h="1300" extrusionOk="0">
                  <a:moveTo>
                    <a:pt x="40" y="1300"/>
                  </a:moveTo>
                  <a:lnTo>
                    <a:pt x="818" y="1235"/>
                  </a:lnTo>
                  <a:lnTo>
                    <a:pt x="797" y="932"/>
                  </a:lnTo>
                  <a:cubicBezTo>
                    <a:pt x="794" y="907"/>
                    <a:pt x="794" y="881"/>
                    <a:pt x="793" y="857"/>
                  </a:cubicBezTo>
                  <a:lnTo>
                    <a:pt x="791" y="781"/>
                  </a:lnTo>
                  <a:lnTo>
                    <a:pt x="786" y="630"/>
                  </a:lnTo>
                  <a:cubicBezTo>
                    <a:pt x="784" y="579"/>
                    <a:pt x="782" y="529"/>
                    <a:pt x="782" y="479"/>
                  </a:cubicBezTo>
                  <a:lnTo>
                    <a:pt x="783" y="328"/>
                  </a:lnTo>
                  <a:lnTo>
                    <a:pt x="785" y="177"/>
                  </a:lnTo>
                  <a:lnTo>
                    <a:pt x="785" y="102"/>
                  </a:lnTo>
                  <a:cubicBezTo>
                    <a:pt x="785" y="77"/>
                    <a:pt x="787" y="51"/>
                    <a:pt x="787" y="26"/>
                  </a:cubicBezTo>
                  <a:lnTo>
                    <a:pt x="6" y="0"/>
                  </a:lnTo>
                  <a:cubicBezTo>
                    <a:pt x="5" y="27"/>
                    <a:pt x="4" y="55"/>
                    <a:pt x="4" y="82"/>
                  </a:cubicBezTo>
                  <a:lnTo>
                    <a:pt x="4" y="165"/>
                  </a:lnTo>
                  <a:lnTo>
                    <a:pt x="2" y="327"/>
                  </a:lnTo>
                  <a:lnTo>
                    <a:pt x="1" y="489"/>
                  </a:lnTo>
                  <a:cubicBezTo>
                    <a:pt x="1" y="545"/>
                    <a:pt x="4" y="598"/>
                    <a:pt x="5" y="652"/>
                  </a:cubicBezTo>
                  <a:lnTo>
                    <a:pt x="10" y="815"/>
                  </a:lnTo>
                  <a:lnTo>
                    <a:pt x="12" y="897"/>
                  </a:lnTo>
                  <a:cubicBezTo>
                    <a:pt x="14" y="925"/>
                    <a:pt x="14" y="952"/>
                    <a:pt x="16" y="97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8"/>
            <p:cNvSpPr/>
            <p:nvPr/>
          </p:nvSpPr>
          <p:spPr>
            <a:xfrm>
              <a:off x="5603025" y="3010225"/>
              <a:ext cx="35475" cy="33700"/>
            </a:xfrm>
            <a:custGeom>
              <a:avLst/>
              <a:gdLst/>
              <a:ahLst/>
              <a:cxnLst/>
              <a:rect l="l" t="t" r="r" b="b"/>
              <a:pathLst>
                <a:path w="1419" h="1348" extrusionOk="0">
                  <a:moveTo>
                    <a:pt x="285" y="0"/>
                  </a:moveTo>
                  <a:lnTo>
                    <a:pt x="0" y="743"/>
                  </a:lnTo>
                  <a:cubicBezTo>
                    <a:pt x="339" y="891"/>
                    <a:pt x="649" y="1099"/>
                    <a:pt x="922" y="1348"/>
                  </a:cubicBezTo>
                  <a:lnTo>
                    <a:pt x="1418" y="740"/>
                  </a:lnTo>
                  <a:cubicBezTo>
                    <a:pt x="1082" y="437"/>
                    <a:pt x="701" y="181"/>
                    <a:pt x="2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8"/>
            <p:cNvSpPr/>
            <p:nvPr/>
          </p:nvSpPr>
          <p:spPr>
            <a:xfrm>
              <a:off x="5550525" y="3002400"/>
              <a:ext cx="33750" cy="22250"/>
            </a:xfrm>
            <a:custGeom>
              <a:avLst/>
              <a:gdLst/>
              <a:ahLst/>
              <a:cxnLst/>
              <a:rect l="l" t="t" r="r" b="b"/>
              <a:pathLst>
                <a:path w="1350" h="890" extrusionOk="0">
                  <a:moveTo>
                    <a:pt x="0" y="109"/>
                  </a:moveTo>
                  <a:lnTo>
                    <a:pt x="159" y="889"/>
                  </a:lnTo>
                  <a:cubicBezTo>
                    <a:pt x="339" y="844"/>
                    <a:pt x="521" y="816"/>
                    <a:pt x="705" y="806"/>
                  </a:cubicBezTo>
                  <a:lnTo>
                    <a:pt x="775" y="802"/>
                  </a:lnTo>
                  <a:lnTo>
                    <a:pt x="844" y="801"/>
                  </a:lnTo>
                  <a:lnTo>
                    <a:pt x="879" y="800"/>
                  </a:lnTo>
                  <a:lnTo>
                    <a:pt x="913" y="800"/>
                  </a:lnTo>
                  <a:lnTo>
                    <a:pt x="983" y="801"/>
                  </a:lnTo>
                  <a:cubicBezTo>
                    <a:pt x="1006" y="801"/>
                    <a:pt x="1028" y="803"/>
                    <a:pt x="1052" y="805"/>
                  </a:cubicBezTo>
                  <a:cubicBezTo>
                    <a:pt x="1075" y="806"/>
                    <a:pt x="1098" y="806"/>
                    <a:pt x="1121" y="808"/>
                  </a:cubicBezTo>
                  <a:cubicBezTo>
                    <a:pt x="1166" y="812"/>
                    <a:pt x="1213" y="816"/>
                    <a:pt x="1259" y="822"/>
                  </a:cubicBezTo>
                  <a:lnTo>
                    <a:pt x="1350" y="30"/>
                  </a:lnTo>
                  <a:cubicBezTo>
                    <a:pt x="1293" y="22"/>
                    <a:pt x="1237" y="19"/>
                    <a:pt x="1181" y="13"/>
                  </a:cubicBezTo>
                  <a:cubicBezTo>
                    <a:pt x="1152" y="10"/>
                    <a:pt x="1125" y="9"/>
                    <a:pt x="1096" y="8"/>
                  </a:cubicBezTo>
                  <a:cubicBezTo>
                    <a:pt x="1067" y="6"/>
                    <a:pt x="1040" y="4"/>
                    <a:pt x="1011" y="4"/>
                  </a:cubicBezTo>
                  <a:lnTo>
                    <a:pt x="927" y="3"/>
                  </a:lnTo>
                  <a:lnTo>
                    <a:pt x="884" y="1"/>
                  </a:lnTo>
                  <a:lnTo>
                    <a:pt x="841" y="3"/>
                  </a:lnTo>
                  <a:lnTo>
                    <a:pt x="756" y="4"/>
                  </a:lnTo>
                  <a:cubicBezTo>
                    <a:pt x="728" y="5"/>
                    <a:pt x="700" y="6"/>
                    <a:pt x="672" y="8"/>
                  </a:cubicBezTo>
                  <a:cubicBezTo>
                    <a:pt x="445" y="20"/>
                    <a:pt x="220" y="54"/>
                    <a:pt x="0" y="10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8"/>
            <p:cNvSpPr/>
            <p:nvPr/>
          </p:nvSpPr>
          <p:spPr>
            <a:xfrm>
              <a:off x="5498775" y="3014925"/>
              <a:ext cx="35600" cy="34575"/>
            </a:xfrm>
            <a:custGeom>
              <a:avLst/>
              <a:gdLst/>
              <a:ahLst/>
              <a:cxnLst/>
              <a:rect l="l" t="t" r="r" b="b"/>
              <a:pathLst>
                <a:path w="1424" h="1383" extrusionOk="0">
                  <a:moveTo>
                    <a:pt x="0" y="825"/>
                  </a:moveTo>
                  <a:lnTo>
                    <a:pt x="547" y="1382"/>
                  </a:lnTo>
                  <a:cubicBezTo>
                    <a:pt x="677" y="1252"/>
                    <a:pt x="817" y="1129"/>
                    <a:pt x="962" y="1016"/>
                  </a:cubicBezTo>
                  <a:cubicBezTo>
                    <a:pt x="1108" y="903"/>
                    <a:pt x="1262" y="801"/>
                    <a:pt x="1424" y="711"/>
                  </a:cubicBezTo>
                  <a:lnTo>
                    <a:pt x="1078" y="1"/>
                  </a:lnTo>
                  <a:cubicBezTo>
                    <a:pt x="880" y="112"/>
                    <a:pt x="692" y="238"/>
                    <a:pt x="511" y="376"/>
                  </a:cubicBezTo>
                  <a:cubicBezTo>
                    <a:pt x="332" y="515"/>
                    <a:pt x="161" y="665"/>
                    <a:pt x="0" y="82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8"/>
            <p:cNvSpPr/>
            <p:nvPr/>
          </p:nvSpPr>
          <p:spPr>
            <a:xfrm>
              <a:off x="5666475" y="3160225"/>
              <a:ext cx="22475" cy="33125"/>
            </a:xfrm>
            <a:custGeom>
              <a:avLst/>
              <a:gdLst/>
              <a:ahLst/>
              <a:cxnLst/>
              <a:rect l="l" t="t" r="r" b="b"/>
              <a:pathLst>
                <a:path w="899" h="1325" extrusionOk="0">
                  <a:moveTo>
                    <a:pt x="898" y="21"/>
                  </a:moveTo>
                  <a:lnTo>
                    <a:pt x="117" y="1"/>
                  </a:lnTo>
                  <a:cubicBezTo>
                    <a:pt x="109" y="401"/>
                    <a:pt x="68" y="798"/>
                    <a:pt x="1" y="1193"/>
                  </a:cubicBezTo>
                  <a:lnTo>
                    <a:pt x="770" y="1324"/>
                  </a:lnTo>
                  <a:cubicBezTo>
                    <a:pt x="845" y="893"/>
                    <a:pt x="890" y="457"/>
                    <a:pt x="898" y="2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8"/>
            <p:cNvSpPr/>
            <p:nvPr/>
          </p:nvSpPr>
          <p:spPr>
            <a:xfrm>
              <a:off x="5663350" y="3102225"/>
              <a:ext cx="24825" cy="34275"/>
            </a:xfrm>
            <a:custGeom>
              <a:avLst/>
              <a:gdLst/>
              <a:ahLst/>
              <a:cxnLst/>
              <a:rect l="l" t="t" r="r" b="b"/>
              <a:pathLst>
                <a:path w="993" h="1371" extrusionOk="0">
                  <a:moveTo>
                    <a:pt x="753" y="1"/>
                  </a:moveTo>
                  <a:lnTo>
                    <a:pt x="1" y="213"/>
                  </a:lnTo>
                  <a:cubicBezTo>
                    <a:pt x="54" y="402"/>
                    <a:pt x="99" y="593"/>
                    <a:pt x="135" y="787"/>
                  </a:cubicBezTo>
                  <a:cubicBezTo>
                    <a:pt x="153" y="884"/>
                    <a:pt x="169" y="980"/>
                    <a:pt x="182" y="1078"/>
                  </a:cubicBezTo>
                  <a:cubicBezTo>
                    <a:pt x="188" y="1125"/>
                    <a:pt x="193" y="1175"/>
                    <a:pt x="200" y="1223"/>
                  </a:cubicBezTo>
                  <a:cubicBezTo>
                    <a:pt x="205" y="1271"/>
                    <a:pt x="210" y="1319"/>
                    <a:pt x="214" y="1370"/>
                  </a:cubicBezTo>
                  <a:lnTo>
                    <a:pt x="992" y="1301"/>
                  </a:lnTo>
                  <a:cubicBezTo>
                    <a:pt x="989" y="1246"/>
                    <a:pt x="982" y="1192"/>
                    <a:pt x="976" y="1137"/>
                  </a:cubicBezTo>
                  <a:cubicBezTo>
                    <a:pt x="970" y="1083"/>
                    <a:pt x="964" y="1029"/>
                    <a:pt x="956" y="973"/>
                  </a:cubicBezTo>
                  <a:cubicBezTo>
                    <a:pt x="941" y="864"/>
                    <a:pt x="923" y="755"/>
                    <a:pt x="904" y="646"/>
                  </a:cubicBezTo>
                  <a:cubicBezTo>
                    <a:pt x="862" y="428"/>
                    <a:pt x="813" y="213"/>
                    <a:pt x="7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8"/>
            <p:cNvSpPr/>
            <p:nvPr/>
          </p:nvSpPr>
          <p:spPr>
            <a:xfrm>
              <a:off x="5640975" y="3049050"/>
              <a:ext cx="32350" cy="36700"/>
            </a:xfrm>
            <a:custGeom>
              <a:avLst/>
              <a:gdLst/>
              <a:ahLst/>
              <a:cxnLst/>
              <a:rect l="l" t="t" r="r" b="b"/>
              <a:pathLst>
                <a:path w="1294" h="1468" extrusionOk="0">
                  <a:moveTo>
                    <a:pt x="631" y="1"/>
                  </a:moveTo>
                  <a:lnTo>
                    <a:pt x="0" y="460"/>
                  </a:lnTo>
                  <a:cubicBezTo>
                    <a:pt x="226" y="770"/>
                    <a:pt x="421" y="1112"/>
                    <a:pt x="580" y="1468"/>
                  </a:cubicBezTo>
                  <a:lnTo>
                    <a:pt x="1294" y="1149"/>
                  </a:lnTo>
                  <a:cubicBezTo>
                    <a:pt x="1113" y="747"/>
                    <a:pt x="893" y="361"/>
                    <a:pt x="6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8"/>
            <p:cNvSpPr/>
            <p:nvPr/>
          </p:nvSpPr>
          <p:spPr>
            <a:xfrm>
              <a:off x="5588625" y="3308100"/>
              <a:ext cx="35750" cy="36375"/>
            </a:xfrm>
            <a:custGeom>
              <a:avLst/>
              <a:gdLst/>
              <a:ahLst/>
              <a:cxnLst/>
              <a:rect l="l" t="t" r="r" b="b"/>
              <a:pathLst>
                <a:path w="1430" h="1455" extrusionOk="0">
                  <a:moveTo>
                    <a:pt x="1429" y="503"/>
                  </a:moveTo>
                  <a:lnTo>
                    <a:pt x="831" y="1"/>
                  </a:lnTo>
                  <a:cubicBezTo>
                    <a:pt x="570" y="313"/>
                    <a:pt x="292" y="611"/>
                    <a:pt x="1" y="896"/>
                  </a:cubicBezTo>
                  <a:lnTo>
                    <a:pt x="547" y="1454"/>
                  </a:lnTo>
                  <a:cubicBezTo>
                    <a:pt x="856" y="1152"/>
                    <a:pt x="1152" y="835"/>
                    <a:pt x="1429" y="5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8"/>
            <p:cNvSpPr/>
            <p:nvPr/>
          </p:nvSpPr>
          <p:spPr>
            <a:xfrm>
              <a:off x="5624200" y="3263325"/>
              <a:ext cx="33300" cy="37025"/>
            </a:xfrm>
            <a:custGeom>
              <a:avLst/>
              <a:gdLst/>
              <a:ahLst/>
              <a:cxnLst/>
              <a:rect l="l" t="t" r="r" b="b"/>
              <a:pathLst>
                <a:path w="1332" h="1481" extrusionOk="0">
                  <a:moveTo>
                    <a:pt x="1332" y="379"/>
                  </a:moveTo>
                  <a:lnTo>
                    <a:pt x="647" y="1"/>
                  </a:lnTo>
                  <a:cubicBezTo>
                    <a:pt x="453" y="355"/>
                    <a:pt x="236" y="699"/>
                    <a:pt x="1" y="1030"/>
                  </a:cubicBezTo>
                  <a:lnTo>
                    <a:pt x="637" y="1481"/>
                  </a:lnTo>
                  <a:cubicBezTo>
                    <a:pt x="889" y="1127"/>
                    <a:pt x="1120" y="758"/>
                    <a:pt x="1332" y="3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8"/>
            <p:cNvSpPr/>
            <p:nvPr/>
          </p:nvSpPr>
          <p:spPr>
            <a:xfrm>
              <a:off x="5650900" y="3213625"/>
              <a:ext cx="29025" cy="36125"/>
            </a:xfrm>
            <a:custGeom>
              <a:avLst/>
              <a:gdLst/>
              <a:ahLst/>
              <a:cxnLst/>
              <a:rect l="l" t="t" r="r" b="b"/>
              <a:pathLst>
                <a:path w="1161" h="1445" extrusionOk="0">
                  <a:moveTo>
                    <a:pt x="1160" y="217"/>
                  </a:moveTo>
                  <a:lnTo>
                    <a:pt x="409" y="0"/>
                  </a:lnTo>
                  <a:cubicBezTo>
                    <a:pt x="297" y="386"/>
                    <a:pt x="160" y="765"/>
                    <a:pt x="0" y="1134"/>
                  </a:cubicBezTo>
                  <a:lnTo>
                    <a:pt x="716" y="1444"/>
                  </a:lnTo>
                  <a:cubicBezTo>
                    <a:pt x="890" y="1046"/>
                    <a:pt x="1039" y="635"/>
                    <a:pt x="1160" y="21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8"/>
            <p:cNvSpPr/>
            <p:nvPr/>
          </p:nvSpPr>
          <p:spPr>
            <a:xfrm>
              <a:off x="5448125" y="3404300"/>
              <a:ext cx="36350" cy="29300"/>
            </a:xfrm>
            <a:custGeom>
              <a:avLst/>
              <a:gdLst/>
              <a:ahLst/>
              <a:cxnLst/>
              <a:rect l="l" t="t" r="r" b="b"/>
              <a:pathLst>
                <a:path w="1454" h="1172" extrusionOk="0">
                  <a:moveTo>
                    <a:pt x="1454" y="720"/>
                  </a:moveTo>
                  <a:lnTo>
                    <a:pt x="1151" y="0"/>
                  </a:lnTo>
                  <a:cubicBezTo>
                    <a:pt x="774" y="159"/>
                    <a:pt x="390" y="302"/>
                    <a:pt x="0" y="428"/>
                  </a:cubicBezTo>
                  <a:lnTo>
                    <a:pt x="241" y="1171"/>
                  </a:lnTo>
                  <a:cubicBezTo>
                    <a:pt x="651" y="1039"/>
                    <a:pt x="1056" y="888"/>
                    <a:pt x="1454" y="7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8"/>
            <p:cNvSpPr/>
            <p:nvPr/>
          </p:nvSpPr>
          <p:spPr>
            <a:xfrm>
              <a:off x="5499000" y="3379175"/>
              <a:ext cx="37100" cy="32350"/>
            </a:xfrm>
            <a:custGeom>
              <a:avLst/>
              <a:gdLst/>
              <a:ahLst/>
              <a:cxnLst/>
              <a:rect l="l" t="t" r="r" b="b"/>
              <a:pathLst>
                <a:path w="1484" h="1294" extrusionOk="0">
                  <a:moveTo>
                    <a:pt x="1483" y="667"/>
                  </a:moveTo>
                  <a:lnTo>
                    <a:pt x="1076" y="0"/>
                  </a:lnTo>
                  <a:cubicBezTo>
                    <a:pt x="727" y="214"/>
                    <a:pt x="368" y="413"/>
                    <a:pt x="1" y="596"/>
                  </a:cubicBezTo>
                  <a:lnTo>
                    <a:pt x="351" y="1294"/>
                  </a:lnTo>
                  <a:cubicBezTo>
                    <a:pt x="738" y="1102"/>
                    <a:pt x="1115" y="894"/>
                    <a:pt x="1483" y="66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8"/>
            <p:cNvSpPr/>
            <p:nvPr/>
          </p:nvSpPr>
          <p:spPr>
            <a:xfrm>
              <a:off x="5546125" y="3347150"/>
              <a:ext cx="36875" cy="34725"/>
            </a:xfrm>
            <a:custGeom>
              <a:avLst/>
              <a:gdLst/>
              <a:ahLst/>
              <a:cxnLst/>
              <a:rect l="l" t="t" r="r" b="b"/>
              <a:pathLst>
                <a:path w="1475" h="1389" extrusionOk="0">
                  <a:moveTo>
                    <a:pt x="1475" y="597"/>
                  </a:moveTo>
                  <a:lnTo>
                    <a:pt x="971" y="1"/>
                  </a:lnTo>
                  <a:cubicBezTo>
                    <a:pt x="658" y="265"/>
                    <a:pt x="335" y="515"/>
                    <a:pt x="0" y="750"/>
                  </a:cubicBezTo>
                  <a:lnTo>
                    <a:pt x="450" y="1389"/>
                  </a:lnTo>
                  <a:cubicBezTo>
                    <a:pt x="802" y="1140"/>
                    <a:pt x="1145" y="875"/>
                    <a:pt x="1475" y="59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8"/>
            <p:cNvSpPr/>
            <p:nvPr/>
          </p:nvSpPr>
          <p:spPr>
            <a:xfrm>
              <a:off x="5282250" y="3432150"/>
              <a:ext cx="32325" cy="20675"/>
            </a:xfrm>
            <a:custGeom>
              <a:avLst/>
              <a:gdLst/>
              <a:ahLst/>
              <a:cxnLst/>
              <a:rect l="l" t="t" r="r" b="b"/>
              <a:pathLst>
                <a:path w="1293" h="827" extrusionOk="0">
                  <a:moveTo>
                    <a:pt x="1286" y="827"/>
                  </a:moveTo>
                  <a:lnTo>
                    <a:pt x="1293" y="46"/>
                  </a:lnTo>
                  <a:cubicBezTo>
                    <a:pt x="1189" y="44"/>
                    <a:pt x="1086" y="44"/>
                    <a:pt x="981" y="42"/>
                  </a:cubicBezTo>
                  <a:lnTo>
                    <a:pt x="670" y="31"/>
                  </a:lnTo>
                  <a:cubicBezTo>
                    <a:pt x="464" y="26"/>
                    <a:pt x="257" y="12"/>
                    <a:pt x="50" y="0"/>
                  </a:cubicBezTo>
                  <a:lnTo>
                    <a:pt x="1" y="780"/>
                  </a:lnTo>
                  <a:cubicBezTo>
                    <a:pt x="214" y="792"/>
                    <a:pt x="429" y="807"/>
                    <a:pt x="642" y="811"/>
                  </a:cubicBezTo>
                  <a:lnTo>
                    <a:pt x="964" y="822"/>
                  </a:lnTo>
                  <a:cubicBezTo>
                    <a:pt x="1071" y="825"/>
                    <a:pt x="1179" y="825"/>
                    <a:pt x="1286" y="8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8"/>
            <p:cNvSpPr/>
            <p:nvPr/>
          </p:nvSpPr>
          <p:spPr>
            <a:xfrm>
              <a:off x="5339175" y="3430775"/>
              <a:ext cx="32925" cy="21675"/>
            </a:xfrm>
            <a:custGeom>
              <a:avLst/>
              <a:gdLst/>
              <a:ahLst/>
              <a:cxnLst/>
              <a:rect l="l" t="t" r="r" b="b"/>
              <a:pathLst>
                <a:path w="1317" h="867" extrusionOk="0">
                  <a:moveTo>
                    <a:pt x="1317" y="778"/>
                  </a:moveTo>
                  <a:lnTo>
                    <a:pt x="1238" y="0"/>
                  </a:lnTo>
                  <a:lnTo>
                    <a:pt x="928" y="30"/>
                  </a:lnTo>
                  <a:cubicBezTo>
                    <a:pt x="826" y="40"/>
                    <a:pt x="723" y="45"/>
                    <a:pt x="620" y="52"/>
                  </a:cubicBezTo>
                  <a:lnTo>
                    <a:pt x="465" y="62"/>
                  </a:lnTo>
                  <a:cubicBezTo>
                    <a:pt x="413" y="67"/>
                    <a:pt x="363" y="71"/>
                    <a:pt x="311" y="72"/>
                  </a:cubicBezTo>
                  <a:lnTo>
                    <a:pt x="1" y="85"/>
                  </a:lnTo>
                  <a:lnTo>
                    <a:pt x="31" y="866"/>
                  </a:lnTo>
                  <a:lnTo>
                    <a:pt x="353" y="852"/>
                  </a:lnTo>
                  <a:cubicBezTo>
                    <a:pt x="406" y="851"/>
                    <a:pt x="459" y="845"/>
                    <a:pt x="514" y="841"/>
                  </a:cubicBezTo>
                  <a:lnTo>
                    <a:pt x="673" y="830"/>
                  </a:lnTo>
                  <a:cubicBezTo>
                    <a:pt x="781" y="822"/>
                    <a:pt x="889" y="815"/>
                    <a:pt x="995" y="8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8"/>
            <p:cNvSpPr/>
            <p:nvPr/>
          </p:nvSpPr>
          <p:spPr>
            <a:xfrm>
              <a:off x="5394225" y="3421725"/>
              <a:ext cx="34800" cy="25250"/>
            </a:xfrm>
            <a:custGeom>
              <a:avLst/>
              <a:gdLst/>
              <a:ahLst/>
              <a:cxnLst/>
              <a:rect l="l" t="t" r="r" b="b"/>
              <a:pathLst>
                <a:path w="1392" h="1010" extrusionOk="0">
                  <a:moveTo>
                    <a:pt x="1392" y="760"/>
                  </a:moveTo>
                  <a:lnTo>
                    <a:pt x="1207" y="1"/>
                  </a:lnTo>
                  <a:lnTo>
                    <a:pt x="1132" y="19"/>
                  </a:lnTo>
                  <a:lnTo>
                    <a:pt x="1058" y="36"/>
                  </a:lnTo>
                  <a:lnTo>
                    <a:pt x="908" y="69"/>
                  </a:lnTo>
                  <a:cubicBezTo>
                    <a:pt x="859" y="82"/>
                    <a:pt x="808" y="90"/>
                    <a:pt x="759" y="103"/>
                  </a:cubicBezTo>
                  <a:lnTo>
                    <a:pt x="609" y="134"/>
                  </a:lnTo>
                  <a:lnTo>
                    <a:pt x="458" y="162"/>
                  </a:lnTo>
                  <a:cubicBezTo>
                    <a:pt x="407" y="171"/>
                    <a:pt x="357" y="182"/>
                    <a:pt x="307" y="189"/>
                  </a:cubicBezTo>
                  <a:lnTo>
                    <a:pt x="1" y="238"/>
                  </a:lnTo>
                  <a:lnTo>
                    <a:pt x="121" y="1010"/>
                  </a:lnTo>
                  <a:lnTo>
                    <a:pt x="439" y="959"/>
                  </a:lnTo>
                  <a:cubicBezTo>
                    <a:pt x="493" y="949"/>
                    <a:pt x="546" y="939"/>
                    <a:pt x="599" y="931"/>
                  </a:cubicBezTo>
                  <a:lnTo>
                    <a:pt x="757" y="900"/>
                  </a:lnTo>
                  <a:lnTo>
                    <a:pt x="916" y="868"/>
                  </a:lnTo>
                  <a:cubicBezTo>
                    <a:pt x="969" y="856"/>
                    <a:pt x="1021" y="847"/>
                    <a:pt x="1074" y="834"/>
                  </a:cubicBezTo>
                  <a:lnTo>
                    <a:pt x="1233" y="797"/>
                  </a:lnTo>
                  <a:lnTo>
                    <a:pt x="1312" y="78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8"/>
            <p:cNvSpPr/>
            <p:nvPr/>
          </p:nvSpPr>
          <p:spPr>
            <a:xfrm>
              <a:off x="5112700" y="3402425"/>
              <a:ext cx="35575" cy="26850"/>
            </a:xfrm>
            <a:custGeom>
              <a:avLst/>
              <a:gdLst/>
              <a:ahLst/>
              <a:cxnLst/>
              <a:rect l="l" t="t" r="r" b="b"/>
              <a:pathLst>
                <a:path w="1423" h="1074" extrusionOk="0">
                  <a:moveTo>
                    <a:pt x="1236" y="1074"/>
                  </a:moveTo>
                  <a:lnTo>
                    <a:pt x="1422" y="315"/>
                  </a:lnTo>
                  <a:cubicBezTo>
                    <a:pt x="1015" y="216"/>
                    <a:pt x="610" y="109"/>
                    <a:pt x="205" y="0"/>
                  </a:cubicBezTo>
                  <a:lnTo>
                    <a:pt x="0" y="753"/>
                  </a:lnTo>
                  <a:cubicBezTo>
                    <a:pt x="410" y="865"/>
                    <a:pt x="822" y="973"/>
                    <a:pt x="1236" y="107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8"/>
            <p:cNvSpPr/>
            <p:nvPr/>
          </p:nvSpPr>
          <p:spPr>
            <a:xfrm>
              <a:off x="5168300" y="3415975"/>
              <a:ext cx="34925" cy="25325"/>
            </a:xfrm>
            <a:custGeom>
              <a:avLst/>
              <a:gdLst/>
              <a:ahLst/>
              <a:cxnLst/>
              <a:rect l="l" t="t" r="r" b="b"/>
              <a:pathLst>
                <a:path w="1397" h="1013" extrusionOk="0">
                  <a:moveTo>
                    <a:pt x="1258" y="1013"/>
                  </a:moveTo>
                  <a:lnTo>
                    <a:pt x="1396" y="245"/>
                  </a:lnTo>
                  <a:cubicBezTo>
                    <a:pt x="1191" y="210"/>
                    <a:pt x="987" y="167"/>
                    <a:pt x="781" y="128"/>
                  </a:cubicBezTo>
                  <a:lnTo>
                    <a:pt x="628" y="98"/>
                  </a:lnTo>
                  <a:lnTo>
                    <a:pt x="474" y="65"/>
                  </a:lnTo>
                  <a:lnTo>
                    <a:pt x="167" y="1"/>
                  </a:lnTo>
                  <a:lnTo>
                    <a:pt x="0" y="763"/>
                  </a:lnTo>
                  <a:lnTo>
                    <a:pt x="314" y="829"/>
                  </a:lnTo>
                  <a:lnTo>
                    <a:pt x="470" y="864"/>
                  </a:lnTo>
                  <a:lnTo>
                    <a:pt x="628" y="895"/>
                  </a:lnTo>
                  <a:cubicBezTo>
                    <a:pt x="837" y="935"/>
                    <a:pt x="1047" y="976"/>
                    <a:pt x="1258" y="101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8"/>
            <p:cNvSpPr/>
            <p:nvPr/>
          </p:nvSpPr>
          <p:spPr>
            <a:xfrm>
              <a:off x="5224625" y="3426125"/>
              <a:ext cx="33875" cy="23375"/>
            </a:xfrm>
            <a:custGeom>
              <a:avLst/>
              <a:gdLst/>
              <a:ahLst/>
              <a:cxnLst/>
              <a:rect l="l" t="t" r="r" b="b"/>
              <a:pathLst>
                <a:path w="1355" h="935" extrusionOk="0">
                  <a:moveTo>
                    <a:pt x="1275" y="935"/>
                  </a:moveTo>
                  <a:lnTo>
                    <a:pt x="1355" y="158"/>
                  </a:lnTo>
                  <a:lnTo>
                    <a:pt x="1199" y="142"/>
                  </a:lnTo>
                  <a:lnTo>
                    <a:pt x="1122" y="135"/>
                  </a:lnTo>
                  <a:lnTo>
                    <a:pt x="1044" y="125"/>
                  </a:lnTo>
                  <a:lnTo>
                    <a:pt x="734" y="86"/>
                  </a:lnTo>
                  <a:lnTo>
                    <a:pt x="579" y="67"/>
                  </a:lnTo>
                  <a:lnTo>
                    <a:pt x="426" y="44"/>
                  </a:lnTo>
                  <a:lnTo>
                    <a:pt x="116" y="1"/>
                  </a:lnTo>
                  <a:lnTo>
                    <a:pt x="0" y="773"/>
                  </a:lnTo>
                  <a:lnTo>
                    <a:pt x="318" y="819"/>
                  </a:lnTo>
                  <a:lnTo>
                    <a:pt x="476" y="841"/>
                  </a:lnTo>
                  <a:lnTo>
                    <a:pt x="637" y="861"/>
                  </a:lnTo>
                  <a:lnTo>
                    <a:pt x="954" y="900"/>
                  </a:lnTo>
                  <a:lnTo>
                    <a:pt x="1035" y="910"/>
                  </a:lnTo>
                  <a:lnTo>
                    <a:pt x="1114" y="91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8"/>
            <p:cNvSpPr/>
            <p:nvPr/>
          </p:nvSpPr>
          <p:spPr>
            <a:xfrm>
              <a:off x="4949225" y="3350300"/>
              <a:ext cx="36450" cy="28875"/>
            </a:xfrm>
            <a:custGeom>
              <a:avLst/>
              <a:gdLst/>
              <a:ahLst/>
              <a:cxnLst/>
              <a:rect l="l" t="t" r="r" b="b"/>
              <a:pathLst>
                <a:path w="1458" h="1155" extrusionOk="0">
                  <a:moveTo>
                    <a:pt x="1203" y="1154"/>
                  </a:moveTo>
                  <a:lnTo>
                    <a:pt x="1457" y="416"/>
                  </a:lnTo>
                  <a:lnTo>
                    <a:pt x="257" y="1"/>
                  </a:lnTo>
                  <a:lnTo>
                    <a:pt x="0" y="73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8"/>
            <p:cNvSpPr/>
            <p:nvPr/>
          </p:nvSpPr>
          <p:spPr>
            <a:xfrm>
              <a:off x="5003200" y="3368775"/>
              <a:ext cx="36300" cy="28600"/>
            </a:xfrm>
            <a:custGeom>
              <a:avLst/>
              <a:gdLst/>
              <a:ahLst/>
              <a:cxnLst/>
              <a:rect l="l" t="t" r="r" b="b"/>
              <a:pathLst>
                <a:path w="1452" h="1144" extrusionOk="0">
                  <a:moveTo>
                    <a:pt x="1210" y="1143"/>
                  </a:moveTo>
                  <a:lnTo>
                    <a:pt x="1451" y="400"/>
                  </a:lnTo>
                  <a:cubicBezTo>
                    <a:pt x="1050" y="270"/>
                    <a:pt x="650" y="135"/>
                    <a:pt x="251" y="1"/>
                  </a:cubicBezTo>
                  <a:lnTo>
                    <a:pt x="1" y="740"/>
                  </a:lnTo>
                  <a:cubicBezTo>
                    <a:pt x="403" y="878"/>
                    <a:pt x="805" y="1011"/>
                    <a:pt x="1210" y="114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8"/>
            <p:cNvSpPr/>
            <p:nvPr/>
          </p:nvSpPr>
          <p:spPr>
            <a:xfrm>
              <a:off x="5057350" y="3386325"/>
              <a:ext cx="36025" cy="27900"/>
            </a:xfrm>
            <a:custGeom>
              <a:avLst/>
              <a:gdLst/>
              <a:ahLst/>
              <a:cxnLst/>
              <a:rect l="l" t="t" r="r" b="b"/>
              <a:pathLst>
                <a:path w="1441" h="1116" extrusionOk="0">
                  <a:moveTo>
                    <a:pt x="1221" y="1116"/>
                  </a:moveTo>
                  <a:lnTo>
                    <a:pt x="1441" y="366"/>
                  </a:lnTo>
                  <a:cubicBezTo>
                    <a:pt x="1038" y="250"/>
                    <a:pt x="636" y="126"/>
                    <a:pt x="233" y="1"/>
                  </a:cubicBezTo>
                  <a:lnTo>
                    <a:pt x="1" y="746"/>
                  </a:lnTo>
                  <a:cubicBezTo>
                    <a:pt x="407" y="873"/>
                    <a:pt x="813" y="998"/>
                    <a:pt x="1221" y="11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8"/>
            <p:cNvSpPr/>
            <p:nvPr/>
          </p:nvSpPr>
          <p:spPr>
            <a:xfrm>
              <a:off x="4786525" y="3298475"/>
              <a:ext cx="35925" cy="27325"/>
            </a:xfrm>
            <a:custGeom>
              <a:avLst/>
              <a:gdLst/>
              <a:ahLst/>
              <a:cxnLst/>
              <a:rect l="l" t="t" r="r" b="b"/>
              <a:pathLst>
                <a:path w="1437" h="1093" extrusionOk="0">
                  <a:moveTo>
                    <a:pt x="1219" y="1093"/>
                  </a:moveTo>
                  <a:lnTo>
                    <a:pt x="1437" y="343"/>
                  </a:lnTo>
                  <a:cubicBezTo>
                    <a:pt x="1026" y="223"/>
                    <a:pt x="614" y="110"/>
                    <a:pt x="200" y="1"/>
                  </a:cubicBezTo>
                  <a:lnTo>
                    <a:pt x="1" y="755"/>
                  </a:lnTo>
                  <a:cubicBezTo>
                    <a:pt x="407" y="862"/>
                    <a:pt x="814" y="974"/>
                    <a:pt x="1219" y="10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8"/>
            <p:cNvSpPr/>
            <p:nvPr/>
          </p:nvSpPr>
          <p:spPr>
            <a:xfrm>
              <a:off x="4841075" y="3314225"/>
              <a:ext cx="36225" cy="28250"/>
            </a:xfrm>
            <a:custGeom>
              <a:avLst/>
              <a:gdLst/>
              <a:ahLst/>
              <a:cxnLst/>
              <a:rect l="l" t="t" r="r" b="b"/>
              <a:pathLst>
                <a:path w="1449" h="1130" extrusionOk="0">
                  <a:moveTo>
                    <a:pt x="1208" y="1129"/>
                  </a:moveTo>
                  <a:lnTo>
                    <a:pt x="1449" y="386"/>
                  </a:lnTo>
                  <a:cubicBezTo>
                    <a:pt x="1043" y="255"/>
                    <a:pt x="636" y="127"/>
                    <a:pt x="229" y="1"/>
                  </a:cubicBezTo>
                  <a:lnTo>
                    <a:pt x="0" y="748"/>
                  </a:lnTo>
                  <a:cubicBezTo>
                    <a:pt x="402" y="873"/>
                    <a:pt x="806" y="999"/>
                    <a:pt x="1208" y="11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8"/>
            <p:cNvSpPr/>
            <p:nvPr/>
          </p:nvSpPr>
          <p:spPr>
            <a:xfrm>
              <a:off x="4894950" y="3331750"/>
              <a:ext cx="36400" cy="28700"/>
            </a:xfrm>
            <a:custGeom>
              <a:avLst/>
              <a:gdLst/>
              <a:ahLst/>
              <a:cxnLst/>
              <a:rect l="l" t="t" r="r" b="b"/>
              <a:pathLst>
                <a:path w="1456" h="1148" extrusionOk="0">
                  <a:moveTo>
                    <a:pt x="1203" y="1148"/>
                  </a:moveTo>
                  <a:lnTo>
                    <a:pt x="1455" y="408"/>
                  </a:lnTo>
                  <a:cubicBezTo>
                    <a:pt x="1053" y="271"/>
                    <a:pt x="651" y="136"/>
                    <a:pt x="247" y="0"/>
                  </a:cubicBezTo>
                  <a:lnTo>
                    <a:pt x="0" y="741"/>
                  </a:lnTo>
                  <a:cubicBezTo>
                    <a:pt x="402" y="875"/>
                    <a:pt x="803" y="1010"/>
                    <a:pt x="1203" y="114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8"/>
            <p:cNvSpPr/>
            <p:nvPr/>
          </p:nvSpPr>
          <p:spPr>
            <a:xfrm>
              <a:off x="4619400" y="3270250"/>
              <a:ext cx="33150" cy="21750"/>
            </a:xfrm>
            <a:custGeom>
              <a:avLst/>
              <a:gdLst/>
              <a:ahLst/>
              <a:cxnLst/>
              <a:rect l="l" t="t" r="r" b="b"/>
              <a:pathLst>
                <a:path w="1326" h="870" extrusionOk="0">
                  <a:moveTo>
                    <a:pt x="1252" y="869"/>
                  </a:moveTo>
                  <a:lnTo>
                    <a:pt x="1326" y="93"/>
                  </a:lnTo>
                  <a:cubicBezTo>
                    <a:pt x="1273" y="87"/>
                    <a:pt x="1220" y="81"/>
                    <a:pt x="1164" y="77"/>
                  </a:cubicBezTo>
                  <a:lnTo>
                    <a:pt x="1003" y="63"/>
                  </a:lnTo>
                  <a:lnTo>
                    <a:pt x="680" y="38"/>
                  </a:lnTo>
                  <a:cubicBezTo>
                    <a:pt x="627" y="34"/>
                    <a:pt x="573" y="31"/>
                    <a:pt x="519" y="29"/>
                  </a:cubicBezTo>
                  <a:lnTo>
                    <a:pt x="357" y="20"/>
                  </a:lnTo>
                  <a:cubicBezTo>
                    <a:pt x="250" y="14"/>
                    <a:pt x="142" y="6"/>
                    <a:pt x="34" y="1"/>
                  </a:cubicBezTo>
                  <a:lnTo>
                    <a:pt x="0" y="781"/>
                  </a:lnTo>
                  <a:cubicBezTo>
                    <a:pt x="104" y="786"/>
                    <a:pt x="210" y="792"/>
                    <a:pt x="314" y="797"/>
                  </a:cubicBezTo>
                  <a:lnTo>
                    <a:pt x="470" y="807"/>
                  </a:lnTo>
                  <a:cubicBezTo>
                    <a:pt x="522" y="810"/>
                    <a:pt x="574" y="812"/>
                    <a:pt x="626" y="817"/>
                  </a:cubicBezTo>
                  <a:lnTo>
                    <a:pt x="939" y="842"/>
                  </a:lnTo>
                  <a:lnTo>
                    <a:pt x="1096" y="854"/>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8"/>
            <p:cNvSpPr/>
            <p:nvPr/>
          </p:nvSpPr>
          <p:spPr>
            <a:xfrm>
              <a:off x="4675475" y="3275450"/>
              <a:ext cx="34525" cy="24200"/>
            </a:xfrm>
            <a:custGeom>
              <a:avLst/>
              <a:gdLst/>
              <a:ahLst/>
              <a:cxnLst/>
              <a:rect l="l" t="t" r="r" b="b"/>
              <a:pathLst>
                <a:path w="1381" h="968" extrusionOk="0">
                  <a:moveTo>
                    <a:pt x="1246" y="967"/>
                  </a:moveTo>
                  <a:lnTo>
                    <a:pt x="1381" y="198"/>
                  </a:lnTo>
                  <a:lnTo>
                    <a:pt x="1221" y="169"/>
                  </a:lnTo>
                  <a:lnTo>
                    <a:pt x="1062" y="143"/>
                  </a:lnTo>
                  <a:lnTo>
                    <a:pt x="743" y="93"/>
                  </a:lnTo>
                  <a:cubicBezTo>
                    <a:pt x="637" y="74"/>
                    <a:pt x="530" y="62"/>
                    <a:pt x="424" y="46"/>
                  </a:cubicBezTo>
                  <a:lnTo>
                    <a:pt x="103" y="0"/>
                  </a:lnTo>
                  <a:lnTo>
                    <a:pt x="0" y="775"/>
                  </a:lnTo>
                  <a:lnTo>
                    <a:pt x="311" y="819"/>
                  </a:lnTo>
                  <a:cubicBezTo>
                    <a:pt x="415" y="834"/>
                    <a:pt x="520" y="848"/>
                    <a:pt x="623" y="864"/>
                  </a:cubicBezTo>
                  <a:lnTo>
                    <a:pt x="934" y="913"/>
                  </a:lnTo>
                  <a:lnTo>
                    <a:pt x="1088" y="93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8"/>
            <p:cNvSpPr/>
            <p:nvPr/>
          </p:nvSpPr>
          <p:spPr>
            <a:xfrm>
              <a:off x="4731000" y="3285100"/>
              <a:ext cx="35375" cy="26025"/>
            </a:xfrm>
            <a:custGeom>
              <a:avLst/>
              <a:gdLst/>
              <a:ahLst/>
              <a:cxnLst/>
              <a:rect l="l" t="t" r="r" b="b"/>
              <a:pathLst>
                <a:path w="1415" h="1041" extrusionOk="0">
                  <a:moveTo>
                    <a:pt x="1233" y="1041"/>
                  </a:moveTo>
                  <a:lnTo>
                    <a:pt x="1415" y="282"/>
                  </a:lnTo>
                  <a:lnTo>
                    <a:pt x="1259" y="244"/>
                  </a:lnTo>
                  <a:cubicBezTo>
                    <a:pt x="1207" y="232"/>
                    <a:pt x="1155" y="221"/>
                    <a:pt x="1103" y="208"/>
                  </a:cubicBezTo>
                  <a:lnTo>
                    <a:pt x="789" y="136"/>
                  </a:lnTo>
                  <a:cubicBezTo>
                    <a:pt x="685" y="112"/>
                    <a:pt x="579" y="91"/>
                    <a:pt x="474" y="67"/>
                  </a:cubicBezTo>
                  <a:lnTo>
                    <a:pt x="158" y="0"/>
                  </a:lnTo>
                  <a:lnTo>
                    <a:pt x="1" y="766"/>
                  </a:lnTo>
                  <a:lnTo>
                    <a:pt x="309" y="831"/>
                  </a:lnTo>
                  <a:cubicBezTo>
                    <a:pt x="412" y="853"/>
                    <a:pt x="515" y="874"/>
                    <a:pt x="618" y="899"/>
                  </a:cubicBezTo>
                  <a:lnTo>
                    <a:pt x="926" y="969"/>
                  </a:lnTo>
                  <a:cubicBezTo>
                    <a:pt x="977" y="981"/>
                    <a:pt x="1029" y="993"/>
                    <a:pt x="1079" y="100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8"/>
            <p:cNvSpPr/>
            <p:nvPr/>
          </p:nvSpPr>
          <p:spPr>
            <a:xfrm>
              <a:off x="4446675" y="3283850"/>
              <a:ext cx="36525" cy="28425"/>
            </a:xfrm>
            <a:custGeom>
              <a:avLst/>
              <a:gdLst/>
              <a:ahLst/>
              <a:cxnLst/>
              <a:rect l="l" t="t" r="r" b="b"/>
              <a:pathLst>
                <a:path w="1461" h="1137" extrusionOk="0">
                  <a:moveTo>
                    <a:pt x="1461" y="753"/>
                  </a:moveTo>
                  <a:lnTo>
                    <a:pt x="1257" y="0"/>
                  </a:lnTo>
                  <a:cubicBezTo>
                    <a:pt x="832" y="116"/>
                    <a:pt x="413" y="250"/>
                    <a:pt x="1" y="407"/>
                  </a:cubicBezTo>
                  <a:lnTo>
                    <a:pt x="278" y="1136"/>
                  </a:lnTo>
                  <a:cubicBezTo>
                    <a:pt x="664" y="991"/>
                    <a:pt x="1060" y="863"/>
                    <a:pt x="1461" y="75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8"/>
            <p:cNvSpPr/>
            <p:nvPr/>
          </p:nvSpPr>
          <p:spPr>
            <a:xfrm>
              <a:off x="4503500" y="3273050"/>
              <a:ext cx="34650" cy="24025"/>
            </a:xfrm>
            <a:custGeom>
              <a:avLst/>
              <a:gdLst/>
              <a:ahLst/>
              <a:cxnLst/>
              <a:rect l="l" t="t" r="r" b="b"/>
              <a:pathLst>
                <a:path w="1386" h="961" extrusionOk="0">
                  <a:moveTo>
                    <a:pt x="1386" y="776"/>
                  </a:moveTo>
                  <a:lnTo>
                    <a:pt x="1297" y="0"/>
                  </a:lnTo>
                  <a:cubicBezTo>
                    <a:pt x="1243" y="5"/>
                    <a:pt x="1190" y="13"/>
                    <a:pt x="1136" y="19"/>
                  </a:cubicBezTo>
                  <a:lnTo>
                    <a:pt x="974" y="40"/>
                  </a:lnTo>
                  <a:cubicBezTo>
                    <a:pt x="867" y="54"/>
                    <a:pt x="759" y="68"/>
                    <a:pt x="651" y="83"/>
                  </a:cubicBezTo>
                  <a:cubicBezTo>
                    <a:pt x="433" y="116"/>
                    <a:pt x="217" y="152"/>
                    <a:pt x="1" y="194"/>
                  </a:cubicBezTo>
                  <a:lnTo>
                    <a:pt x="151" y="960"/>
                  </a:lnTo>
                  <a:cubicBezTo>
                    <a:pt x="355" y="920"/>
                    <a:pt x="560" y="886"/>
                    <a:pt x="765" y="855"/>
                  </a:cubicBezTo>
                  <a:cubicBezTo>
                    <a:pt x="868" y="841"/>
                    <a:pt x="972" y="827"/>
                    <a:pt x="1075" y="814"/>
                  </a:cubicBezTo>
                  <a:lnTo>
                    <a:pt x="1229" y="793"/>
                  </a:lnTo>
                  <a:cubicBezTo>
                    <a:pt x="1282" y="789"/>
                    <a:pt x="1334" y="781"/>
                    <a:pt x="1386" y="77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8"/>
            <p:cNvSpPr/>
            <p:nvPr/>
          </p:nvSpPr>
          <p:spPr>
            <a:xfrm>
              <a:off x="4561500" y="3269750"/>
              <a:ext cx="32575" cy="20550"/>
            </a:xfrm>
            <a:custGeom>
              <a:avLst/>
              <a:gdLst/>
              <a:ahLst/>
              <a:cxnLst/>
              <a:rect l="l" t="t" r="r" b="b"/>
              <a:pathLst>
                <a:path w="1303" h="822" extrusionOk="0">
                  <a:moveTo>
                    <a:pt x="1302" y="781"/>
                  </a:moveTo>
                  <a:lnTo>
                    <a:pt x="1300" y="0"/>
                  </a:lnTo>
                  <a:lnTo>
                    <a:pt x="1220" y="0"/>
                  </a:lnTo>
                  <a:lnTo>
                    <a:pt x="1138" y="2"/>
                  </a:lnTo>
                  <a:lnTo>
                    <a:pt x="975" y="4"/>
                  </a:lnTo>
                  <a:lnTo>
                    <a:pt x="649" y="11"/>
                  </a:lnTo>
                  <a:lnTo>
                    <a:pt x="324" y="25"/>
                  </a:lnTo>
                  <a:lnTo>
                    <a:pt x="162" y="32"/>
                  </a:lnTo>
                  <a:lnTo>
                    <a:pt x="81" y="37"/>
                  </a:lnTo>
                  <a:lnTo>
                    <a:pt x="1" y="42"/>
                  </a:lnTo>
                  <a:lnTo>
                    <a:pt x="49" y="822"/>
                  </a:lnTo>
                  <a:lnTo>
                    <a:pt x="127" y="816"/>
                  </a:lnTo>
                  <a:lnTo>
                    <a:pt x="205" y="812"/>
                  </a:lnTo>
                  <a:lnTo>
                    <a:pt x="362" y="805"/>
                  </a:lnTo>
                  <a:lnTo>
                    <a:pt x="674" y="791"/>
                  </a:lnTo>
                  <a:lnTo>
                    <a:pt x="988" y="785"/>
                  </a:lnTo>
                  <a:lnTo>
                    <a:pt x="1146" y="783"/>
                  </a:lnTo>
                  <a:lnTo>
                    <a:pt x="1224" y="78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8"/>
            <p:cNvSpPr/>
            <p:nvPr/>
          </p:nvSpPr>
          <p:spPr>
            <a:xfrm>
              <a:off x="4314275" y="3380450"/>
              <a:ext cx="32350" cy="37650"/>
            </a:xfrm>
            <a:custGeom>
              <a:avLst/>
              <a:gdLst/>
              <a:ahLst/>
              <a:cxnLst/>
              <a:rect l="l" t="t" r="r" b="b"/>
              <a:pathLst>
                <a:path w="1294" h="1506" extrusionOk="0">
                  <a:moveTo>
                    <a:pt x="1293" y="433"/>
                  </a:moveTo>
                  <a:lnTo>
                    <a:pt x="644" y="0"/>
                  </a:lnTo>
                  <a:cubicBezTo>
                    <a:pt x="391" y="380"/>
                    <a:pt x="174" y="784"/>
                    <a:pt x="0" y="1210"/>
                  </a:cubicBezTo>
                  <a:lnTo>
                    <a:pt x="724" y="1506"/>
                  </a:lnTo>
                  <a:cubicBezTo>
                    <a:pt x="877" y="1131"/>
                    <a:pt x="1068" y="772"/>
                    <a:pt x="1293" y="43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8"/>
            <p:cNvSpPr/>
            <p:nvPr/>
          </p:nvSpPr>
          <p:spPr>
            <a:xfrm>
              <a:off x="4346925" y="3335975"/>
              <a:ext cx="36875" cy="36275"/>
            </a:xfrm>
            <a:custGeom>
              <a:avLst/>
              <a:gdLst/>
              <a:ahLst/>
              <a:cxnLst/>
              <a:rect l="l" t="t" r="r" b="b"/>
              <a:pathLst>
                <a:path w="1475" h="1451" extrusionOk="0">
                  <a:moveTo>
                    <a:pt x="1474" y="610"/>
                  </a:moveTo>
                  <a:lnTo>
                    <a:pt x="985" y="1"/>
                  </a:lnTo>
                  <a:cubicBezTo>
                    <a:pt x="635" y="282"/>
                    <a:pt x="305" y="591"/>
                    <a:pt x="1" y="927"/>
                  </a:cubicBezTo>
                  <a:lnTo>
                    <a:pt x="582" y="1450"/>
                  </a:lnTo>
                  <a:cubicBezTo>
                    <a:pt x="855" y="1146"/>
                    <a:pt x="1156" y="867"/>
                    <a:pt x="1474" y="61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8"/>
            <p:cNvSpPr/>
            <p:nvPr/>
          </p:nvSpPr>
          <p:spPr>
            <a:xfrm>
              <a:off x="4393000" y="3304500"/>
              <a:ext cx="37600" cy="32625"/>
            </a:xfrm>
            <a:custGeom>
              <a:avLst/>
              <a:gdLst/>
              <a:ahLst/>
              <a:cxnLst/>
              <a:rect l="l" t="t" r="r" b="b"/>
              <a:pathLst>
                <a:path w="1504" h="1305" extrusionOk="0">
                  <a:moveTo>
                    <a:pt x="1503" y="705"/>
                  </a:moveTo>
                  <a:lnTo>
                    <a:pt x="1165" y="0"/>
                  </a:lnTo>
                  <a:cubicBezTo>
                    <a:pt x="766" y="192"/>
                    <a:pt x="376" y="406"/>
                    <a:pt x="1" y="646"/>
                  </a:cubicBezTo>
                  <a:lnTo>
                    <a:pt x="422" y="1305"/>
                  </a:lnTo>
                  <a:cubicBezTo>
                    <a:pt x="769" y="1083"/>
                    <a:pt x="1131" y="884"/>
                    <a:pt x="1503" y="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4" name="Google Shape;444;p8"/>
          <p:cNvGrpSpPr/>
          <p:nvPr/>
        </p:nvGrpSpPr>
        <p:grpSpPr>
          <a:xfrm rot="-3988931">
            <a:off x="-16628" y="-4762579"/>
            <a:ext cx="14904720" cy="9148689"/>
            <a:chOff x="385750" y="206447"/>
            <a:chExt cx="8336049" cy="4757278"/>
          </a:xfrm>
        </p:grpSpPr>
        <p:sp>
          <p:nvSpPr>
            <p:cNvPr id="445" name="Google Shape;445;p8"/>
            <p:cNvSpPr/>
            <p:nvPr/>
          </p:nvSpPr>
          <p:spPr>
            <a:xfrm rot="-5400000">
              <a:off x="2208886" y="-1549189"/>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8"/>
            <p:cNvSpPr/>
            <p:nvPr/>
          </p:nvSpPr>
          <p:spPr>
            <a:xfrm rot="-5400000">
              <a:off x="2168061" y="-1575864"/>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7" name="Google Shape;447;p8"/>
          <p:cNvSpPr txBox="1">
            <a:spLocks noGrp="1"/>
          </p:cNvSpPr>
          <p:nvPr>
            <p:ph type="title"/>
          </p:nvPr>
        </p:nvSpPr>
        <p:spPr>
          <a:xfrm>
            <a:off x="1524000" y="1742800"/>
            <a:ext cx="9144000" cy="33724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7466"/>
            </a:lvl1pPr>
            <a:lvl2pPr lvl="1">
              <a:spcBef>
                <a:spcPts val="1333"/>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251376451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48"/>
        <p:cNvGrpSpPr/>
        <p:nvPr/>
      </p:nvGrpSpPr>
      <p:grpSpPr>
        <a:xfrm>
          <a:off x="0" y="0"/>
          <a:ext cx="0" cy="0"/>
          <a:chOff x="0" y="0"/>
          <a:chExt cx="0" cy="0"/>
        </a:xfrm>
      </p:grpSpPr>
      <p:grpSp>
        <p:nvGrpSpPr>
          <p:cNvPr id="449" name="Google Shape;449;p9"/>
          <p:cNvGrpSpPr/>
          <p:nvPr/>
        </p:nvGrpSpPr>
        <p:grpSpPr>
          <a:xfrm>
            <a:off x="10497927" y="-718706"/>
            <a:ext cx="3520527" cy="1438031"/>
            <a:chOff x="4407125" y="893175"/>
            <a:chExt cx="1997575" cy="815950"/>
          </a:xfrm>
        </p:grpSpPr>
        <p:sp>
          <p:nvSpPr>
            <p:cNvPr id="450" name="Google Shape;450;p9"/>
            <p:cNvSpPr/>
            <p:nvPr/>
          </p:nvSpPr>
          <p:spPr>
            <a:xfrm>
              <a:off x="4407425" y="1009550"/>
              <a:ext cx="22800" cy="34100"/>
            </a:xfrm>
            <a:custGeom>
              <a:avLst/>
              <a:gdLst/>
              <a:ahLst/>
              <a:cxnLst/>
              <a:rect l="l" t="t" r="r" b="b"/>
              <a:pathLst>
                <a:path w="912" h="1364" extrusionOk="0">
                  <a:moveTo>
                    <a:pt x="781" y="0"/>
                  </a:moveTo>
                  <a:lnTo>
                    <a:pt x="1" y="44"/>
                  </a:lnTo>
                  <a:lnTo>
                    <a:pt x="5" y="127"/>
                  </a:lnTo>
                  <a:lnTo>
                    <a:pt x="10" y="211"/>
                  </a:lnTo>
                  <a:lnTo>
                    <a:pt x="22" y="375"/>
                  </a:lnTo>
                  <a:cubicBezTo>
                    <a:pt x="32" y="486"/>
                    <a:pt x="41" y="596"/>
                    <a:pt x="53" y="706"/>
                  </a:cubicBezTo>
                  <a:cubicBezTo>
                    <a:pt x="76" y="926"/>
                    <a:pt x="106" y="1144"/>
                    <a:pt x="140" y="1363"/>
                  </a:cubicBezTo>
                  <a:lnTo>
                    <a:pt x="912" y="1242"/>
                  </a:lnTo>
                  <a:cubicBezTo>
                    <a:pt x="880" y="1036"/>
                    <a:pt x="851" y="830"/>
                    <a:pt x="830" y="623"/>
                  </a:cubicBezTo>
                  <a:cubicBezTo>
                    <a:pt x="818" y="520"/>
                    <a:pt x="810" y="416"/>
                    <a:pt x="799" y="312"/>
                  </a:cubicBezTo>
                  <a:lnTo>
                    <a:pt x="788" y="155"/>
                  </a:lnTo>
                  <a:lnTo>
                    <a:pt x="783" y="77"/>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9"/>
            <p:cNvSpPr/>
            <p:nvPr/>
          </p:nvSpPr>
          <p:spPr>
            <a:xfrm>
              <a:off x="4407125" y="950950"/>
              <a:ext cx="22300" cy="33900"/>
            </a:xfrm>
            <a:custGeom>
              <a:avLst/>
              <a:gdLst/>
              <a:ahLst/>
              <a:cxnLst/>
              <a:rect l="l" t="t" r="r" b="b"/>
              <a:pathLst>
                <a:path w="892" h="1356" extrusionOk="0">
                  <a:moveTo>
                    <a:pt x="892" y="118"/>
                  </a:moveTo>
                  <a:lnTo>
                    <a:pt x="120" y="0"/>
                  </a:lnTo>
                  <a:cubicBezTo>
                    <a:pt x="52" y="442"/>
                    <a:pt x="14" y="886"/>
                    <a:pt x="0" y="1331"/>
                  </a:cubicBezTo>
                  <a:lnTo>
                    <a:pt x="781" y="1355"/>
                  </a:lnTo>
                  <a:cubicBezTo>
                    <a:pt x="793" y="942"/>
                    <a:pt x="829" y="527"/>
                    <a:pt x="892" y="11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9"/>
            <p:cNvSpPr/>
            <p:nvPr/>
          </p:nvSpPr>
          <p:spPr>
            <a:xfrm>
              <a:off x="4415350" y="893175"/>
              <a:ext cx="28550" cy="36825"/>
            </a:xfrm>
            <a:custGeom>
              <a:avLst/>
              <a:gdLst/>
              <a:ahLst/>
              <a:cxnLst/>
              <a:rect l="l" t="t" r="r" b="b"/>
              <a:pathLst>
                <a:path w="1142" h="1473" extrusionOk="0">
                  <a:moveTo>
                    <a:pt x="1141" y="295"/>
                  </a:moveTo>
                  <a:lnTo>
                    <a:pt x="418" y="1"/>
                  </a:lnTo>
                  <a:lnTo>
                    <a:pt x="355" y="157"/>
                  </a:lnTo>
                  <a:lnTo>
                    <a:pt x="297" y="315"/>
                  </a:lnTo>
                  <a:cubicBezTo>
                    <a:pt x="288" y="341"/>
                    <a:pt x="277" y="367"/>
                    <a:pt x="268" y="395"/>
                  </a:cubicBezTo>
                  <a:lnTo>
                    <a:pt x="241" y="474"/>
                  </a:lnTo>
                  <a:cubicBezTo>
                    <a:pt x="222" y="527"/>
                    <a:pt x="204" y="579"/>
                    <a:pt x="188" y="632"/>
                  </a:cubicBezTo>
                  <a:cubicBezTo>
                    <a:pt x="153" y="739"/>
                    <a:pt x="118" y="845"/>
                    <a:pt x="89" y="954"/>
                  </a:cubicBezTo>
                  <a:cubicBezTo>
                    <a:pt x="55" y="1061"/>
                    <a:pt x="28" y="1170"/>
                    <a:pt x="0" y="1278"/>
                  </a:cubicBezTo>
                  <a:lnTo>
                    <a:pt x="756" y="1472"/>
                  </a:lnTo>
                  <a:cubicBezTo>
                    <a:pt x="783" y="1372"/>
                    <a:pt x="808" y="1271"/>
                    <a:pt x="838" y="1172"/>
                  </a:cubicBezTo>
                  <a:cubicBezTo>
                    <a:pt x="866" y="1073"/>
                    <a:pt x="898" y="975"/>
                    <a:pt x="929" y="876"/>
                  </a:cubicBezTo>
                  <a:cubicBezTo>
                    <a:pt x="945" y="827"/>
                    <a:pt x="963" y="778"/>
                    <a:pt x="979" y="729"/>
                  </a:cubicBezTo>
                  <a:lnTo>
                    <a:pt x="1003" y="656"/>
                  </a:lnTo>
                  <a:cubicBezTo>
                    <a:pt x="1012" y="631"/>
                    <a:pt x="1022" y="608"/>
                    <a:pt x="1031" y="583"/>
                  </a:cubicBezTo>
                  <a:lnTo>
                    <a:pt x="1084" y="437"/>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9"/>
            <p:cNvSpPr/>
            <p:nvPr/>
          </p:nvSpPr>
          <p:spPr>
            <a:xfrm>
              <a:off x="4458700" y="1169700"/>
              <a:ext cx="33225" cy="37575"/>
            </a:xfrm>
            <a:custGeom>
              <a:avLst/>
              <a:gdLst/>
              <a:ahLst/>
              <a:cxnLst/>
              <a:rect l="l" t="t" r="r" b="b"/>
              <a:pathLst>
                <a:path w="1329" h="1503" extrusionOk="0">
                  <a:moveTo>
                    <a:pt x="686" y="1"/>
                  </a:moveTo>
                  <a:lnTo>
                    <a:pt x="1" y="377"/>
                  </a:lnTo>
                  <a:cubicBezTo>
                    <a:pt x="105" y="568"/>
                    <a:pt x="215" y="758"/>
                    <a:pt x="327" y="945"/>
                  </a:cubicBezTo>
                  <a:cubicBezTo>
                    <a:pt x="438" y="1133"/>
                    <a:pt x="553" y="1319"/>
                    <a:pt x="671" y="1502"/>
                  </a:cubicBezTo>
                  <a:lnTo>
                    <a:pt x="1328" y="1080"/>
                  </a:lnTo>
                  <a:cubicBezTo>
                    <a:pt x="1215" y="906"/>
                    <a:pt x="1105" y="725"/>
                    <a:pt x="998" y="546"/>
                  </a:cubicBezTo>
                  <a:cubicBezTo>
                    <a:pt x="892" y="366"/>
                    <a:pt x="786" y="185"/>
                    <a:pt x="6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9"/>
            <p:cNvSpPr/>
            <p:nvPr/>
          </p:nvSpPr>
          <p:spPr>
            <a:xfrm>
              <a:off x="4433700" y="1118800"/>
              <a:ext cx="30750" cy="37275"/>
            </a:xfrm>
            <a:custGeom>
              <a:avLst/>
              <a:gdLst/>
              <a:ahLst/>
              <a:cxnLst/>
              <a:rect l="l" t="t" r="r" b="b"/>
              <a:pathLst>
                <a:path w="1230" h="1491" extrusionOk="0">
                  <a:moveTo>
                    <a:pt x="726" y="0"/>
                  </a:moveTo>
                  <a:lnTo>
                    <a:pt x="0" y="286"/>
                  </a:lnTo>
                  <a:cubicBezTo>
                    <a:pt x="161" y="695"/>
                    <a:pt x="338" y="1095"/>
                    <a:pt x="526" y="1490"/>
                  </a:cubicBezTo>
                  <a:lnTo>
                    <a:pt x="1230" y="1152"/>
                  </a:lnTo>
                  <a:cubicBezTo>
                    <a:pt x="1048" y="773"/>
                    <a:pt x="879" y="388"/>
                    <a:pt x="7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9"/>
            <p:cNvSpPr/>
            <p:nvPr/>
          </p:nvSpPr>
          <p:spPr>
            <a:xfrm>
              <a:off x="4416100" y="1065325"/>
              <a:ext cx="27475" cy="36225"/>
            </a:xfrm>
            <a:custGeom>
              <a:avLst/>
              <a:gdLst/>
              <a:ahLst/>
              <a:cxnLst/>
              <a:rect l="l" t="t" r="r" b="b"/>
              <a:pathLst>
                <a:path w="1099" h="1449" extrusionOk="0">
                  <a:moveTo>
                    <a:pt x="761" y="0"/>
                  </a:moveTo>
                  <a:lnTo>
                    <a:pt x="0" y="179"/>
                  </a:lnTo>
                  <a:cubicBezTo>
                    <a:pt x="12" y="232"/>
                    <a:pt x="24" y="285"/>
                    <a:pt x="39" y="339"/>
                  </a:cubicBezTo>
                  <a:cubicBezTo>
                    <a:pt x="53" y="392"/>
                    <a:pt x="65" y="445"/>
                    <a:pt x="80" y="499"/>
                  </a:cubicBezTo>
                  <a:cubicBezTo>
                    <a:pt x="108" y="605"/>
                    <a:pt x="136" y="713"/>
                    <a:pt x="165" y="818"/>
                  </a:cubicBezTo>
                  <a:cubicBezTo>
                    <a:pt x="194" y="923"/>
                    <a:pt x="226" y="1028"/>
                    <a:pt x="258" y="1134"/>
                  </a:cubicBezTo>
                  <a:cubicBezTo>
                    <a:pt x="273" y="1186"/>
                    <a:pt x="290" y="1240"/>
                    <a:pt x="306" y="1292"/>
                  </a:cubicBezTo>
                  <a:cubicBezTo>
                    <a:pt x="323" y="1344"/>
                    <a:pt x="339" y="1397"/>
                    <a:pt x="356" y="1449"/>
                  </a:cubicBezTo>
                  <a:lnTo>
                    <a:pt x="1099" y="1208"/>
                  </a:lnTo>
                  <a:cubicBezTo>
                    <a:pt x="1081" y="1158"/>
                    <a:pt x="1066" y="1109"/>
                    <a:pt x="1052" y="1058"/>
                  </a:cubicBezTo>
                  <a:cubicBezTo>
                    <a:pt x="1036" y="1009"/>
                    <a:pt x="1021" y="958"/>
                    <a:pt x="1005" y="908"/>
                  </a:cubicBezTo>
                  <a:cubicBezTo>
                    <a:pt x="975" y="808"/>
                    <a:pt x="945" y="709"/>
                    <a:pt x="918" y="609"/>
                  </a:cubicBezTo>
                  <a:cubicBezTo>
                    <a:pt x="889" y="508"/>
                    <a:pt x="863" y="407"/>
                    <a:pt x="836" y="307"/>
                  </a:cubicBezTo>
                  <a:cubicBezTo>
                    <a:pt x="823" y="256"/>
                    <a:pt x="811" y="205"/>
                    <a:pt x="798" y="154"/>
                  </a:cubicBezTo>
                  <a:cubicBezTo>
                    <a:pt x="783" y="101"/>
                    <a:pt x="771" y="53"/>
                    <a:pt x="7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9"/>
            <p:cNvSpPr/>
            <p:nvPr/>
          </p:nvSpPr>
          <p:spPr>
            <a:xfrm>
              <a:off x="4568000" y="1301800"/>
              <a:ext cx="37025" cy="35800"/>
            </a:xfrm>
            <a:custGeom>
              <a:avLst/>
              <a:gdLst/>
              <a:ahLst/>
              <a:cxnLst/>
              <a:rect l="l" t="t" r="r" b="b"/>
              <a:pathLst>
                <a:path w="1481" h="1432" extrusionOk="0">
                  <a:moveTo>
                    <a:pt x="529" y="1"/>
                  </a:moveTo>
                  <a:lnTo>
                    <a:pt x="1" y="575"/>
                  </a:lnTo>
                  <a:lnTo>
                    <a:pt x="243" y="794"/>
                  </a:lnTo>
                  <a:lnTo>
                    <a:pt x="487" y="1010"/>
                  </a:lnTo>
                  <a:lnTo>
                    <a:pt x="610" y="1117"/>
                  </a:lnTo>
                  <a:lnTo>
                    <a:pt x="735" y="1223"/>
                  </a:lnTo>
                  <a:lnTo>
                    <a:pt x="985" y="1431"/>
                  </a:lnTo>
                  <a:lnTo>
                    <a:pt x="1481" y="829"/>
                  </a:lnTo>
                  <a:lnTo>
                    <a:pt x="1240" y="626"/>
                  </a:lnTo>
                  <a:lnTo>
                    <a:pt x="1118" y="524"/>
                  </a:lnTo>
                  <a:lnTo>
                    <a:pt x="1001" y="421"/>
                  </a:lnTo>
                  <a:lnTo>
                    <a:pt x="762" y="21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9"/>
            <p:cNvSpPr/>
            <p:nvPr/>
          </p:nvSpPr>
          <p:spPr>
            <a:xfrm>
              <a:off x="4527000" y="1261525"/>
              <a:ext cx="36225" cy="36725"/>
            </a:xfrm>
            <a:custGeom>
              <a:avLst/>
              <a:gdLst/>
              <a:ahLst/>
              <a:cxnLst/>
              <a:rect l="l" t="t" r="r" b="b"/>
              <a:pathLst>
                <a:path w="1449" h="1469" extrusionOk="0">
                  <a:moveTo>
                    <a:pt x="583" y="0"/>
                  </a:moveTo>
                  <a:lnTo>
                    <a:pt x="0" y="520"/>
                  </a:lnTo>
                  <a:cubicBezTo>
                    <a:pt x="71" y="602"/>
                    <a:pt x="146" y="681"/>
                    <a:pt x="219" y="762"/>
                  </a:cubicBezTo>
                  <a:cubicBezTo>
                    <a:pt x="293" y="841"/>
                    <a:pt x="365" y="922"/>
                    <a:pt x="439" y="1002"/>
                  </a:cubicBezTo>
                  <a:lnTo>
                    <a:pt x="666" y="1237"/>
                  </a:lnTo>
                  <a:lnTo>
                    <a:pt x="779" y="1354"/>
                  </a:lnTo>
                  <a:lnTo>
                    <a:pt x="895" y="1468"/>
                  </a:lnTo>
                  <a:lnTo>
                    <a:pt x="1448" y="916"/>
                  </a:lnTo>
                  <a:lnTo>
                    <a:pt x="1336" y="805"/>
                  </a:lnTo>
                  <a:lnTo>
                    <a:pt x="1227" y="691"/>
                  </a:lnTo>
                  <a:lnTo>
                    <a:pt x="1008" y="463"/>
                  </a:lnTo>
                  <a:cubicBezTo>
                    <a:pt x="937" y="387"/>
                    <a:pt x="865" y="309"/>
                    <a:pt x="794" y="232"/>
                  </a:cubicBezTo>
                  <a:cubicBezTo>
                    <a:pt x="724" y="156"/>
                    <a:pt x="652" y="80"/>
                    <a:pt x="5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9"/>
            <p:cNvSpPr/>
            <p:nvPr/>
          </p:nvSpPr>
          <p:spPr>
            <a:xfrm>
              <a:off x="4490375" y="1217700"/>
              <a:ext cx="35075" cy="37300"/>
            </a:xfrm>
            <a:custGeom>
              <a:avLst/>
              <a:gdLst/>
              <a:ahLst/>
              <a:cxnLst/>
              <a:rect l="l" t="t" r="r" b="b"/>
              <a:pathLst>
                <a:path w="1403" h="1492" extrusionOk="0">
                  <a:moveTo>
                    <a:pt x="634" y="1"/>
                  </a:moveTo>
                  <a:lnTo>
                    <a:pt x="0" y="457"/>
                  </a:lnTo>
                  <a:cubicBezTo>
                    <a:pt x="128" y="634"/>
                    <a:pt x="259" y="810"/>
                    <a:pt x="393" y="980"/>
                  </a:cubicBezTo>
                  <a:lnTo>
                    <a:pt x="493" y="1110"/>
                  </a:lnTo>
                  <a:cubicBezTo>
                    <a:pt x="526" y="1152"/>
                    <a:pt x="559" y="1195"/>
                    <a:pt x="592" y="1238"/>
                  </a:cubicBezTo>
                  <a:lnTo>
                    <a:pt x="797" y="1492"/>
                  </a:lnTo>
                  <a:lnTo>
                    <a:pt x="1403" y="998"/>
                  </a:lnTo>
                  <a:lnTo>
                    <a:pt x="1205" y="752"/>
                  </a:lnTo>
                  <a:cubicBezTo>
                    <a:pt x="1170" y="712"/>
                    <a:pt x="1139" y="670"/>
                    <a:pt x="1107" y="629"/>
                  </a:cubicBezTo>
                  <a:lnTo>
                    <a:pt x="1010" y="504"/>
                  </a:lnTo>
                  <a:cubicBezTo>
                    <a:pt x="882" y="337"/>
                    <a:pt x="755" y="170"/>
                    <a:pt x="6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9"/>
            <p:cNvSpPr/>
            <p:nvPr/>
          </p:nvSpPr>
          <p:spPr>
            <a:xfrm>
              <a:off x="4713375" y="1396175"/>
              <a:ext cx="37175" cy="30700"/>
            </a:xfrm>
            <a:custGeom>
              <a:avLst/>
              <a:gdLst/>
              <a:ahLst/>
              <a:cxnLst/>
              <a:rect l="l" t="t" r="r" b="b"/>
              <a:pathLst>
                <a:path w="1487" h="1228" extrusionOk="0">
                  <a:moveTo>
                    <a:pt x="330" y="0"/>
                  </a:moveTo>
                  <a:lnTo>
                    <a:pt x="0" y="708"/>
                  </a:lnTo>
                  <a:lnTo>
                    <a:pt x="297" y="845"/>
                  </a:lnTo>
                  <a:cubicBezTo>
                    <a:pt x="321" y="856"/>
                    <a:pt x="346" y="869"/>
                    <a:pt x="371" y="879"/>
                  </a:cubicBezTo>
                  <a:lnTo>
                    <a:pt x="446" y="911"/>
                  </a:lnTo>
                  <a:lnTo>
                    <a:pt x="596" y="976"/>
                  </a:lnTo>
                  <a:lnTo>
                    <a:pt x="746" y="1041"/>
                  </a:lnTo>
                  <a:lnTo>
                    <a:pt x="821" y="1074"/>
                  </a:lnTo>
                  <a:lnTo>
                    <a:pt x="897" y="1105"/>
                  </a:lnTo>
                  <a:lnTo>
                    <a:pt x="1200" y="1228"/>
                  </a:lnTo>
                  <a:lnTo>
                    <a:pt x="1487" y="501"/>
                  </a:lnTo>
                  <a:lnTo>
                    <a:pt x="1195" y="382"/>
                  </a:lnTo>
                  <a:lnTo>
                    <a:pt x="1122" y="353"/>
                  </a:lnTo>
                  <a:lnTo>
                    <a:pt x="1050" y="322"/>
                  </a:lnTo>
                  <a:lnTo>
                    <a:pt x="905" y="258"/>
                  </a:lnTo>
                  <a:lnTo>
                    <a:pt x="761" y="196"/>
                  </a:lnTo>
                  <a:lnTo>
                    <a:pt x="688" y="165"/>
                  </a:lnTo>
                  <a:cubicBezTo>
                    <a:pt x="663" y="154"/>
                    <a:pt x="639" y="143"/>
                    <a:pt x="616" y="13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9"/>
            <p:cNvSpPr/>
            <p:nvPr/>
          </p:nvSpPr>
          <p:spPr>
            <a:xfrm>
              <a:off x="4661725" y="1369625"/>
              <a:ext cx="37525" cy="32800"/>
            </a:xfrm>
            <a:custGeom>
              <a:avLst/>
              <a:gdLst/>
              <a:ahLst/>
              <a:cxnLst/>
              <a:rect l="l" t="t" r="r" b="b"/>
              <a:pathLst>
                <a:path w="1501" h="1312" extrusionOk="0">
                  <a:moveTo>
                    <a:pt x="402" y="0"/>
                  </a:moveTo>
                  <a:lnTo>
                    <a:pt x="0" y="669"/>
                  </a:lnTo>
                  <a:lnTo>
                    <a:pt x="140" y="754"/>
                  </a:lnTo>
                  <a:cubicBezTo>
                    <a:pt x="163" y="768"/>
                    <a:pt x="187" y="781"/>
                    <a:pt x="210" y="796"/>
                  </a:cubicBezTo>
                  <a:lnTo>
                    <a:pt x="280" y="835"/>
                  </a:lnTo>
                  <a:lnTo>
                    <a:pt x="564" y="999"/>
                  </a:lnTo>
                  <a:cubicBezTo>
                    <a:pt x="610" y="1026"/>
                    <a:pt x="658" y="1052"/>
                    <a:pt x="707" y="1078"/>
                  </a:cubicBezTo>
                  <a:lnTo>
                    <a:pt x="850" y="1156"/>
                  </a:lnTo>
                  <a:lnTo>
                    <a:pt x="994" y="1234"/>
                  </a:lnTo>
                  <a:cubicBezTo>
                    <a:pt x="1017" y="1247"/>
                    <a:pt x="1041" y="1260"/>
                    <a:pt x="1064" y="1273"/>
                  </a:cubicBezTo>
                  <a:lnTo>
                    <a:pt x="1137" y="1311"/>
                  </a:lnTo>
                  <a:lnTo>
                    <a:pt x="1501" y="620"/>
                  </a:lnTo>
                  <a:lnTo>
                    <a:pt x="1431" y="583"/>
                  </a:lnTo>
                  <a:cubicBezTo>
                    <a:pt x="1407" y="571"/>
                    <a:pt x="1385" y="558"/>
                    <a:pt x="1361" y="545"/>
                  </a:cubicBezTo>
                  <a:lnTo>
                    <a:pt x="1224" y="470"/>
                  </a:lnTo>
                  <a:lnTo>
                    <a:pt x="1085" y="394"/>
                  </a:lnTo>
                  <a:cubicBezTo>
                    <a:pt x="1040" y="370"/>
                    <a:pt x="994" y="345"/>
                    <a:pt x="948" y="318"/>
                  </a:cubicBezTo>
                  <a:lnTo>
                    <a:pt x="674" y="159"/>
                  </a:lnTo>
                  <a:lnTo>
                    <a:pt x="606" y="121"/>
                  </a:lnTo>
                  <a:cubicBezTo>
                    <a:pt x="583" y="107"/>
                    <a:pt x="560" y="95"/>
                    <a:pt x="539" y="8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9"/>
            <p:cNvSpPr/>
            <p:nvPr/>
          </p:nvSpPr>
          <p:spPr>
            <a:xfrm>
              <a:off x="4613300" y="1338175"/>
              <a:ext cx="37475" cy="34450"/>
            </a:xfrm>
            <a:custGeom>
              <a:avLst/>
              <a:gdLst/>
              <a:ahLst/>
              <a:cxnLst/>
              <a:rect l="l" t="t" r="r" b="b"/>
              <a:pathLst>
                <a:path w="1499" h="1378" extrusionOk="0">
                  <a:moveTo>
                    <a:pt x="469" y="0"/>
                  </a:moveTo>
                  <a:lnTo>
                    <a:pt x="1" y="625"/>
                  </a:lnTo>
                  <a:lnTo>
                    <a:pt x="263" y="818"/>
                  </a:lnTo>
                  <a:lnTo>
                    <a:pt x="395" y="915"/>
                  </a:lnTo>
                  <a:lnTo>
                    <a:pt x="529" y="1008"/>
                  </a:lnTo>
                  <a:lnTo>
                    <a:pt x="796" y="1196"/>
                  </a:lnTo>
                  <a:cubicBezTo>
                    <a:pt x="886" y="1257"/>
                    <a:pt x="976" y="1316"/>
                    <a:pt x="1067" y="1378"/>
                  </a:cubicBezTo>
                  <a:lnTo>
                    <a:pt x="1499" y="727"/>
                  </a:lnTo>
                  <a:cubicBezTo>
                    <a:pt x="1411" y="669"/>
                    <a:pt x="1323" y="612"/>
                    <a:pt x="1237" y="551"/>
                  </a:cubicBezTo>
                  <a:lnTo>
                    <a:pt x="978" y="370"/>
                  </a:lnTo>
                  <a:lnTo>
                    <a:pt x="849" y="279"/>
                  </a:lnTo>
                  <a:lnTo>
                    <a:pt x="721" y="186"/>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9"/>
            <p:cNvSpPr/>
            <p:nvPr/>
          </p:nvSpPr>
          <p:spPr>
            <a:xfrm>
              <a:off x="4882450" y="1441075"/>
              <a:ext cx="33275" cy="21425"/>
            </a:xfrm>
            <a:custGeom>
              <a:avLst/>
              <a:gdLst/>
              <a:ahLst/>
              <a:cxnLst/>
              <a:rect l="l" t="t" r="r" b="b"/>
              <a:pathLst>
                <a:path w="1331" h="857" extrusionOk="0">
                  <a:moveTo>
                    <a:pt x="75" y="0"/>
                  </a:moveTo>
                  <a:lnTo>
                    <a:pt x="1" y="777"/>
                  </a:lnTo>
                  <a:lnTo>
                    <a:pt x="328" y="804"/>
                  </a:lnTo>
                  <a:cubicBezTo>
                    <a:pt x="382" y="808"/>
                    <a:pt x="437" y="813"/>
                    <a:pt x="490" y="818"/>
                  </a:cubicBezTo>
                  <a:lnTo>
                    <a:pt x="654" y="826"/>
                  </a:lnTo>
                  <a:lnTo>
                    <a:pt x="980" y="846"/>
                  </a:lnTo>
                  <a:lnTo>
                    <a:pt x="1307" y="856"/>
                  </a:lnTo>
                  <a:lnTo>
                    <a:pt x="1330" y="75"/>
                  </a:lnTo>
                  <a:lnTo>
                    <a:pt x="1016" y="65"/>
                  </a:lnTo>
                  <a:lnTo>
                    <a:pt x="702" y="47"/>
                  </a:lnTo>
                  <a:lnTo>
                    <a:pt x="544" y="38"/>
                  </a:lnTo>
                  <a:cubicBezTo>
                    <a:pt x="492" y="34"/>
                    <a:pt x="440" y="28"/>
                    <a:pt x="388" y="2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9"/>
            <p:cNvSpPr/>
            <p:nvPr/>
          </p:nvSpPr>
          <p:spPr>
            <a:xfrm>
              <a:off x="4824425" y="1432375"/>
              <a:ext cx="35125" cy="25025"/>
            </a:xfrm>
            <a:custGeom>
              <a:avLst/>
              <a:gdLst/>
              <a:ahLst/>
              <a:cxnLst/>
              <a:rect l="l" t="t" r="r" b="b"/>
              <a:pathLst>
                <a:path w="1405" h="1001" extrusionOk="0">
                  <a:moveTo>
                    <a:pt x="166" y="1"/>
                  </a:moveTo>
                  <a:lnTo>
                    <a:pt x="1" y="764"/>
                  </a:lnTo>
                  <a:cubicBezTo>
                    <a:pt x="427" y="858"/>
                    <a:pt x="859" y="932"/>
                    <a:pt x="1290" y="1000"/>
                  </a:cubicBezTo>
                  <a:lnTo>
                    <a:pt x="1404" y="228"/>
                  </a:lnTo>
                  <a:cubicBezTo>
                    <a:pt x="990" y="163"/>
                    <a:pt x="577" y="93"/>
                    <a:pt x="1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9"/>
            <p:cNvSpPr/>
            <p:nvPr/>
          </p:nvSpPr>
          <p:spPr>
            <a:xfrm>
              <a:off x="4768075" y="1417375"/>
              <a:ext cx="36450" cy="28050"/>
            </a:xfrm>
            <a:custGeom>
              <a:avLst/>
              <a:gdLst/>
              <a:ahLst/>
              <a:cxnLst/>
              <a:rect l="l" t="t" r="r" b="b"/>
              <a:pathLst>
                <a:path w="1458" h="1122" extrusionOk="0">
                  <a:moveTo>
                    <a:pt x="252" y="1"/>
                  </a:moveTo>
                  <a:lnTo>
                    <a:pt x="1" y="740"/>
                  </a:lnTo>
                  <a:cubicBezTo>
                    <a:pt x="52" y="758"/>
                    <a:pt x="104" y="775"/>
                    <a:pt x="156" y="792"/>
                  </a:cubicBezTo>
                  <a:lnTo>
                    <a:pt x="312" y="843"/>
                  </a:lnTo>
                  <a:lnTo>
                    <a:pt x="468" y="893"/>
                  </a:lnTo>
                  <a:lnTo>
                    <a:pt x="546" y="918"/>
                  </a:lnTo>
                  <a:lnTo>
                    <a:pt x="624" y="942"/>
                  </a:lnTo>
                  <a:cubicBezTo>
                    <a:pt x="834" y="1002"/>
                    <a:pt x="1042" y="1067"/>
                    <a:pt x="1253" y="1121"/>
                  </a:cubicBezTo>
                  <a:lnTo>
                    <a:pt x="1457" y="367"/>
                  </a:lnTo>
                  <a:cubicBezTo>
                    <a:pt x="1254" y="315"/>
                    <a:pt x="1053" y="253"/>
                    <a:pt x="852" y="194"/>
                  </a:cubicBezTo>
                  <a:lnTo>
                    <a:pt x="776" y="173"/>
                  </a:lnTo>
                  <a:lnTo>
                    <a:pt x="701" y="148"/>
                  </a:lnTo>
                  <a:lnTo>
                    <a:pt x="551" y="100"/>
                  </a:lnTo>
                  <a:lnTo>
                    <a:pt x="402" y="52"/>
                  </a:lnTo>
                  <a:cubicBezTo>
                    <a:pt x="353" y="34"/>
                    <a:pt x="302" y="18"/>
                    <a:pt x="2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9"/>
            <p:cNvSpPr/>
            <p:nvPr/>
          </p:nvSpPr>
          <p:spPr>
            <a:xfrm>
              <a:off x="5052400" y="1418500"/>
              <a:ext cx="36350" cy="27925"/>
            </a:xfrm>
            <a:custGeom>
              <a:avLst/>
              <a:gdLst/>
              <a:ahLst/>
              <a:cxnLst/>
              <a:rect l="l" t="t" r="r" b="b"/>
              <a:pathLst>
                <a:path w="1454" h="1117" extrusionOk="0">
                  <a:moveTo>
                    <a:pt x="1" y="362"/>
                  </a:moveTo>
                  <a:lnTo>
                    <a:pt x="199" y="1117"/>
                  </a:lnTo>
                  <a:cubicBezTo>
                    <a:pt x="252" y="1103"/>
                    <a:pt x="304" y="1088"/>
                    <a:pt x="356" y="1074"/>
                  </a:cubicBezTo>
                  <a:lnTo>
                    <a:pt x="513" y="1029"/>
                  </a:lnTo>
                  <a:lnTo>
                    <a:pt x="670" y="985"/>
                  </a:lnTo>
                  <a:cubicBezTo>
                    <a:pt x="696" y="977"/>
                    <a:pt x="722" y="971"/>
                    <a:pt x="750" y="963"/>
                  </a:cubicBezTo>
                  <a:lnTo>
                    <a:pt x="829" y="940"/>
                  </a:lnTo>
                  <a:lnTo>
                    <a:pt x="1142" y="843"/>
                  </a:lnTo>
                  <a:lnTo>
                    <a:pt x="1220" y="820"/>
                  </a:lnTo>
                  <a:lnTo>
                    <a:pt x="1298" y="794"/>
                  </a:lnTo>
                  <a:lnTo>
                    <a:pt x="1453" y="742"/>
                  </a:lnTo>
                  <a:lnTo>
                    <a:pt x="1204" y="1"/>
                  </a:lnTo>
                  <a:lnTo>
                    <a:pt x="1054" y="51"/>
                  </a:lnTo>
                  <a:lnTo>
                    <a:pt x="981" y="76"/>
                  </a:lnTo>
                  <a:lnTo>
                    <a:pt x="905" y="98"/>
                  </a:lnTo>
                  <a:lnTo>
                    <a:pt x="605" y="191"/>
                  </a:lnTo>
                  <a:lnTo>
                    <a:pt x="529" y="215"/>
                  </a:lnTo>
                  <a:cubicBezTo>
                    <a:pt x="504" y="222"/>
                    <a:pt x="478" y="229"/>
                    <a:pt x="454" y="237"/>
                  </a:cubicBezTo>
                  <a:lnTo>
                    <a:pt x="303" y="279"/>
                  </a:lnTo>
                  <a:lnTo>
                    <a:pt x="152" y="320"/>
                  </a:lnTo>
                  <a:cubicBezTo>
                    <a:pt x="102" y="335"/>
                    <a:pt x="51" y="350"/>
                    <a:pt x="1" y="3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9"/>
            <p:cNvSpPr/>
            <p:nvPr/>
          </p:nvSpPr>
          <p:spPr>
            <a:xfrm>
              <a:off x="4997100" y="1433175"/>
              <a:ext cx="34950" cy="24725"/>
            </a:xfrm>
            <a:custGeom>
              <a:avLst/>
              <a:gdLst/>
              <a:ahLst/>
              <a:cxnLst/>
              <a:rect l="l" t="t" r="r" b="b"/>
              <a:pathLst>
                <a:path w="1398" h="989" extrusionOk="0">
                  <a:moveTo>
                    <a:pt x="0" y="216"/>
                  </a:moveTo>
                  <a:lnTo>
                    <a:pt x="107" y="989"/>
                  </a:lnTo>
                  <a:lnTo>
                    <a:pt x="432" y="942"/>
                  </a:lnTo>
                  <a:cubicBezTo>
                    <a:pt x="540" y="925"/>
                    <a:pt x="647" y="906"/>
                    <a:pt x="754" y="888"/>
                  </a:cubicBezTo>
                  <a:cubicBezTo>
                    <a:pt x="971" y="854"/>
                    <a:pt x="1184" y="808"/>
                    <a:pt x="1397" y="766"/>
                  </a:cubicBezTo>
                  <a:lnTo>
                    <a:pt x="1240" y="1"/>
                  </a:lnTo>
                  <a:cubicBezTo>
                    <a:pt x="1034" y="41"/>
                    <a:pt x="829" y="84"/>
                    <a:pt x="622" y="117"/>
                  </a:cubicBezTo>
                  <a:cubicBezTo>
                    <a:pt x="519" y="134"/>
                    <a:pt x="415" y="154"/>
                    <a:pt x="312" y="16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9"/>
            <p:cNvSpPr/>
            <p:nvPr/>
          </p:nvSpPr>
          <p:spPr>
            <a:xfrm>
              <a:off x="4941050" y="1441325"/>
              <a:ext cx="33150" cy="21300"/>
            </a:xfrm>
            <a:custGeom>
              <a:avLst/>
              <a:gdLst/>
              <a:ahLst/>
              <a:cxnLst/>
              <a:rect l="l" t="t" r="r" b="b"/>
              <a:pathLst>
                <a:path w="1326" h="852" extrusionOk="0">
                  <a:moveTo>
                    <a:pt x="0" y="70"/>
                  </a:moveTo>
                  <a:lnTo>
                    <a:pt x="19" y="851"/>
                  </a:lnTo>
                  <a:cubicBezTo>
                    <a:pt x="73" y="850"/>
                    <a:pt x="129" y="850"/>
                    <a:pt x="183" y="848"/>
                  </a:cubicBezTo>
                  <a:lnTo>
                    <a:pt x="347" y="841"/>
                  </a:lnTo>
                  <a:lnTo>
                    <a:pt x="673" y="827"/>
                  </a:lnTo>
                  <a:lnTo>
                    <a:pt x="1000" y="805"/>
                  </a:lnTo>
                  <a:lnTo>
                    <a:pt x="1162" y="793"/>
                  </a:lnTo>
                  <a:cubicBezTo>
                    <a:pt x="1218" y="789"/>
                    <a:pt x="1271" y="783"/>
                    <a:pt x="1326" y="778"/>
                  </a:cubicBezTo>
                  <a:lnTo>
                    <a:pt x="1258" y="1"/>
                  </a:lnTo>
                  <a:cubicBezTo>
                    <a:pt x="1206" y="6"/>
                    <a:pt x="1154" y="11"/>
                    <a:pt x="1102" y="15"/>
                  </a:cubicBezTo>
                  <a:lnTo>
                    <a:pt x="944" y="26"/>
                  </a:lnTo>
                  <a:lnTo>
                    <a:pt x="630" y="47"/>
                  </a:lnTo>
                  <a:lnTo>
                    <a:pt x="315" y="59"/>
                  </a:lnTo>
                  <a:lnTo>
                    <a:pt x="158" y="65"/>
                  </a:lnTo>
                  <a:cubicBezTo>
                    <a:pt x="106" y="69"/>
                    <a:pt x="53" y="69"/>
                    <a:pt x="0" y="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9"/>
            <p:cNvSpPr/>
            <p:nvPr/>
          </p:nvSpPr>
          <p:spPr>
            <a:xfrm>
              <a:off x="5204450" y="1335775"/>
              <a:ext cx="37300" cy="35350"/>
            </a:xfrm>
            <a:custGeom>
              <a:avLst/>
              <a:gdLst/>
              <a:ahLst/>
              <a:cxnLst/>
              <a:rect l="l" t="t" r="r" b="b"/>
              <a:pathLst>
                <a:path w="1492" h="1414" extrusionOk="0">
                  <a:moveTo>
                    <a:pt x="0" y="787"/>
                  </a:moveTo>
                  <a:lnTo>
                    <a:pt x="465" y="1414"/>
                  </a:lnTo>
                  <a:cubicBezTo>
                    <a:pt x="642" y="1285"/>
                    <a:pt x="815" y="1150"/>
                    <a:pt x="986" y="1012"/>
                  </a:cubicBezTo>
                  <a:cubicBezTo>
                    <a:pt x="1158" y="874"/>
                    <a:pt x="1327" y="732"/>
                    <a:pt x="1491" y="586"/>
                  </a:cubicBezTo>
                  <a:lnTo>
                    <a:pt x="976" y="1"/>
                  </a:lnTo>
                  <a:cubicBezTo>
                    <a:pt x="819" y="138"/>
                    <a:pt x="661" y="273"/>
                    <a:pt x="497" y="404"/>
                  </a:cubicBezTo>
                  <a:cubicBezTo>
                    <a:pt x="335" y="536"/>
                    <a:pt x="171" y="664"/>
                    <a:pt x="0" y="78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9"/>
            <p:cNvSpPr/>
            <p:nvPr/>
          </p:nvSpPr>
          <p:spPr>
            <a:xfrm>
              <a:off x="5157100" y="1369725"/>
              <a:ext cx="37575" cy="33225"/>
            </a:xfrm>
            <a:custGeom>
              <a:avLst/>
              <a:gdLst/>
              <a:ahLst/>
              <a:cxnLst/>
              <a:rect l="l" t="t" r="r" b="b"/>
              <a:pathLst>
                <a:path w="1503" h="1329" extrusionOk="0">
                  <a:moveTo>
                    <a:pt x="0" y="646"/>
                  </a:moveTo>
                  <a:lnTo>
                    <a:pt x="378" y="1329"/>
                  </a:lnTo>
                  <a:lnTo>
                    <a:pt x="665" y="1168"/>
                  </a:lnTo>
                  <a:lnTo>
                    <a:pt x="736" y="1127"/>
                  </a:lnTo>
                  <a:cubicBezTo>
                    <a:pt x="760" y="1114"/>
                    <a:pt x="782" y="1099"/>
                    <a:pt x="806" y="1085"/>
                  </a:cubicBezTo>
                  <a:lnTo>
                    <a:pt x="947" y="1001"/>
                  </a:lnTo>
                  <a:lnTo>
                    <a:pt x="1087" y="917"/>
                  </a:lnTo>
                  <a:cubicBezTo>
                    <a:pt x="1134" y="887"/>
                    <a:pt x="1181" y="860"/>
                    <a:pt x="1226" y="830"/>
                  </a:cubicBezTo>
                  <a:lnTo>
                    <a:pt x="1503" y="653"/>
                  </a:lnTo>
                  <a:lnTo>
                    <a:pt x="1076" y="0"/>
                  </a:lnTo>
                  <a:lnTo>
                    <a:pt x="812" y="169"/>
                  </a:lnTo>
                  <a:cubicBezTo>
                    <a:pt x="767" y="198"/>
                    <a:pt x="723" y="224"/>
                    <a:pt x="677" y="251"/>
                  </a:cubicBezTo>
                  <a:lnTo>
                    <a:pt x="543" y="331"/>
                  </a:lnTo>
                  <a:lnTo>
                    <a:pt x="410" y="413"/>
                  </a:lnTo>
                  <a:cubicBezTo>
                    <a:pt x="387" y="425"/>
                    <a:pt x="365" y="440"/>
                    <a:pt x="342" y="453"/>
                  </a:cubicBezTo>
                  <a:lnTo>
                    <a:pt x="272" y="49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9"/>
            <p:cNvSpPr/>
            <p:nvPr/>
          </p:nvSpPr>
          <p:spPr>
            <a:xfrm>
              <a:off x="5106350" y="1397150"/>
              <a:ext cx="37250" cy="30825"/>
            </a:xfrm>
            <a:custGeom>
              <a:avLst/>
              <a:gdLst/>
              <a:ahLst/>
              <a:cxnLst/>
              <a:rect l="l" t="t" r="r" b="b"/>
              <a:pathLst>
                <a:path w="1490" h="1233" extrusionOk="0">
                  <a:moveTo>
                    <a:pt x="0" y="508"/>
                  </a:moveTo>
                  <a:lnTo>
                    <a:pt x="290" y="1233"/>
                  </a:lnTo>
                  <a:cubicBezTo>
                    <a:pt x="494" y="1154"/>
                    <a:pt x="694" y="1066"/>
                    <a:pt x="895" y="980"/>
                  </a:cubicBezTo>
                  <a:lnTo>
                    <a:pt x="969" y="947"/>
                  </a:lnTo>
                  <a:lnTo>
                    <a:pt x="1044" y="914"/>
                  </a:lnTo>
                  <a:lnTo>
                    <a:pt x="1192" y="844"/>
                  </a:lnTo>
                  <a:lnTo>
                    <a:pt x="1341" y="775"/>
                  </a:lnTo>
                  <a:lnTo>
                    <a:pt x="1415" y="742"/>
                  </a:lnTo>
                  <a:cubicBezTo>
                    <a:pt x="1440" y="730"/>
                    <a:pt x="1464" y="718"/>
                    <a:pt x="1489" y="706"/>
                  </a:cubicBezTo>
                  <a:lnTo>
                    <a:pt x="1151" y="1"/>
                  </a:lnTo>
                  <a:cubicBezTo>
                    <a:pt x="1128" y="13"/>
                    <a:pt x="1104" y="25"/>
                    <a:pt x="1081" y="35"/>
                  </a:cubicBezTo>
                  <a:lnTo>
                    <a:pt x="1009" y="67"/>
                  </a:lnTo>
                  <a:lnTo>
                    <a:pt x="865" y="133"/>
                  </a:lnTo>
                  <a:lnTo>
                    <a:pt x="723" y="198"/>
                  </a:lnTo>
                  <a:lnTo>
                    <a:pt x="651" y="230"/>
                  </a:lnTo>
                  <a:lnTo>
                    <a:pt x="579" y="261"/>
                  </a:lnTo>
                  <a:cubicBezTo>
                    <a:pt x="386" y="348"/>
                    <a:pt x="196" y="432"/>
                    <a:pt x="0" y="50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9"/>
            <p:cNvSpPr/>
            <p:nvPr/>
          </p:nvSpPr>
          <p:spPr>
            <a:xfrm>
              <a:off x="5304675" y="1194875"/>
              <a:ext cx="25225" cy="35525"/>
            </a:xfrm>
            <a:custGeom>
              <a:avLst/>
              <a:gdLst/>
              <a:ahLst/>
              <a:cxnLst/>
              <a:rect l="l" t="t" r="r" b="b"/>
              <a:pathLst>
                <a:path w="1009" h="1421" extrusionOk="0">
                  <a:moveTo>
                    <a:pt x="0" y="1201"/>
                  </a:moveTo>
                  <a:lnTo>
                    <a:pt x="750" y="1421"/>
                  </a:lnTo>
                  <a:lnTo>
                    <a:pt x="797" y="1257"/>
                  </a:lnTo>
                  <a:lnTo>
                    <a:pt x="838" y="1092"/>
                  </a:lnTo>
                  <a:cubicBezTo>
                    <a:pt x="844" y="1065"/>
                    <a:pt x="853" y="1037"/>
                    <a:pt x="859" y="1008"/>
                  </a:cubicBezTo>
                  <a:lnTo>
                    <a:pt x="877" y="924"/>
                  </a:lnTo>
                  <a:lnTo>
                    <a:pt x="896" y="839"/>
                  </a:lnTo>
                  <a:cubicBezTo>
                    <a:pt x="902" y="811"/>
                    <a:pt x="908" y="784"/>
                    <a:pt x="912" y="754"/>
                  </a:cubicBezTo>
                  <a:lnTo>
                    <a:pt x="942" y="586"/>
                  </a:lnTo>
                  <a:lnTo>
                    <a:pt x="950" y="542"/>
                  </a:lnTo>
                  <a:lnTo>
                    <a:pt x="957" y="499"/>
                  </a:lnTo>
                  <a:lnTo>
                    <a:pt x="968" y="414"/>
                  </a:lnTo>
                  <a:cubicBezTo>
                    <a:pt x="986" y="300"/>
                    <a:pt x="996" y="186"/>
                    <a:pt x="1009" y="71"/>
                  </a:cubicBezTo>
                  <a:lnTo>
                    <a:pt x="230" y="1"/>
                  </a:lnTo>
                  <a:cubicBezTo>
                    <a:pt x="219" y="103"/>
                    <a:pt x="210" y="204"/>
                    <a:pt x="194" y="305"/>
                  </a:cubicBezTo>
                  <a:lnTo>
                    <a:pt x="183" y="380"/>
                  </a:lnTo>
                  <a:lnTo>
                    <a:pt x="178" y="417"/>
                  </a:lnTo>
                  <a:lnTo>
                    <a:pt x="172" y="456"/>
                  </a:lnTo>
                  <a:lnTo>
                    <a:pt x="145" y="604"/>
                  </a:lnTo>
                  <a:cubicBezTo>
                    <a:pt x="141" y="629"/>
                    <a:pt x="134" y="654"/>
                    <a:pt x="129" y="679"/>
                  </a:cubicBezTo>
                  <a:lnTo>
                    <a:pt x="114" y="753"/>
                  </a:lnTo>
                  <a:lnTo>
                    <a:pt x="98" y="827"/>
                  </a:lnTo>
                  <a:cubicBezTo>
                    <a:pt x="93" y="852"/>
                    <a:pt x="84" y="877"/>
                    <a:pt x="79" y="901"/>
                  </a:cubicBezTo>
                  <a:lnTo>
                    <a:pt x="42" y="105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9"/>
            <p:cNvSpPr/>
            <p:nvPr/>
          </p:nvSpPr>
          <p:spPr>
            <a:xfrm>
              <a:off x="5281725" y="1247800"/>
              <a:ext cx="32425" cy="37650"/>
            </a:xfrm>
            <a:custGeom>
              <a:avLst/>
              <a:gdLst/>
              <a:ahLst/>
              <a:cxnLst/>
              <a:rect l="l" t="t" r="r" b="b"/>
              <a:pathLst>
                <a:path w="1297" h="1506" extrusionOk="0">
                  <a:moveTo>
                    <a:pt x="1" y="1089"/>
                  </a:moveTo>
                  <a:lnTo>
                    <a:pt x="662" y="1506"/>
                  </a:lnTo>
                  <a:cubicBezTo>
                    <a:pt x="691" y="1459"/>
                    <a:pt x="720" y="1411"/>
                    <a:pt x="749" y="1363"/>
                  </a:cubicBezTo>
                  <a:lnTo>
                    <a:pt x="794" y="1291"/>
                  </a:lnTo>
                  <a:lnTo>
                    <a:pt x="836" y="1219"/>
                  </a:lnTo>
                  <a:cubicBezTo>
                    <a:pt x="863" y="1171"/>
                    <a:pt x="893" y="1122"/>
                    <a:pt x="919" y="1073"/>
                  </a:cubicBezTo>
                  <a:lnTo>
                    <a:pt x="1000" y="924"/>
                  </a:lnTo>
                  <a:lnTo>
                    <a:pt x="1021" y="887"/>
                  </a:lnTo>
                  <a:lnTo>
                    <a:pt x="1040" y="850"/>
                  </a:lnTo>
                  <a:lnTo>
                    <a:pt x="1079" y="775"/>
                  </a:lnTo>
                  <a:cubicBezTo>
                    <a:pt x="1105" y="724"/>
                    <a:pt x="1132" y="674"/>
                    <a:pt x="1154" y="624"/>
                  </a:cubicBezTo>
                  <a:lnTo>
                    <a:pt x="1227" y="471"/>
                  </a:lnTo>
                  <a:lnTo>
                    <a:pt x="1296" y="317"/>
                  </a:lnTo>
                  <a:lnTo>
                    <a:pt x="582" y="0"/>
                  </a:lnTo>
                  <a:lnTo>
                    <a:pt x="518" y="141"/>
                  </a:lnTo>
                  <a:lnTo>
                    <a:pt x="452" y="280"/>
                  </a:lnTo>
                  <a:cubicBezTo>
                    <a:pt x="430" y="327"/>
                    <a:pt x="406" y="372"/>
                    <a:pt x="383" y="418"/>
                  </a:cubicBezTo>
                  <a:lnTo>
                    <a:pt x="347" y="487"/>
                  </a:lnTo>
                  <a:lnTo>
                    <a:pt x="330" y="521"/>
                  </a:lnTo>
                  <a:lnTo>
                    <a:pt x="311" y="554"/>
                  </a:lnTo>
                  <a:lnTo>
                    <a:pt x="237" y="690"/>
                  </a:lnTo>
                  <a:cubicBezTo>
                    <a:pt x="212" y="735"/>
                    <a:pt x="185" y="780"/>
                    <a:pt x="160" y="824"/>
                  </a:cubicBezTo>
                  <a:lnTo>
                    <a:pt x="122" y="891"/>
                  </a:lnTo>
                  <a:lnTo>
                    <a:pt x="81" y="957"/>
                  </a:lnTo>
                  <a:cubicBezTo>
                    <a:pt x="54" y="1001"/>
                    <a:pt x="28" y="1046"/>
                    <a:pt x="1" y="108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9"/>
            <p:cNvSpPr/>
            <p:nvPr/>
          </p:nvSpPr>
          <p:spPr>
            <a:xfrm>
              <a:off x="5247150" y="1295000"/>
              <a:ext cx="35900" cy="37075"/>
            </a:xfrm>
            <a:custGeom>
              <a:avLst/>
              <a:gdLst/>
              <a:ahLst/>
              <a:cxnLst/>
              <a:rect l="l" t="t" r="r" b="b"/>
              <a:pathLst>
                <a:path w="1436" h="1483" extrusionOk="0">
                  <a:moveTo>
                    <a:pt x="0" y="938"/>
                  </a:moveTo>
                  <a:lnTo>
                    <a:pt x="559" y="1483"/>
                  </a:lnTo>
                  <a:cubicBezTo>
                    <a:pt x="713" y="1324"/>
                    <a:pt x="865" y="1163"/>
                    <a:pt x="1011" y="995"/>
                  </a:cubicBezTo>
                  <a:lnTo>
                    <a:pt x="1066" y="933"/>
                  </a:lnTo>
                  <a:cubicBezTo>
                    <a:pt x="1084" y="912"/>
                    <a:pt x="1103" y="889"/>
                    <a:pt x="1119" y="868"/>
                  </a:cubicBezTo>
                  <a:lnTo>
                    <a:pt x="1228" y="741"/>
                  </a:lnTo>
                  <a:cubicBezTo>
                    <a:pt x="1297" y="654"/>
                    <a:pt x="1368" y="570"/>
                    <a:pt x="1436" y="481"/>
                  </a:cubicBezTo>
                  <a:lnTo>
                    <a:pt x="819" y="0"/>
                  </a:lnTo>
                  <a:cubicBezTo>
                    <a:pt x="757" y="82"/>
                    <a:pt x="691" y="161"/>
                    <a:pt x="626" y="244"/>
                  </a:cubicBezTo>
                  <a:lnTo>
                    <a:pt x="526" y="362"/>
                  </a:lnTo>
                  <a:cubicBezTo>
                    <a:pt x="509" y="382"/>
                    <a:pt x="491" y="403"/>
                    <a:pt x="475" y="422"/>
                  </a:cubicBezTo>
                  <a:lnTo>
                    <a:pt x="423" y="481"/>
                  </a:lnTo>
                  <a:cubicBezTo>
                    <a:pt x="286" y="637"/>
                    <a:pt x="145" y="788"/>
                    <a:pt x="0" y="93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9"/>
            <p:cNvSpPr/>
            <p:nvPr/>
          </p:nvSpPr>
          <p:spPr>
            <a:xfrm>
              <a:off x="5239425" y="1041700"/>
              <a:ext cx="37950" cy="33350"/>
            </a:xfrm>
            <a:custGeom>
              <a:avLst/>
              <a:gdLst/>
              <a:ahLst/>
              <a:cxnLst/>
              <a:rect l="l" t="t" r="r" b="b"/>
              <a:pathLst>
                <a:path w="1518" h="1334" extrusionOk="0">
                  <a:moveTo>
                    <a:pt x="1026" y="1334"/>
                  </a:moveTo>
                  <a:lnTo>
                    <a:pt x="1518" y="728"/>
                  </a:lnTo>
                  <a:lnTo>
                    <a:pt x="1377" y="619"/>
                  </a:lnTo>
                  <a:lnTo>
                    <a:pt x="1342" y="591"/>
                  </a:lnTo>
                  <a:lnTo>
                    <a:pt x="1305" y="565"/>
                  </a:lnTo>
                  <a:lnTo>
                    <a:pt x="1233" y="514"/>
                  </a:lnTo>
                  <a:cubicBezTo>
                    <a:pt x="1138" y="444"/>
                    <a:pt x="1035" y="384"/>
                    <a:pt x="935" y="321"/>
                  </a:cubicBezTo>
                  <a:cubicBezTo>
                    <a:pt x="732" y="199"/>
                    <a:pt x="521" y="93"/>
                    <a:pt x="304" y="0"/>
                  </a:cubicBezTo>
                  <a:lnTo>
                    <a:pt x="1" y="721"/>
                  </a:lnTo>
                  <a:cubicBezTo>
                    <a:pt x="184" y="799"/>
                    <a:pt x="363" y="888"/>
                    <a:pt x="535" y="991"/>
                  </a:cubicBezTo>
                  <a:cubicBezTo>
                    <a:pt x="618" y="1044"/>
                    <a:pt x="706" y="1095"/>
                    <a:pt x="785" y="1155"/>
                  </a:cubicBezTo>
                  <a:lnTo>
                    <a:pt x="846" y="1197"/>
                  </a:lnTo>
                  <a:lnTo>
                    <a:pt x="878" y="1220"/>
                  </a:lnTo>
                  <a:lnTo>
                    <a:pt x="908" y="124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9"/>
            <p:cNvSpPr/>
            <p:nvPr/>
          </p:nvSpPr>
          <p:spPr>
            <a:xfrm>
              <a:off x="5281750" y="1079800"/>
              <a:ext cx="33525" cy="37925"/>
            </a:xfrm>
            <a:custGeom>
              <a:avLst/>
              <a:gdLst/>
              <a:ahLst/>
              <a:cxnLst/>
              <a:rect l="l" t="t" r="r" b="b"/>
              <a:pathLst>
                <a:path w="1341" h="1517" extrusionOk="0">
                  <a:moveTo>
                    <a:pt x="632" y="1516"/>
                  </a:moveTo>
                  <a:lnTo>
                    <a:pt x="1341" y="1188"/>
                  </a:lnTo>
                  <a:cubicBezTo>
                    <a:pt x="1329" y="1162"/>
                    <a:pt x="1318" y="1135"/>
                    <a:pt x="1304" y="1109"/>
                  </a:cubicBezTo>
                  <a:lnTo>
                    <a:pt x="1266" y="1031"/>
                  </a:lnTo>
                  <a:lnTo>
                    <a:pt x="1226" y="953"/>
                  </a:lnTo>
                  <a:cubicBezTo>
                    <a:pt x="1214" y="927"/>
                    <a:pt x="1200" y="901"/>
                    <a:pt x="1187" y="876"/>
                  </a:cubicBezTo>
                  <a:lnTo>
                    <a:pt x="1101" y="724"/>
                  </a:lnTo>
                  <a:cubicBezTo>
                    <a:pt x="1095" y="712"/>
                    <a:pt x="1088" y="698"/>
                    <a:pt x="1081" y="687"/>
                  </a:cubicBezTo>
                  <a:lnTo>
                    <a:pt x="1059" y="649"/>
                  </a:lnTo>
                  <a:lnTo>
                    <a:pt x="1013" y="574"/>
                  </a:lnTo>
                  <a:lnTo>
                    <a:pt x="968" y="500"/>
                  </a:lnTo>
                  <a:cubicBezTo>
                    <a:pt x="954" y="475"/>
                    <a:pt x="935" y="452"/>
                    <a:pt x="919" y="427"/>
                  </a:cubicBezTo>
                  <a:lnTo>
                    <a:pt x="821" y="282"/>
                  </a:lnTo>
                  <a:cubicBezTo>
                    <a:pt x="753" y="188"/>
                    <a:pt x="685" y="92"/>
                    <a:pt x="611" y="0"/>
                  </a:cubicBezTo>
                  <a:lnTo>
                    <a:pt x="1" y="488"/>
                  </a:lnTo>
                  <a:cubicBezTo>
                    <a:pt x="65" y="564"/>
                    <a:pt x="122" y="647"/>
                    <a:pt x="181" y="728"/>
                  </a:cubicBezTo>
                  <a:lnTo>
                    <a:pt x="264" y="854"/>
                  </a:lnTo>
                  <a:cubicBezTo>
                    <a:pt x="279" y="875"/>
                    <a:pt x="293" y="896"/>
                    <a:pt x="306" y="918"/>
                  </a:cubicBezTo>
                  <a:lnTo>
                    <a:pt x="345" y="983"/>
                  </a:lnTo>
                  <a:lnTo>
                    <a:pt x="384" y="1048"/>
                  </a:lnTo>
                  <a:lnTo>
                    <a:pt x="404" y="1081"/>
                  </a:lnTo>
                  <a:cubicBezTo>
                    <a:pt x="410" y="1092"/>
                    <a:pt x="415" y="1103"/>
                    <a:pt x="422" y="1113"/>
                  </a:cubicBezTo>
                  <a:lnTo>
                    <a:pt x="495" y="1246"/>
                  </a:lnTo>
                  <a:cubicBezTo>
                    <a:pt x="508" y="1269"/>
                    <a:pt x="518" y="1290"/>
                    <a:pt x="531" y="1313"/>
                  </a:cubicBezTo>
                  <a:lnTo>
                    <a:pt x="564" y="1381"/>
                  </a:lnTo>
                  <a:lnTo>
                    <a:pt x="598" y="1449"/>
                  </a:lnTo>
                  <a:cubicBezTo>
                    <a:pt x="612" y="1472"/>
                    <a:pt x="621" y="1493"/>
                    <a:pt x="632" y="15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9"/>
            <p:cNvSpPr/>
            <p:nvPr/>
          </p:nvSpPr>
          <p:spPr>
            <a:xfrm>
              <a:off x="5305725" y="1135100"/>
              <a:ext cx="24525" cy="35200"/>
            </a:xfrm>
            <a:custGeom>
              <a:avLst/>
              <a:gdLst/>
              <a:ahLst/>
              <a:cxnLst/>
              <a:rect l="l" t="t" r="r" b="b"/>
              <a:pathLst>
                <a:path w="981" h="1408" extrusionOk="0">
                  <a:moveTo>
                    <a:pt x="202" y="1408"/>
                  </a:moveTo>
                  <a:lnTo>
                    <a:pt x="981" y="1356"/>
                  </a:lnTo>
                  <a:cubicBezTo>
                    <a:pt x="974" y="1241"/>
                    <a:pt x="962" y="1129"/>
                    <a:pt x="949" y="1014"/>
                  </a:cubicBezTo>
                  <a:cubicBezTo>
                    <a:pt x="943" y="957"/>
                    <a:pt x="934" y="901"/>
                    <a:pt x="927" y="843"/>
                  </a:cubicBezTo>
                  <a:lnTo>
                    <a:pt x="916" y="759"/>
                  </a:lnTo>
                  <a:lnTo>
                    <a:pt x="901" y="674"/>
                  </a:lnTo>
                  <a:cubicBezTo>
                    <a:pt x="891" y="618"/>
                    <a:pt x="882" y="561"/>
                    <a:pt x="871" y="505"/>
                  </a:cubicBezTo>
                  <a:lnTo>
                    <a:pt x="837" y="335"/>
                  </a:lnTo>
                  <a:cubicBezTo>
                    <a:pt x="826" y="280"/>
                    <a:pt x="811" y="224"/>
                    <a:pt x="797" y="168"/>
                  </a:cubicBezTo>
                  <a:lnTo>
                    <a:pt x="776" y="84"/>
                  </a:lnTo>
                  <a:lnTo>
                    <a:pt x="766" y="43"/>
                  </a:lnTo>
                  <a:lnTo>
                    <a:pt x="755" y="1"/>
                  </a:lnTo>
                  <a:lnTo>
                    <a:pt x="1" y="205"/>
                  </a:lnTo>
                  <a:lnTo>
                    <a:pt x="11" y="241"/>
                  </a:lnTo>
                  <a:lnTo>
                    <a:pt x="21" y="278"/>
                  </a:lnTo>
                  <a:lnTo>
                    <a:pt x="38" y="353"/>
                  </a:lnTo>
                  <a:cubicBezTo>
                    <a:pt x="51" y="402"/>
                    <a:pt x="63" y="452"/>
                    <a:pt x="74" y="501"/>
                  </a:cubicBezTo>
                  <a:lnTo>
                    <a:pt x="105" y="651"/>
                  </a:lnTo>
                  <a:cubicBezTo>
                    <a:pt x="114" y="700"/>
                    <a:pt x="122" y="751"/>
                    <a:pt x="131" y="802"/>
                  </a:cubicBezTo>
                  <a:lnTo>
                    <a:pt x="144" y="877"/>
                  </a:lnTo>
                  <a:lnTo>
                    <a:pt x="155" y="953"/>
                  </a:lnTo>
                  <a:cubicBezTo>
                    <a:pt x="161" y="1004"/>
                    <a:pt x="168" y="1053"/>
                    <a:pt x="174" y="1104"/>
                  </a:cubicBezTo>
                  <a:cubicBezTo>
                    <a:pt x="183" y="1205"/>
                    <a:pt x="197" y="1307"/>
                    <a:pt x="202" y="140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9"/>
            <p:cNvSpPr/>
            <p:nvPr/>
          </p:nvSpPr>
          <p:spPr>
            <a:xfrm>
              <a:off x="5074325" y="1060175"/>
              <a:ext cx="37600" cy="34500"/>
            </a:xfrm>
            <a:custGeom>
              <a:avLst/>
              <a:gdLst/>
              <a:ahLst/>
              <a:cxnLst/>
              <a:rect l="l" t="t" r="r" b="b"/>
              <a:pathLst>
                <a:path w="1504" h="1380" extrusionOk="0">
                  <a:moveTo>
                    <a:pt x="1504" y="670"/>
                  </a:moveTo>
                  <a:lnTo>
                    <a:pt x="1102" y="0"/>
                  </a:lnTo>
                  <a:cubicBezTo>
                    <a:pt x="717" y="233"/>
                    <a:pt x="348" y="491"/>
                    <a:pt x="0" y="773"/>
                  </a:cubicBezTo>
                  <a:lnTo>
                    <a:pt x="491" y="1380"/>
                  </a:lnTo>
                  <a:cubicBezTo>
                    <a:pt x="813" y="1120"/>
                    <a:pt x="1151" y="881"/>
                    <a:pt x="1504" y="6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9"/>
            <p:cNvSpPr/>
            <p:nvPr/>
          </p:nvSpPr>
          <p:spPr>
            <a:xfrm>
              <a:off x="5125625" y="1036525"/>
              <a:ext cx="36975" cy="29075"/>
            </a:xfrm>
            <a:custGeom>
              <a:avLst/>
              <a:gdLst/>
              <a:ahLst/>
              <a:cxnLst/>
              <a:rect l="l" t="t" r="r" b="b"/>
              <a:pathLst>
                <a:path w="1479" h="1163" extrusionOk="0">
                  <a:moveTo>
                    <a:pt x="1478" y="758"/>
                  </a:moveTo>
                  <a:lnTo>
                    <a:pt x="1290" y="1"/>
                  </a:lnTo>
                  <a:cubicBezTo>
                    <a:pt x="844" y="111"/>
                    <a:pt x="415" y="264"/>
                    <a:pt x="1" y="450"/>
                  </a:cubicBezTo>
                  <a:lnTo>
                    <a:pt x="320" y="1163"/>
                  </a:lnTo>
                  <a:cubicBezTo>
                    <a:pt x="695" y="993"/>
                    <a:pt x="1082" y="856"/>
                    <a:pt x="1478" y="75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9"/>
            <p:cNvSpPr/>
            <p:nvPr/>
          </p:nvSpPr>
          <p:spPr>
            <a:xfrm>
              <a:off x="5184675" y="1031500"/>
              <a:ext cx="35000" cy="21425"/>
            </a:xfrm>
            <a:custGeom>
              <a:avLst/>
              <a:gdLst/>
              <a:ahLst/>
              <a:cxnLst/>
              <a:rect l="l" t="t" r="r" b="b"/>
              <a:pathLst>
                <a:path w="1400" h="857" extrusionOk="0">
                  <a:moveTo>
                    <a:pt x="1264" y="857"/>
                  </a:moveTo>
                  <a:lnTo>
                    <a:pt x="1399" y="88"/>
                  </a:lnTo>
                  <a:cubicBezTo>
                    <a:pt x="1167" y="48"/>
                    <a:pt x="933" y="22"/>
                    <a:pt x="699" y="11"/>
                  </a:cubicBezTo>
                  <a:cubicBezTo>
                    <a:pt x="464" y="1"/>
                    <a:pt x="231" y="6"/>
                    <a:pt x="0" y="24"/>
                  </a:cubicBezTo>
                  <a:lnTo>
                    <a:pt x="59" y="803"/>
                  </a:lnTo>
                  <a:cubicBezTo>
                    <a:pt x="261" y="787"/>
                    <a:pt x="463" y="783"/>
                    <a:pt x="665" y="791"/>
                  </a:cubicBezTo>
                  <a:cubicBezTo>
                    <a:pt x="866" y="802"/>
                    <a:pt x="1067" y="822"/>
                    <a:pt x="1264" y="85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9"/>
            <p:cNvSpPr/>
            <p:nvPr/>
          </p:nvSpPr>
          <p:spPr>
            <a:xfrm>
              <a:off x="4980725" y="1198000"/>
              <a:ext cx="28500" cy="36675"/>
            </a:xfrm>
            <a:custGeom>
              <a:avLst/>
              <a:gdLst/>
              <a:ahLst/>
              <a:cxnLst/>
              <a:rect l="l" t="t" r="r" b="b"/>
              <a:pathLst>
                <a:path w="1140" h="1467" extrusionOk="0">
                  <a:moveTo>
                    <a:pt x="1139" y="280"/>
                  </a:moveTo>
                  <a:lnTo>
                    <a:pt x="408" y="1"/>
                  </a:lnTo>
                  <a:cubicBezTo>
                    <a:pt x="251" y="415"/>
                    <a:pt x="115" y="837"/>
                    <a:pt x="0" y="1262"/>
                  </a:cubicBezTo>
                  <a:lnTo>
                    <a:pt x="754" y="1467"/>
                  </a:lnTo>
                  <a:cubicBezTo>
                    <a:pt x="861" y="1065"/>
                    <a:pt x="990" y="667"/>
                    <a:pt x="1139" y="28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9"/>
            <p:cNvSpPr/>
            <p:nvPr/>
          </p:nvSpPr>
          <p:spPr>
            <a:xfrm>
              <a:off x="5001325" y="1144575"/>
              <a:ext cx="32550" cy="37650"/>
            </a:xfrm>
            <a:custGeom>
              <a:avLst/>
              <a:gdLst/>
              <a:ahLst/>
              <a:cxnLst/>
              <a:rect l="l" t="t" r="r" b="b"/>
              <a:pathLst>
                <a:path w="1302" h="1506" extrusionOk="0">
                  <a:moveTo>
                    <a:pt x="1301" y="411"/>
                  </a:moveTo>
                  <a:lnTo>
                    <a:pt x="638" y="1"/>
                  </a:lnTo>
                  <a:cubicBezTo>
                    <a:pt x="405" y="378"/>
                    <a:pt x="192" y="768"/>
                    <a:pt x="1" y="1168"/>
                  </a:cubicBezTo>
                  <a:lnTo>
                    <a:pt x="706" y="1506"/>
                  </a:lnTo>
                  <a:cubicBezTo>
                    <a:pt x="884" y="1131"/>
                    <a:pt x="1083" y="765"/>
                    <a:pt x="1301" y="41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9"/>
            <p:cNvSpPr/>
            <p:nvPr/>
          </p:nvSpPr>
          <p:spPr>
            <a:xfrm>
              <a:off x="5032050" y="1097525"/>
              <a:ext cx="35950" cy="37175"/>
            </a:xfrm>
            <a:custGeom>
              <a:avLst/>
              <a:gdLst/>
              <a:ahLst/>
              <a:cxnLst/>
              <a:rect l="l" t="t" r="r" b="b"/>
              <a:pathLst>
                <a:path w="1438" h="1487" extrusionOk="0">
                  <a:moveTo>
                    <a:pt x="1437" y="552"/>
                  </a:moveTo>
                  <a:lnTo>
                    <a:pt x="886" y="0"/>
                  </a:lnTo>
                  <a:cubicBezTo>
                    <a:pt x="570" y="317"/>
                    <a:pt x="273" y="655"/>
                    <a:pt x="1" y="1014"/>
                  </a:cubicBezTo>
                  <a:lnTo>
                    <a:pt x="623" y="1486"/>
                  </a:lnTo>
                  <a:cubicBezTo>
                    <a:pt x="873" y="1156"/>
                    <a:pt x="1145" y="844"/>
                    <a:pt x="1437" y="55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9"/>
            <p:cNvSpPr/>
            <p:nvPr/>
          </p:nvSpPr>
          <p:spPr>
            <a:xfrm>
              <a:off x="4972100" y="1370750"/>
              <a:ext cx="24975" cy="35175"/>
            </a:xfrm>
            <a:custGeom>
              <a:avLst/>
              <a:gdLst/>
              <a:ahLst/>
              <a:cxnLst/>
              <a:rect l="l" t="t" r="r" b="b"/>
              <a:pathLst>
                <a:path w="999" h="1407" extrusionOk="0">
                  <a:moveTo>
                    <a:pt x="773" y="1"/>
                  </a:moveTo>
                  <a:lnTo>
                    <a:pt x="1" y="107"/>
                  </a:lnTo>
                  <a:cubicBezTo>
                    <a:pt x="60" y="543"/>
                    <a:pt x="139" y="977"/>
                    <a:pt x="237" y="1407"/>
                  </a:cubicBezTo>
                  <a:lnTo>
                    <a:pt x="998" y="1232"/>
                  </a:lnTo>
                  <a:cubicBezTo>
                    <a:pt x="904" y="825"/>
                    <a:pt x="829" y="414"/>
                    <a:pt x="7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9"/>
            <p:cNvSpPr/>
            <p:nvPr/>
          </p:nvSpPr>
          <p:spPr>
            <a:xfrm>
              <a:off x="4968400" y="1314325"/>
              <a:ext cx="20525" cy="33050"/>
            </a:xfrm>
            <a:custGeom>
              <a:avLst/>
              <a:gdLst/>
              <a:ahLst/>
              <a:cxnLst/>
              <a:rect l="l" t="t" r="r" b="b"/>
              <a:pathLst>
                <a:path w="821" h="1322" extrusionOk="0">
                  <a:moveTo>
                    <a:pt x="791" y="17"/>
                  </a:moveTo>
                  <a:lnTo>
                    <a:pt x="10" y="1"/>
                  </a:lnTo>
                  <a:cubicBezTo>
                    <a:pt x="1" y="441"/>
                    <a:pt x="10" y="882"/>
                    <a:pt x="40" y="1322"/>
                  </a:cubicBezTo>
                  <a:lnTo>
                    <a:pt x="820" y="1270"/>
                  </a:lnTo>
                  <a:cubicBezTo>
                    <a:pt x="791" y="852"/>
                    <a:pt x="782" y="436"/>
                    <a:pt x="791" y="1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9"/>
            <p:cNvSpPr/>
            <p:nvPr/>
          </p:nvSpPr>
          <p:spPr>
            <a:xfrm>
              <a:off x="4970100" y="1255600"/>
              <a:ext cx="23850" cy="34600"/>
            </a:xfrm>
            <a:custGeom>
              <a:avLst/>
              <a:gdLst/>
              <a:ahLst/>
              <a:cxnLst/>
              <a:rect l="l" t="t" r="r" b="b"/>
              <a:pathLst>
                <a:path w="954" h="1384" extrusionOk="0">
                  <a:moveTo>
                    <a:pt x="953" y="145"/>
                  </a:moveTo>
                  <a:lnTo>
                    <a:pt x="186" y="1"/>
                  </a:lnTo>
                  <a:cubicBezTo>
                    <a:pt x="104" y="434"/>
                    <a:pt x="42" y="871"/>
                    <a:pt x="0" y="1312"/>
                  </a:cubicBezTo>
                  <a:lnTo>
                    <a:pt x="778" y="1383"/>
                  </a:lnTo>
                  <a:cubicBezTo>
                    <a:pt x="818" y="968"/>
                    <a:pt x="875" y="554"/>
                    <a:pt x="953" y="14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9"/>
            <p:cNvSpPr/>
            <p:nvPr/>
          </p:nvSpPr>
          <p:spPr>
            <a:xfrm>
              <a:off x="5037475" y="1525675"/>
              <a:ext cx="35475" cy="37300"/>
            </a:xfrm>
            <a:custGeom>
              <a:avLst/>
              <a:gdLst/>
              <a:ahLst/>
              <a:cxnLst/>
              <a:rect l="l" t="t" r="r" b="b"/>
              <a:pathLst>
                <a:path w="1419" h="1492" extrusionOk="0">
                  <a:moveTo>
                    <a:pt x="629" y="0"/>
                  </a:moveTo>
                  <a:lnTo>
                    <a:pt x="0" y="464"/>
                  </a:lnTo>
                  <a:cubicBezTo>
                    <a:pt x="262" y="820"/>
                    <a:pt x="543" y="1163"/>
                    <a:pt x="840" y="1491"/>
                  </a:cubicBezTo>
                  <a:lnTo>
                    <a:pt x="1418" y="965"/>
                  </a:lnTo>
                  <a:cubicBezTo>
                    <a:pt x="1139" y="658"/>
                    <a:pt x="876" y="335"/>
                    <a:pt x="6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9"/>
            <p:cNvSpPr/>
            <p:nvPr/>
          </p:nvSpPr>
          <p:spPr>
            <a:xfrm>
              <a:off x="5006625" y="1477825"/>
              <a:ext cx="32725" cy="37600"/>
            </a:xfrm>
            <a:custGeom>
              <a:avLst/>
              <a:gdLst/>
              <a:ahLst/>
              <a:cxnLst/>
              <a:rect l="l" t="t" r="r" b="b"/>
              <a:pathLst>
                <a:path w="1309" h="1504" extrusionOk="0">
                  <a:moveTo>
                    <a:pt x="700" y="0"/>
                  </a:moveTo>
                  <a:lnTo>
                    <a:pt x="0" y="347"/>
                  </a:lnTo>
                  <a:cubicBezTo>
                    <a:pt x="197" y="743"/>
                    <a:pt x="410" y="1129"/>
                    <a:pt x="645" y="1504"/>
                  </a:cubicBezTo>
                  <a:lnTo>
                    <a:pt x="1308" y="1093"/>
                  </a:lnTo>
                  <a:cubicBezTo>
                    <a:pt x="1088" y="740"/>
                    <a:pt x="885" y="374"/>
                    <a:pt x="7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9"/>
            <p:cNvSpPr/>
            <p:nvPr/>
          </p:nvSpPr>
          <p:spPr>
            <a:xfrm>
              <a:off x="4984850" y="1425950"/>
              <a:ext cx="29175" cy="36850"/>
            </a:xfrm>
            <a:custGeom>
              <a:avLst/>
              <a:gdLst/>
              <a:ahLst/>
              <a:cxnLst/>
              <a:rect l="l" t="t" r="r" b="b"/>
              <a:pathLst>
                <a:path w="1167" h="1474" extrusionOk="0">
                  <a:moveTo>
                    <a:pt x="747" y="0"/>
                  </a:moveTo>
                  <a:lnTo>
                    <a:pt x="1" y="227"/>
                  </a:lnTo>
                  <a:cubicBezTo>
                    <a:pt x="129" y="649"/>
                    <a:pt x="277" y="1064"/>
                    <a:pt x="443" y="1474"/>
                  </a:cubicBezTo>
                  <a:lnTo>
                    <a:pt x="1167" y="1179"/>
                  </a:lnTo>
                  <a:cubicBezTo>
                    <a:pt x="1009" y="793"/>
                    <a:pt x="870" y="398"/>
                    <a:pt x="7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9"/>
            <p:cNvSpPr/>
            <p:nvPr/>
          </p:nvSpPr>
          <p:spPr>
            <a:xfrm>
              <a:off x="5176225" y="1628325"/>
              <a:ext cx="37150" cy="30275"/>
            </a:xfrm>
            <a:custGeom>
              <a:avLst/>
              <a:gdLst/>
              <a:ahLst/>
              <a:cxnLst/>
              <a:rect l="l" t="t" r="r" b="b"/>
              <a:pathLst>
                <a:path w="1486" h="1211" extrusionOk="0">
                  <a:moveTo>
                    <a:pt x="324" y="1"/>
                  </a:moveTo>
                  <a:lnTo>
                    <a:pt x="1" y="711"/>
                  </a:lnTo>
                  <a:cubicBezTo>
                    <a:pt x="400" y="892"/>
                    <a:pt x="804" y="1059"/>
                    <a:pt x="1212" y="1211"/>
                  </a:cubicBezTo>
                  <a:lnTo>
                    <a:pt x="1486" y="480"/>
                  </a:lnTo>
                  <a:cubicBezTo>
                    <a:pt x="1093" y="332"/>
                    <a:pt x="705" y="174"/>
                    <a:pt x="3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9"/>
            <p:cNvSpPr/>
            <p:nvPr/>
          </p:nvSpPr>
          <p:spPr>
            <a:xfrm>
              <a:off x="5124300" y="1601575"/>
              <a:ext cx="37650" cy="33000"/>
            </a:xfrm>
            <a:custGeom>
              <a:avLst/>
              <a:gdLst/>
              <a:ahLst/>
              <a:cxnLst/>
              <a:rect l="l" t="t" r="r" b="b"/>
              <a:pathLst>
                <a:path w="1506" h="1320" extrusionOk="0">
                  <a:moveTo>
                    <a:pt x="422" y="0"/>
                  </a:moveTo>
                  <a:lnTo>
                    <a:pt x="1" y="657"/>
                  </a:lnTo>
                  <a:cubicBezTo>
                    <a:pt x="371" y="895"/>
                    <a:pt x="751" y="1116"/>
                    <a:pt x="1141" y="1320"/>
                  </a:cubicBezTo>
                  <a:lnTo>
                    <a:pt x="1505" y="629"/>
                  </a:lnTo>
                  <a:cubicBezTo>
                    <a:pt x="1137" y="436"/>
                    <a:pt x="775" y="225"/>
                    <a:pt x="4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9"/>
            <p:cNvSpPr/>
            <p:nvPr/>
          </p:nvSpPr>
          <p:spPr>
            <a:xfrm>
              <a:off x="5077325" y="1567675"/>
              <a:ext cx="37275" cy="35600"/>
            </a:xfrm>
            <a:custGeom>
              <a:avLst/>
              <a:gdLst/>
              <a:ahLst/>
              <a:cxnLst/>
              <a:rect l="l" t="t" r="r" b="b"/>
              <a:pathLst>
                <a:path w="1491" h="1424" extrusionOk="0">
                  <a:moveTo>
                    <a:pt x="531" y="1"/>
                  </a:moveTo>
                  <a:lnTo>
                    <a:pt x="0" y="573"/>
                  </a:lnTo>
                  <a:cubicBezTo>
                    <a:pt x="82" y="647"/>
                    <a:pt x="165" y="722"/>
                    <a:pt x="248" y="795"/>
                  </a:cubicBezTo>
                  <a:cubicBezTo>
                    <a:pt x="332" y="867"/>
                    <a:pt x="416" y="940"/>
                    <a:pt x="501" y="1012"/>
                  </a:cubicBezTo>
                  <a:lnTo>
                    <a:pt x="630" y="1117"/>
                  </a:lnTo>
                  <a:lnTo>
                    <a:pt x="696" y="1169"/>
                  </a:lnTo>
                  <a:cubicBezTo>
                    <a:pt x="718" y="1186"/>
                    <a:pt x="738" y="1204"/>
                    <a:pt x="760" y="1221"/>
                  </a:cubicBezTo>
                  <a:lnTo>
                    <a:pt x="891" y="1323"/>
                  </a:lnTo>
                  <a:cubicBezTo>
                    <a:pt x="936" y="1356"/>
                    <a:pt x="979" y="1391"/>
                    <a:pt x="1024" y="1423"/>
                  </a:cubicBezTo>
                  <a:lnTo>
                    <a:pt x="1490" y="797"/>
                  </a:lnTo>
                  <a:cubicBezTo>
                    <a:pt x="1447" y="767"/>
                    <a:pt x="1407" y="735"/>
                    <a:pt x="1365" y="701"/>
                  </a:cubicBezTo>
                  <a:lnTo>
                    <a:pt x="1242" y="607"/>
                  </a:lnTo>
                  <a:cubicBezTo>
                    <a:pt x="1222" y="591"/>
                    <a:pt x="1202" y="574"/>
                    <a:pt x="1181" y="559"/>
                  </a:cubicBezTo>
                  <a:lnTo>
                    <a:pt x="1121" y="509"/>
                  </a:lnTo>
                  <a:lnTo>
                    <a:pt x="1000" y="412"/>
                  </a:lnTo>
                  <a:cubicBezTo>
                    <a:pt x="921" y="345"/>
                    <a:pt x="843" y="277"/>
                    <a:pt x="763" y="210"/>
                  </a:cubicBezTo>
                  <a:cubicBezTo>
                    <a:pt x="685" y="139"/>
                    <a:pt x="609" y="70"/>
                    <a:pt x="5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 name="Google Shape;492;p9"/>
            <p:cNvSpPr/>
            <p:nvPr/>
          </p:nvSpPr>
          <p:spPr>
            <a:xfrm>
              <a:off x="5344400" y="1674325"/>
              <a:ext cx="34575" cy="24000"/>
            </a:xfrm>
            <a:custGeom>
              <a:avLst/>
              <a:gdLst/>
              <a:ahLst/>
              <a:cxnLst/>
              <a:rect l="l" t="t" r="r" b="b"/>
              <a:pathLst>
                <a:path w="1383" h="960" extrusionOk="0">
                  <a:moveTo>
                    <a:pt x="128" y="1"/>
                  </a:moveTo>
                  <a:lnTo>
                    <a:pt x="1" y="771"/>
                  </a:lnTo>
                  <a:lnTo>
                    <a:pt x="81" y="785"/>
                  </a:lnTo>
                  <a:lnTo>
                    <a:pt x="160" y="797"/>
                  </a:lnTo>
                  <a:lnTo>
                    <a:pt x="321" y="821"/>
                  </a:lnTo>
                  <a:lnTo>
                    <a:pt x="639" y="870"/>
                  </a:lnTo>
                  <a:lnTo>
                    <a:pt x="800" y="894"/>
                  </a:lnTo>
                  <a:lnTo>
                    <a:pt x="879" y="906"/>
                  </a:lnTo>
                  <a:lnTo>
                    <a:pt x="959" y="917"/>
                  </a:lnTo>
                  <a:lnTo>
                    <a:pt x="1280" y="959"/>
                  </a:lnTo>
                  <a:lnTo>
                    <a:pt x="1383" y="186"/>
                  </a:lnTo>
                  <a:lnTo>
                    <a:pt x="1067" y="144"/>
                  </a:lnTo>
                  <a:lnTo>
                    <a:pt x="989" y="134"/>
                  </a:lnTo>
                  <a:lnTo>
                    <a:pt x="911" y="120"/>
                  </a:lnTo>
                  <a:lnTo>
                    <a:pt x="754" y="96"/>
                  </a:lnTo>
                  <a:lnTo>
                    <a:pt x="441" y="48"/>
                  </a:lnTo>
                  <a:lnTo>
                    <a:pt x="284" y="26"/>
                  </a:lnTo>
                  <a:lnTo>
                    <a:pt x="206" y="14"/>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9"/>
            <p:cNvSpPr/>
            <p:nvPr/>
          </p:nvSpPr>
          <p:spPr>
            <a:xfrm>
              <a:off x="5287450" y="1663500"/>
              <a:ext cx="35375" cy="25650"/>
            </a:xfrm>
            <a:custGeom>
              <a:avLst/>
              <a:gdLst/>
              <a:ahLst/>
              <a:cxnLst/>
              <a:rect l="l" t="t" r="r" b="b"/>
              <a:pathLst>
                <a:path w="1415" h="1026" extrusionOk="0">
                  <a:moveTo>
                    <a:pt x="175" y="0"/>
                  </a:moveTo>
                  <a:lnTo>
                    <a:pt x="1" y="762"/>
                  </a:lnTo>
                  <a:cubicBezTo>
                    <a:pt x="423" y="857"/>
                    <a:pt x="845" y="946"/>
                    <a:pt x="1269" y="1026"/>
                  </a:cubicBezTo>
                  <a:lnTo>
                    <a:pt x="1415" y="258"/>
                  </a:lnTo>
                  <a:cubicBezTo>
                    <a:pt x="1000" y="182"/>
                    <a:pt x="586" y="95"/>
                    <a:pt x="1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9"/>
            <p:cNvSpPr/>
            <p:nvPr/>
          </p:nvSpPr>
          <p:spPr>
            <a:xfrm>
              <a:off x="5231400" y="1648650"/>
              <a:ext cx="36250" cy="27775"/>
            </a:xfrm>
            <a:custGeom>
              <a:avLst/>
              <a:gdLst/>
              <a:ahLst/>
              <a:cxnLst/>
              <a:rect l="l" t="t" r="r" b="b"/>
              <a:pathLst>
                <a:path w="1450" h="1111" extrusionOk="0">
                  <a:moveTo>
                    <a:pt x="240" y="1"/>
                  </a:moveTo>
                  <a:lnTo>
                    <a:pt x="0" y="744"/>
                  </a:lnTo>
                  <a:cubicBezTo>
                    <a:pt x="413" y="877"/>
                    <a:pt x="830" y="999"/>
                    <a:pt x="1250" y="1111"/>
                  </a:cubicBezTo>
                  <a:lnTo>
                    <a:pt x="1449" y="356"/>
                  </a:lnTo>
                  <a:cubicBezTo>
                    <a:pt x="1043" y="247"/>
                    <a:pt x="639" y="130"/>
                    <a:pt x="2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 name="Google Shape;495;p9"/>
            <p:cNvSpPr/>
            <p:nvPr/>
          </p:nvSpPr>
          <p:spPr>
            <a:xfrm>
              <a:off x="5517350" y="1689275"/>
              <a:ext cx="32200" cy="19850"/>
            </a:xfrm>
            <a:custGeom>
              <a:avLst/>
              <a:gdLst/>
              <a:ahLst/>
              <a:cxnLst/>
              <a:rect l="l" t="t" r="r" b="b"/>
              <a:pathLst>
                <a:path w="1288" h="794" extrusionOk="0">
                  <a:moveTo>
                    <a:pt x="16" y="0"/>
                  </a:moveTo>
                  <a:lnTo>
                    <a:pt x="1" y="781"/>
                  </a:lnTo>
                  <a:cubicBezTo>
                    <a:pt x="430" y="792"/>
                    <a:pt x="860" y="792"/>
                    <a:pt x="1288" y="794"/>
                  </a:cubicBezTo>
                  <a:lnTo>
                    <a:pt x="1287" y="13"/>
                  </a:lnTo>
                  <a:cubicBezTo>
                    <a:pt x="863" y="11"/>
                    <a:pt x="439" y="11"/>
                    <a:pt x="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9"/>
            <p:cNvSpPr/>
            <p:nvPr/>
          </p:nvSpPr>
          <p:spPr>
            <a:xfrm>
              <a:off x="5459600" y="1686925"/>
              <a:ext cx="32950" cy="21125"/>
            </a:xfrm>
            <a:custGeom>
              <a:avLst/>
              <a:gdLst/>
              <a:ahLst/>
              <a:cxnLst/>
              <a:rect l="l" t="t" r="r" b="b"/>
              <a:pathLst>
                <a:path w="1318" h="845" extrusionOk="0">
                  <a:moveTo>
                    <a:pt x="50" y="0"/>
                  </a:moveTo>
                  <a:lnTo>
                    <a:pt x="0" y="780"/>
                  </a:lnTo>
                  <a:lnTo>
                    <a:pt x="323" y="801"/>
                  </a:lnTo>
                  <a:lnTo>
                    <a:pt x="645" y="816"/>
                  </a:lnTo>
                  <a:lnTo>
                    <a:pt x="967" y="832"/>
                  </a:lnTo>
                  <a:lnTo>
                    <a:pt x="1128" y="840"/>
                  </a:lnTo>
                  <a:lnTo>
                    <a:pt x="1288" y="845"/>
                  </a:lnTo>
                  <a:lnTo>
                    <a:pt x="1317" y="65"/>
                  </a:lnTo>
                  <a:lnTo>
                    <a:pt x="1159" y="59"/>
                  </a:lnTo>
                  <a:lnTo>
                    <a:pt x="1002" y="53"/>
                  </a:lnTo>
                  <a:lnTo>
                    <a:pt x="684" y="37"/>
                  </a:lnTo>
                  <a:lnTo>
                    <a:pt x="367" y="2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9"/>
            <p:cNvSpPr/>
            <p:nvPr/>
          </p:nvSpPr>
          <p:spPr>
            <a:xfrm>
              <a:off x="5402175" y="1682075"/>
              <a:ext cx="33750" cy="22475"/>
            </a:xfrm>
            <a:custGeom>
              <a:avLst/>
              <a:gdLst/>
              <a:ahLst/>
              <a:cxnLst/>
              <a:rect l="l" t="t" r="r" b="b"/>
              <a:pathLst>
                <a:path w="1350" h="899" extrusionOk="0">
                  <a:moveTo>
                    <a:pt x="87" y="1"/>
                  </a:moveTo>
                  <a:lnTo>
                    <a:pt x="0" y="777"/>
                  </a:lnTo>
                  <a:lnTo>
                    <a:pt x="161" y="794"/>
                  </a:lnTo>
                  <a:cubicBezTo>
                    <a:pt x="214" y="800"/>
                    <a:pt x="267" y="805"/>
                    <a:pt x="321" y="810"/>
                  </a:cubicBezTo>
                  <a:lnTo>
                    <a:pt x="642" y="841"/>
                  </a:lnTo>
                  <a:lnTo>
                    <a:pt x="964" y="872"/>
                  </a:lnTo>
                  <a:cubicBezTo>
                    <a:pt x="1071" y="882"/>
                    <a:pt x="1178" y="890"/>
                    <a:pt x="1285" y="898"/>
                  </a:cubicBezTo>
                  <a:lnTo>
                    <a:pt x="1350" y="120"/>
                  </a:lnTo>
                  <a:cubicBezTo>
                    <a:pt x="1245" y="111"/>
                    <a:pt x="1140" y="103"/>
                    <a:pt x="1034" y="93"/>
                  </a:cubicBezTo>
                  <a:lnTo>
                    <a:pt x="718" y="62"/>
                  </a:lnTo>
                  <a:lnTo>
                    <a:pt x="401" y="32"/>
                  </a:lnTo>
                  <a:cubicBezTo>
                    <a:pt x="349" y="27"/>
                    <a:pt x="296" y="21"/>
                    <a:pt x="244" y="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9"/>
            <p:cNvSpPr/>
            <p:nvPr/>
          </p:nvSpPr>
          <p:spPr>
            <a:xfrm>
              <a:off x="5688800" y="1680625"/>
              <a:ext cx="33575" cy="22325"/>
            </a:xfrm>
            <a:custGeom>
              <a:avLst/>
              <a:gdLst/>
              <a:ahLst/>
              <a:cxnLst/>
              <a:rect l="l" t="t" r="r" b="b"/>
              <a:pathLst>
                <a:path w="1343" h="893" extrusionOk="0">
                  <a:moveTo>
                    <a:pt x="0" y="114"/>
                  </a:moveTo>
                  <a:lnTo>
                    <a:pt x="65" y="893"/>
                  </a:lnTo>
                  <a:lnTo>
                    <a:pt x="703" y="838"/>
                  </a:lnTo>
                  <a:lnTo>
                    <a:pt x="863" y="824"/>
                  </a:lnTo>
                  <a:lnTo>
                    <a:pt x="1024" y="807"/>
                  </a:lnTo>
                  <a:lnTo>
                    <a:pt x="1342" y="778"/>
                  </a:lnTo>
                  <a:lnTo>
                    <a:pt x="1268" y="1"/>
                  </a:lnTo>
                  <a:lnTo>
                    <a:pt x="952" y="31"/>
                  </a:lnTo>
                  <a:lnTo>
                    <a:pt x="794" y="45"/>
                  </a:lnTo>
                  <a:lnTo>
                    <a:pt x="635" y="6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9"/>
            <p:cNvSpPr/>
            <p:nvPr/>
          </p:nvSpPr>
          <p:spPr>
            <a:xfrm>
              <a:off x="5631900" y="1685325"/>
              <a:ext cx="33100" cy="21425"/>
            </a:xfrm>
            <a:custGeom>
              <a:avLst/>
              <a:gdLst/>
              <a:ahLst/>
              <a:cxnLst/>
              <a:rect l="l" t="t" r="r" b="b"/>
              <a:pathLst>
                <a:path w="1324" h="857" extrusionOk="0">
                  <a:moveTo>
                    <a:pt x="0" y="77"/>
                  </a:moveTo>
                  <a:lnTo>
                    <a:pt x="41" y="857"/>
                  </a:lnTo>
                  <a:lnTo>
                    <a:pt x="682" y="821"/>
                  </a:lnTo>
                  <a:lnTo>
                    <a:pt x="1323" y="780"/>
                  </a:lnTo>
                  <a:lnTo>
                    <a:pt x="1270" y="1"/>
                  </a:lnTo>
                  <a:lnTo>
                    <a:pt x="635" y="4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9"/>
            <p:cNvSpPr/>
            <p:nvPr/>
          </p:nvSpPr>
          <p:spPr>
            <a:xfrm>
              <a:off x="5575125" y="1688375"/>
              <a:ext cx="32525" cy="20450"/>
            </a:xfrm>
            <a:custGeom>
              <a:avLst/>
              <a:gdLst/>
              <a:ahLst/>
              <a:cxnLst/>
              <a:rect l="l" t="t" r="r" b="b"/>
              <a:pathLst>
                <a:path w="1301" h="818" extrusionOk="0">
                  <a:moveTo>
                    <a:pt x="0" y="36"/>
                  </a:moveTo>
                  <a:lnTo>
                    <a:pt x="15" y="817"/>
                  </a:lnTo>
                  <a:lnTo>
                    <a:pt x="335" y="810"/>
                  </a:lnTo>
                  <a:cubicBezTo>
                    <a:pt x="443" y="808"/>
                    <a:pt x="551" y="807"/>
                    <a:pt x="657" y="803"/>
                  </a:cubicBezTo>
                  <a:lnTo>
                    <a:pt x="1301" y="782"/>
                  </a:lnTo>
                  <a:lnTo>
                    <a:pt x="1270" y="1"/>
                  </a:lnTo>
                  <a:lnTo>
                    <a:pt x="635" y="22"/>
                  </a:lnTo>
                  <a:cubicBezTo>
                    <a:pt x="530" y="26"/>
                    <a:pt x="423" y="27"/>
                    <a:pt x="318" y="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9"/>
            <p:cNvSpPr/>
            <p:nvPr/>
          </p:nvSpPr>
          <p:spPr>
            <a:xfrm>
              <a:off x="5859200" y="1659350"/>
              <a:ext cx="34425" cy="23900"/>
            </a:xfrm>
            <a:custGeom>
              <a:avLst/>
              <a:gdLst/>
              <a:ahLst/>
              <a:cxnLst/>
              <a:rect l="l" t="t" r="r" b="b"/>
              <a:pathLst>
                <a:path w="1377" h="956" extrusionOk="0">
                  <a:moveTo>
                    <a:pt x="1" y="183"/>
                  </a:moveTo>
                  <a:lnTo>
                    <a:pt x="110" y="956"/>
                  </a:lnTo>
                  <a:cubicBezTo>
                    <a:pt x="533" y="897"/>
                    <a:pt x="955" y="834"/>
                    <a:pt x="1376" y="772"/>
                  </a:cubicBezTo>
                  <a:lnTo>
                    <a:pt x="1262" y="1"/>
                  </a:lnTo>
                  <a:cubicBezTo>
                    <a:pt x="841" y="62"/>
                    <a:pt x="421" y="125"/>
                    <a:pt x="1" y="18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9"/>
            <p:cNvSpPr/>
            <p:nvPr/>
          </p:nvSpPr>
          <p:spPr>
            <a:xfrm>
              <a:off x="5802600" y="1667325"/>
              <a:ext cx="34200" cy="23550"/>
            </a:xfrm>
            <a:custGeom>
              <a:avLst/>
              <a:gdLst/>
              <a:ahLst/>
              <a:cxnLst/>
              <a:rect l="l" t="t" r="r" b="b"/>
              <a:pathLst>
                <a:path w="1368" h="942" extrusionOk="0">
                  <a:moveTo>
                    <a:pt x="0" y="167"/>
                  </a:moveTo>
                  <a:lnTo>
                    <a:pt x="97" y="942"/>
                  </a:lnTo>
                  <a:lnTo>
                    <a:pt x="415" y="901"/>
                  </a:lnTo>
                  <a:lnTo>
                    <a:pt x="732" y="859"/>
                  </a:lnTo>
                  <a:cubicBezTo>
                    <a:pt x="945" y="832"/>
                    <a:pt x="1156" y="805"/>
                    <a:pt x="1367" y="775"/>
                  </a:cubicBezTo>
                  <a:lnTo>
                    <a:pt x="1263" y="0"/>
                  </a:lnTo>
                  <a:cubicBezTo>
                    <a:pt x="1053" y="30"/>
                    <a:pt x="844" y="57"/>
                    <a:pt x="632" y="84"/>
                  </a:cubicBezTo>
                  <a:lnTo>
                    <a:pt x="316" y="12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9"/>
            <p:cNvSpPr/>
            <p:nvPr/>
          </p:nvSpPr>
          <p:spPr>
            <a:xfrm>
              <a:off x="5746025" y="1674550"/>
              <a:ext cx="33975" cy="22975"/>
            </a:xfrm>
            <a:custGeom>
              <a:avLst/>
              <a:gdLst/>
              <a:ahLst/>
              <a:cxnLst/>
              <a:rect l="l" t="t" r="r" b="b"/>
              <a:pathLst>
                <a:path w="1359" h="919" extrusionOk="0">
                  <a:moveTo>
                    <a:pt x="1" y="141"/>
                  </a:moveTo>
                  <a:lnTo>
                    <a:pt x="83" y="918"/>
                  </a:lnTo>
                  <a:cubicBezTo>
                    <a:pt x="189" y="908"/>
                    <a:pt x="294" y="896"/>
                    <a:pt x="402" y="884"/>
                  </a:cubicBezTo>
                  <a:lnTo>
                    <a:pt x="720" y="849"/>
                  </a:lnTo>
                  <a:lnTo>
                    <a:pt x="1040" y="814"/>
                  </a:lnTo>
                  <a:lnTo>
                    <a:pt x="1358" y="777"/>
                  </a:lnTo>
                  <a:lnTo>
                    <a:pt x="1267" y="1"/>
                  </a:lnTo>
                  <a:lnTo>
                    <a:pt x="951" y="38"/>
                  </a:lnTo>
                  <a:lnTo>
                    <a:pt x="635" y="74"/>
                  </a:lnTo>
                  <a:lnTo>
                    <a:pt x="318" y="108"/>
                  </a:lnTo>
                  <a:cubicBezTo>
                    <a:pt x="212" y="120"/>
                    <a:pt x="106" y="131"/>
                    <a:pt x="1" y="14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9"/>
            <p:cNvSpPr/>
            <p:nvPr/>
          </p:nvSpPr>
          <p:spPr>
            <a:xfrm>
              <a:off x="6029000" y="1632825"/>
              <a:ext cx="34475" cy="24100"/>
            </a:xfrm>
            <a:custGeom>
              <a:avLst/>
              <a:gdLst/>
              <a:ahLst/>
              <a:cxnLst/>
              <a:rect l="l" t="t" r="r" b="b"/>
              <a:pathLst>
                <a:path w="1379" h="964" extrusionOk="0">
                  <a:moveTo>
                    <a:pt x="1" y="192"/>
                  </a:moveTo>
                  <a:lnTo>
                    <a:pt x="120" y="964"/>
                  </a:lnTo>
                  <a:cubicBezTo>
                    <a:pt x="540" y="900"/>
                    <a:pt x="959" y="836"/>
                    <a:pt x="1378" y="774"/>
                  </a:cubicBezTo>
                  <a:lnTo>
                    <a:pt x="1266" y="1"/>
                  </a:lnTo>
                  <a:cubicBezTo>
                    <a:pt x="844" y="62"/>
                    <a:pt x="422" y="128"/>
                    <a:pt x="1" y="19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9"/>
            <p:cNvSpPr/>
            <p:nvPr/>
          </p:nvSpPr>
          <p:spPr>
            <a:xfrm>
              <a:off x="5972475" y="1641550"/>
              <a:ext cx="34600" cy="24375"/>
            </a:xfrm>
            <a:custGeom>
              <a:avLst/>
              <a:gdLst/>
              <a:ahLst/>
              <a:cxnLst/>
              <a:rect l="l" t="t" r="r" b="b"/>
              <a:pathLst>
                <a:path w="1384" h="975" extrusionOk="0">
                  <a:moveTo>
                    <a:pt x="0" y="204"/>
                  </a:moveTo>
                  <a:lnTo>
                    <a:pt x="124" y="974"/>
                  </a:lnTo>
                  <a:lnTo>
                    <a:pt x="1384" y="773"/>
                  </a:lnTo>
                  <a:lnTo>
                    <a:pt x="126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9"/>
            <p:cNvSpPr/>
            <p:nvPr/>
          </p:nvSpPr>
          <p:spPr>
            <a:xfrm>
              <a:off x="5916150" y="1650625"/>
              <a:ext cx="34575" cy="24175"/>
            </a:xfrm>
            <a:custGeom>
              <a:avLst/>
              <a:gdLst/>
              <a:ahLst/>
              <a:cxnLst/>
              <a:rect l="l" t="t" r="r" b="b"/>
              <a:pathLst>
                <a:path w="1383" h="967" extrusionOk="0">
                  <a:moveTo>
                    <a:pt x="0" y="195"/>
                  </a:moveTo>
                  <a:lnTo>
                    <a:pt x="119" y="966"/>
                  </a:lnTo>
                  <a:lnTo>
                    <a:pt x="751" y="869"/>
                  </a:lnTo>
                  <a:lnTo>
                    <a:pt x="1383" y="770"/>
                  </a:lnTo>
                  <a:lnTo>
                    <a:pt x="1261" y="0"/>
                  </a:lnTo>
                  <a:lnTo>
                    <a:pt x="630" y="9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9"/>
            <p:cNvSpPr/>
            <p:nvPr/>
          </p:nvSpPr>
          <p:spPr>
            <a:xfrm>
              <a:off x="6200600" y="1617675"/>
              <a:ext cx="32325" cy="20400"/>
            </a:xfrm>
            <a:custGeom>
              <a:avLst/>
              <a:gdLst/>
              <a:ahLst/>
              <a:cxnLst/>
              <a:rect l="l" t="t" r="r" b="b"/>
              <a:pathLst>
                <a:path w="1293" h="816" extrusionOk="0">
                  <a:moveTo>
                    <a:pt x="0" y="36"/>
                  </a:moveTo>
                  <a:lnTo>
                    <a:pt x="34" y="815"/>
                  </a:lnTo>
                  <a:lnTo>
                    <a:pt x="349" y="803"/>
                  </a:lnTo>
                  <a:cubicBezTo>
                    <a:pt x="401" y="799"/>
                    <a:pt x="454" y="797"/>
                    <a:pt x="506" y="796"/>
                  </a:cubicBezTo>
                  <a:lnTo>
                    <a:pt x="664" y="793"/>
                  </a:lnTo>
                  <a:lnTo>
                    <a:pt x="1292" y="782"/>
                  </a:lnTo>
                  <a:lnTo>
                    <a:pt x="1288" y="1"/>
                  </a:lnTo>
                  <a:lnTo>
                    <a:pt x="646" y="12"/>
                  </a:lnTo>
                  <a:lnTo>
                    <a:pt x="484" y="15"/>
                  </a:lnTo>
                  <a:cubicBezTo>
                    <a:pt x="430" y="16"/>
                    <a:pt x="377" y="19"/>
                    <a:pt x="324" y="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9"/>
            <p:cNvSpPr/>
            <p:nvPr/>
          </p:nvSpPr>
          <p:spPr>
            <a:xfrm>
              <a:off x="6143125" y="1619900"/>
              <a:ext cx="33425" cy="22175"/>
            </a:xfrm>
            <a:custGeom>
              <a:avLst/>
              <a:gdLst/>
              <a:ahLst/>
              <a:cxnLst/>
              <a:rect l="l" t="t" r="r" b="b"/>
              <a:pathLst>
                <a:path w="1337" h="887" extrusionOk="0">
                  <a:moveTo>
                    <a:pt x="0" y="110"/>
                  </a:moveTo>
                  <a:lnTo>
                    <a:pt x="75" y="886"/>
                  </a:lnTo>
                  <a:lnTo>
                    <a:pt x="391" y="855"/>
                  </a:lnTo>
                  <a:lnTo>
                    <a:pt x="706" y="829"/>
                  </a:lnTo>
                  <a:lnTo>
                    <a:pt x="1021" y="803"/>
                  </a:lnTo>
                  <a:lnTo>
                    <a:pt x="1178" y="791"/>
                  </a:lnTo>
                  <a:cubicBezTo>
                    <a:pt x="1230" y="786"/>
                    <a:pt x="1284" y="783"/>
                    <a:pt x="1336" y="780"/>
                  </a:cubicBezTo>
                  <a:lnTo>
                    <a:pt x="1282" y="0"/>
                  </a:lnTo>
                  <a:cubicBezTo>
                    <a:pt x="1229" y="5"/>
                    <a:pt x="1176" y="7"/>
                    <a:pt x="1123" y="11"/>
                  </a:cubicBezTo>
                  <a:lnTo>
                    <a:pt x="962" y="23"/>
                  </a:lnTo>
                  <a:lnTo>
                    <a:pt x="642" y="49"/>
                  </a:lnTo>
                  <a:lnTo>
                    <a:pt x="322" y="7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9"/>
            <p:cNvSpPr/>
            <p:nvPr/>
          </p:nvSpPr>
          <p:spPr>
            <a:xfrm>
              <a:off x="6086225" y="1625275"/>
              <a:ext cx="34050" cy="23375"/>
            </a:xfrm>
            <a:custGeom>
              <a:avLst/>
              <a:gdLst/>
              <a:ahLst/>
              <a:cxnLst/>
              <a:rect l="l" t="t" r="r" b="b"/>
              <a:pathLst>
                <a:path w="1362" h="935" extrusionOk="0">
                  <a:moveTo>
                    <a:pt x="0" y="160"/>
                  </a:moveTo>
                  <a:lnTo>
                    <a:pt x="104" y="935"/>
                  </a:lnTo>
                  <a:lnTo>
                    <a:pt x="261" y="912"/>
                  </a:lnTo>
                  <a:lnTo>
                    <a:pt x="418" y="893"/>
                  </a:lnTo>
                  <a:lnTo>
                    <a:pt x="733" y="853"/>
                  </a:lnTo>
                  <a:lnTo>
                    <a:pt x="1047" y="813"/>
                  </a:lnTo>
                  <a:lnTo>
                    <a:pt x="1361" y="777"/>
                  </a:lnTo>
                  <a:lnTo>
                    <a:pt x="1272" y="1"/>
                  </a:lnTo>
                  <a:lnTo>
                    <a:pt x="953" y="37"/>
                  </a:lnTo>
                  <a:lnTo>
                    <a:pt x="635" y="78"/>
                  </a:lnTo>
                  <a:lnTo>
                    <a:pt x="318" y="119"/>
                  </a:lnTo>
                  <a:lnTo>
                    <a:pt x="159" y="13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9"/>
            <p:cNvSpPr/>
            <p:nvPr/>
          </p:nvSpPr>
          <p:spPr>
            <a:xfrm>
              <a:off x="6369275" y="1631400"/>
              <a:ext cx="35425" cy="26375"/>
            </a:xfrm>
            <a:custGeom>
              <a:avLst/>
              <a:gdLst/>
              <a:ahLst/>
              <a:cxnLst/>
              <a:rect l="l" t="t" r="r" b="b"/>
              <a:pathLst>
                <a:path w="1417" h="1055" extrusionOk="0">
                  <a:moveTo>
                    <a:pt x="162" y="1"/>
                  </a:moveTo>
                  <a:lnTo>
                    <a:pt x="0" y="765"/>
                  </a:lnTo>
                  <a:cubicBezTo>
                    <a:pt x="407" y="851"/>
                    <a:pt x="814" y="947"/>
                    <a:pt x="1216" y="1054"/>
                  </a:cubicBezTo>
                  <a:lnTo>
                    <a:pt x="1416" y="299"/>
                  </a:lnTo>
                  <a:cubicBezTo>
                    <a:pt x="1002" y="188"/>
                    <a:pt x="583" y="89"/>
                    <a:pt x="1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9"/>
            <p:cNvSpPr/>
            <p:nvPr/>
          </p:nvSpPr>
          <p:spPr>
            <a:xfrm>
              <a:off x="6313975" y="1622050"/>
              <a:ext cx="34225" cy="23825"/>
            </a:xfrm>
            <a:custGeom>
              <a:avLst/>
              <a:gdLst/>
              <a:ahLst/>
              <a:cxnLst/>
              <a:rect l="l" t="t" r="r" b="b"/>
              <a:pathLst>
                <a:path w="1369" h="953" extrusionOk="0">
                  <a:moveTo>
                    <a:pt x="90" y="1"/>
                  </a:moveTo>
                  <a:lnTo>
                    <a:pt x="1" y="778"/>
                  </a:lnTo>
                  <a:cubicBezTo>
                    <a:pt x="414" y="825"/>
                    <a:pt x="828" y="884"/>
                    <a:pt x="1239" y="952"/>
                  </a:cubicBezTo>
                  <a:lnTo>
                    <a:pt x="1369" y="182"/>
                  </a:lnTo>
                  <a:cubicBezTo>
                    <a:pt x="943" y="112"/>
                    <a:pt x="517" y="51"/>
                    <a:pt x="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9"/>
            <p:cNvSpPr/>
            <p:nvPr/>
          </p:nvSpPr>
          <p:spPr>
            <a:xfrm>
              <a:off x="6258150" y="1618050"/>
              <a:ext cx="32750" cy="21100"/>
            </a:xfrm>
            <a:custGeom>
              <a:avLst/>
              <a:gdLst/>
              <a:ahLst/>
              <a:cxnLst/>
              <a:rect l="l" t="t" r="r" b="b"/>
              <a:pathLst>
                <a:path w="1310" h="844" extrusionOk="0">
                  <a:moveTo>
                    <a:pt x="22" y="0"/>
                  </a:moveTo>
                  <a:lnTo>
                    <a:pt x="0" y="781"/>
                  </a:lnTo>
                  <a:lnTo>
                    <a:pt x="314" y="792"/>
                  </a:lnTo>
                  <a:lnTo>
                    <a:pt x="470" y="797"/>
                  </a:lnTo>
                  <a:cubicBezTo>
                    <a:pt x="522" y="799"/>
                    <a:pt x="574" y="799"/>
                    <a:pt x="626" y="803"/>
                  </a:cubicBezTo>
                  <a:lnTo>
                    <a:pt x="1251" y="844"/>
                  </a:lnTo>
                  <a:lnTo>
                    <a:pt x="1309" y="65"/>
                  </a:lnTo>
                  <a:lnTo>
                    <a:pt x="667" y="23"/>
                  </a:lnTo>
                  <a:cubicBezTo>
                    <a:pt x="614" y="19"/>
                    <a:pt x="560" y="18"/>
                    <a:pt x="505" y="17"/>
                  </a:cubicBezTo>
                  <a:lnTo>
                    <a:pt x="344" y="1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13" name="Google Shape;513;p9"/>
          <p:cNvSpPr/>
          <p:nvPr/>
        </p:nvSpPr>
        <p:spPr>
          <a:xfrm rot="-7479214">
            <a:off x="-337236" y="5810157"/>
            <a:ext cx="2400791" cy="1003939"/>
          </a:xfrm>
          <a:custGeom>
            <a:avLst/>
            <a:gdLst/>
            <a:ahLst/>
            <a:cxnLst/>
            <a:rect l="l" t="t" r="r" b="b"/>
            <a:pathLst>
              <a:path w="10545" h="3509" extrusionOk="0">
                <a:moveTo>
                  <a:pt x="7015" y="530"/>
                </a:moveTo>
                <a:cubicBezTo>
                  <a:pt x="7125" y="530"/>
                  <a:pt x="7230" y="538"/>
                  <a:pt x="7300" y="555"/>
                </a:cubicBezTo>
                <a:cubicBezTo>
                  <a:pt x="7595" y="628"/>
                  <a:pt x="7802" y="761"/>
                  <a:pt x="7932" y="927"/>
                </a:cubicBezTo>
                <a:lnTo>
                  <a:pt x="7932" y="927"/>
                </a:lnTo>
                <a:cubicBezTo>
                  <a:pt x="7883" y="928"/>
                  <a:pt x="7837" y="929"/>
                  <a:pt x="7793" y="929"/>
                </a:cubicBezTo>
                <a:cubicBezTo>
                  <a:pt x="7678" y="929"/>
                  <a:pt x="7585" y="924"/>
                  <a:pt x="7524" y="914"/>
                </a:cubicBezTo>
                <a:cubicBezTo>
                  <a:pt x="7280" y="874"/>
                  <a:pt x="7038" y="821"/>
                  <a:pt x="6800" y="753"/>
                </a:cubicBezTo>
                <a:cubicBezTo>
                  <a:pt x="6290" y="609"/>
                  <a:pt x="6675" y="530"/>
                  <a:pt x="7015" y="530"/>
                </a:cubicBezTo>
                <a:close/>
                <a:moveTo>
                  <a:pt x="2570" y="2230"/>
                </a:moveTo>
                <a:cubicBezTo>
                  <a:pt x="2585" y="2230"/>
                  <a:pt x="2602" y="2281"/>
                  <a:pt x="2580" y="2390"/>
                </a:cubicBezTo>
                <a:lnTo>
                  <a:pt x="2580" y="2390"/>
                </a:lnTo>
                <a:cubicBezTo>
                  <a:pt x="2541" y="2286"/>
                  <a:pt x="2554" y="2230"/>
                  <a:pt x="2570" y="2230"/>
                </a:cubicBezTo>
                <a:close/>
                <a:moveTo>
                  <a:pt x="9867" y="0"/>
                </a:moveTo>
                <a:cubicBezTo>
                  <a:pt x="9740" y="0"/>
                  <a:pt x="9588" y="102"/>
                  <a:pt x="9671" y="198"/>
                </a:cubicBezTo>
                <a:cubicBezTo>
                  <a:pt x="10032" y="616"/>
                  <a:pt x="9080" y="833"/>
                  <a:pt x="8311" y="903"/>
                </a:cubicBezTo>
                <a:lnTo>
                  <a:pt x="8311" y="903"/>
                </a:lnTo>
                <a:cubicBezTo>
                  <a:pt x="7997" y="501"/>
                  <a:pt x="7388" y="255"/>
                  <a:pt x="6883" y="255"/>
                </a:cubicBezTo>
                <a:cubicBezTo>
                  <a:pt x="6828" y="255"/>
                  <a:pt x="6774" y="258"/>
                  <a:pt x="6722" y="264"/>
                </a:cubicBezTo>
                <a:cubicBezTo>
                  <a:pt x="6532" y="286"/>
                  <a:pt x="6130" y="387"/>
                  <a:pt x="6101" y="645"/>
                </a:cubicBezTo>
                <a:cubicBezTo>
                  <a:pt x="6072" y="905"/>
                  <a:pt x="6675" y="1009"/>
                  <a:pt x="6815" y="1046"/>
                </a:cubicBezTo>
                <a:cubicBezTo>
                  <a:pt x="7216" y="1149"/>
                  <a:pt x="7582" y="1197"/>
                  <a:pt x="7953" y="1197"/>
                </a:cubicBezTo>
                <a:cubicBezTo>
                  <a:pt x="7992" y="1197"/>
                  <a:pt x="8032" y="1197"/>
                  <a:pt x="8071" y="1196"/>
                </a:cubicBezTo>
                <a:lnTo>
                  <a:pt x="8071" y="1196"/>
                </a:lnTo>
                <a:cubicBezTo>
                  <a:pt x="8208" y="1653"/>
                  <a:pt x="7953" y="2224"/>
                  <a:pt x="7478" y="2562"/>
                </a:cubicBezTo>
                <a:cubicBezTo>
                  <a:pt x="6790" y="3051"/>
                  <a:pt x="5888" y="3247"/>
                  <a:pt x="5007" y="3247"/>
                </a:cubicBezTo>
                <a:cubicBezTo>
                  <a:pt x="4524" y="3247"/>
                  <a:pt x="4048" y="3188"/>
                  <a:pt x="3617" y="3086"/>
                </a:cubicBezTo>
                <a:cubicBezTo>
                  <a:pt x="3341" y="3020"/>
                  <a:pt x="3078" y="2914"/>
                  <a:pt x="2844" y="2749"/>
                </a:cubicBezTo>
                <a:cubicBezTo>
                  <a:pt x="2826" y="2736"/>
                  <a:pt x="2808" y="2723"/>
                  <a:pt x="2791" y="2708"/>
                </a:cubicBezTo>
                <a:lnTo>
                  <a:pt x="2791" y="2708"/>
                </a:lnTo>
                <a:cubicBezTo>
                  <a:pt x="2948" y="2455"/>
                  <a:pt x="3018" y="2090"/>
                  <a:pt x="2785" y="1890"/>
                </a:cubicBezTo>
                <a:cubicBezTo>
                  <a:pt x="2711" y="1826"/>
                  <a:pt x="2634" y="1797"/>
                  <a:pt x="2561" y="1797"/>
                </a:cubicBezTo>
                <a:cubicBezTo>
                  <a:pt x="2432" y="1797"/>
                  <a:pt x="2314" y="1889"/>
                  <a:pt x="2244" y="2039"/>
                </a:cubicBezTo>
                <a:cubicBezTo>
                  <a:pt x="2121" y="2301"/>
                  <a:pt x="2236" y="2568"/>
                  <a:pt x="2408" y="2774"/>
                </a:cubicBezTo>
                <a:lnTo>
                  <a:pt x="2408" y="2774"/>
                </a:lnTo>
                <a:cubicBezTo>
                  <a:pt x="2268" y="2949"/>
                  <a:pt x="2067" y="3024"/>
                  <a:pt x="1853" y="3024"/>
                </a:cubicBezTo>
                <a:cubicBezTo>
                  <a:pt x="1103" y="3024"/>
                  <a:pt x="189" y="2107"/>
                  <a:pt x="1140" y="1383"/>
                </a:cubicBezTo>
                <a:cubicBezTo>
                  <a:pt x="1278" y="1279"/>
                  <a:pt x="1163" y="1189"/>
                  <a:pt x="1040" y="1189"/>
                </a:cubicBezTo>
                <a:cubicBezTo>
                  <a:pt x="996" y="1189"/>
                  <a:pt x="952" y="1200"/>
                  <a:pt x="917" y="1227"/>
                </a:cubicBezTo>
                <a:cubicBezTo>
                  <a:pt x="1" y="1923"/>
                  <a:pt x="483" y="3055"/>
                  <a:pt x="1476" y="3233"/>
                </a:cubicBezTo>
                <a:cubicBezTo>
                  <a:pt x="1548" y="3245"/>
                  <a:pt x="1621" y="3252"/>
                  <a:pt x="1694" y="3252"/>
                </a:cubicBezTo>
                <a:cubicBezTo>
                  <a:pt x="2009" y="3252"/>
                  <a:pt x="2327" y="3136"/>
                  <a:pt x="2578" y="2943"/>
                </a:cubicBezTo>
                <a:lnTo>
                  <a:pt x="2578" y="2943"/>
                </a:lnTo>
                <a:cubicBezTo>
                  <a:pt x="2610" y="2970"/>
                  <a:pt x="2643" y="2995"/>
                  <a:pt x="2675" y="3017"/>
                </a:cubicBezTo>
                <a:cubicBezTo>
                  <a:pt x="3211" y="3392"/>
                  <a:pt x="3968" y="3508"/>
                  <a:pt x="4676" y="3508"/>
                </a:cubicBezTo>
                <a:cubicBezTo>
                  <a:pt x="4974" y="3508"/>
                  <a:pt x="5264" y="3488"/>
                  <a:pt x="5524" y="3457"/>
                </a:cubicBezTo>
                <a:cubicBezTo>
                  <a:pt x="6522" y="3341"/>
                  <a:pt x="7744" y="2996"/>
                  <a:pt x="8329" y="2073"/>
                </a:cubicBezTo>
                <a:cubicBezTo>
                  <a:pt x="8543" y="1738"/>
                  <a:pt x="8563" y="1431"/>
                  <a:pt x="8463" y="1168"/>
                </a:cubicBezTo>
                <a:lnTo>
                  <a:pt x="8463" y="1168"/>
                </a:lnTo>
                <a:cubicBezTo>
                  <a:pt x="8620" y="1151"/>
                  <a:pt x="8780" y="1125"/>
                  <a:pt x="8946" y="1093"/>
                </a:cubicBezTo>
                <a:cubicBezTo>
                  <a:pt x="9369" y="1012"/>
                  <a:pt x="10545" y="693"/>
                  <a:pt x="9982" y="44"/>
                </a:cubicBezTo>
                <a:cubicBezTo>
                  <a:pt x="9955" y="13"/>
                  <a:pt x="9912" y="0"/>
                  <a:pt x="9867" y="0"/>
                </a:cubicBezTo>
                <a:close/>
              </a:path>
            </a:pathLst>
          </a:custGeom>
          <a:solidFill>
            <a:srgbClr val="FF7C35">
              <a:alpha val="56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14" name="Google Shape;514;p9"/>
          <p:cNvGrpSpPr/>
          <p:nvPr/>
        </p:nvGrpSpPr>
        <p:grpSpPr>
          <a:xfrm>
            <a:off x="514334" y="275263"/>
            <a:ext cx="11114732" cy="6343037"/>
            <a:chOff x="385750" y="206447"/>
            <a:chExt cx="8336049" cy="4757278"/>
          </a:xfrm>
        </p:grpSpPr>
        <p:sp>
          <p:nvSpPr>
            <p:cNvPr id="515" name="Google Shape;515;p9"/>
            <p:cNvSpPr/>
            <p:nvPr/>
          </p:nvSpPr>
          <p:spPr>
            <a:xfrm rot="-5400000">
              <a:off x="2208886" y="-1549189"/>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9"/>
            <p:cNvSpPr/>
            <p:nvPr/>
          </p:nvSpPr>
          <p:spPr>
            <a:xfrm rot="-5400000">
              <a:off x="2168061" y="-1575864"/>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17" name="Google Shape;517;p9"/>
          <p:cNvSpPr txBox="1">
            <a:spLocks noGrp="1"/>
          </p:cNvSpPr>
          <p:nvPr>
            <p:ph type="title"/>
          </p:nvPr>
        </p:nvSpPr>
        <p:spPr>
          <a:xfrm>
            <a:off x="5247897" y="2315685"/>
            <a:ext cx="5462000" cy="114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6667"/>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518" name="Google Shape;518;p9"/>
          <p:cNvSpPr txBox="1">
            <a:spLocks noGrp="1"/>
          </p:cNvSpPr>
          <p:nvPr>
            <p:ph type="subTitle" idx="1"/>
          </p:nvPr>
        </p:nvSpPr>
        <p:spPr>
          <a:xfrm>
            <a:off x="5247897" y="3474315"/>
            <a:ext cx="5462000" cy="106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69000473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19"/>
        <p:cNvGrpSpPr/>
        <p:nvPr/>
      </p:nvGrpSpPr>
      <p:grpSpPr>
        <a:xfrm>
          <a:off x="0" y="0"/>
          <a:ext cx="0" cy="0"/>
          <a:chOff x="0" y="0"/>
          <a:chExt cx="0" cy="0"/>
        </a:xfrm>
      </p:grpSpPr>
      <p:sp>
        <p:nvSpPr>
          <p:cNvPr id="520" name="Google Shape;520;p10"/>
          <p:cNvSpPr txBox="1">
            <a:spLocks noGrp="1"/>
          </p:cNvSpPr>
          <p:nvPr>
            <p:ph type="title"/>
          </p:nvPr>
        </p:nvSpPr>
        <p:spPr>
          <a:xfrm>
            <a:off x="784367" y="3889300"/>
            <a:ext cx="5145200" cy="22492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237166279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21"/>
        <p:cNvGrpSpPr/>
        <p:nvPr/>
      </p:nvGrpSpPr>
      <p:grpSpPr>
        <a:xfrm>
          <a:off x="0" y="0"/>
          <a:ext cx="0" cy="0"/>
          <a:chOff x="0" y="0"/>
          <a:chExt cx="0" cy="0"/>
        </a:xfrm>
      </p:grpSpPr>
      <p:grpSp>
        <p:nvGrpSpPr>
          <p:cNvPr id="522" name="Google Shape;522;p11"/>
          <p:cNvGrpSpPr/>
          <p:nvPr/>
        </p:nvGrpSpPr>
        <p:grpSpPr>
          <a:xfrm rot="-2700000">
            <a:off x="-1466549" y="3854991"/>
            <a:ext cx="4197193" cy="1714428"/>
            <a:chOff x="4407125" y="893175"/>
            <a:chExt cx="1997575" cy="815950"/>
          </a:xfrm>
        </p:grpSpPr>
        <p:sp>
          <p:nvSpPr>
            <p:cNvPr id="523" name="Google Shape;523;p11"/>
            <p:cNvSpPr/>
            <p:nvPr/>
          </p:nvSpPr>
          <p:spPr>
            <a:xfrm>
              <a:off x="4407425" y="1009550"/>
              <a:ext cx="22800" cy="34100"/>
            </a:xfrm>
            <a:custGeom>
              <a:avLst/>
              <a:gdLst/>
              <a:ahLst/>
              <a:cxnLst/>
              <a:rect l="l" t="t" r="r" b="b"/>
              <a:pathLst>
                <a:path w="912" h="1364" extrusionOk="0">
                  <a:moveTo>
                    <a:pt x="781" y="0"/>
                  </a:moveTo>
                  <a:lnTo>
                    <a:pt x="1" y="44"/>
                  </a:lnTo>
                  <a:lnTo>
                    <a:pt x="5" y="127"/>
                  </a:lnTo>
                  <a:lnTo>
                    <a:pt x="10" y="211"/>
                  </a:lnTo>
                  <a:lnTo>
                    <a:pt x="22" y="375"/>
                  </a:lnTo>
                  <a:cubicBezTo>
                    <a:pt x="32" y="486"/>
                    <a:pt x="41" y="596"/>
                    <a:pt x="53" y="706"/>
                  </a:cubicBezTo>
                  <a:cubicBezTo>
                    <a:pt x="76" y="926"/>
                    <a:pt x="106" y="1144"/>
                    <a:pt x="140" y="1363"/>
                  </a:cubicBezTo>
                  <a:lnTo>
                    <a:pt x="912" y="1242"/>
                  </a:lnTo>
                  <a:cubicBezTo>
                    <a:pt x="880" y="1036"/>
                    <a:pt x="851" y="830"/>
                    <a:pt x="830" y="623"/>
                  </a:cubicBezTo>
                  <a:cubicBezTo>
                    <a:pt x="818" y="520"/>
                    <a:pt x="810" y="416"/>
                    <a:pt x="799" y="312"/>
                  </a:cubicBezTo>
                  <a:lnTo>
                    <a:pt x="788" y="155"/>
                  </a:lnTo>
                  <a:lnTo>
                    <a:pt x="783" y="77"/>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11"/>
            <p:cNvSpPr/>
            <p:nvPr/>
          </p:nvSpPr>
          <p:spPr>
            <a:xfrm>
              <a:off x="4407125" y="950950"/>
              <a:ext cx="22300" cy="33900"/>
            </a:xfrm>
            <a:custGeom>
              <a:avLst/>
              <a:gdLst/>
              <a:ahLst/>
              <a:cxnLst/>
              <a:rect l="l" t="t" r="r" b="b"/>
              <a:pathLst>
                <a:path w="892" h="1356" extrusionOk="0">
                  <a:moveTo>
                    <a:pt x="892" y="118"/>
                  </a:moveTo>
                  <a:lnTo>
                    <a:pt x="120" y="0"/>
                  </a:lnTo>
                  <a:cubicBezTo>
                    <a:pt x="52" y="442"/>
                    <a:pt x="14" y="886"/>
                    <a:pt x="0" y="1331"/>
                  </a:cubicBezTo>
                  <a:lnTo>
                    <a:pt x="781" y="1355"/>
                  </a:lnTo>
                  <a:cubicBezTo>
                    <a:pt x="793" y="942"/>
                    <a:pt x="829" y="527"/>
                    <a:pt x="892" y="11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11"/>
            <p:cNvSpPr/>
            <p:nvPr/>
          </p:nvSpPr>
          <p:spPr>
            <a:xfrm>
              <a:off x="4415350" y="893175"/>
              <a:ext cx="28550" cy="36825"/>
            </a:xfrm>
            <a:custGeom>
              <a:avLst/>
              <a:gdLst/>
              <a:ahLst/>
              <a:cxnLst/>
              <a:rect l="l" t="t" r="r" b="b"/>
              <a:pathLst>
                <a:path w="1142" h="1473" extrusionOk="0">
                  <a:moveTo>
                    <a:pt x="1141" y="295"/>
                  </a:moveTo>
                  <a:lnTo>
                    <a:pt x="418" y="1"/>
                  </a:lnTo>
                  <a:lnTo>
                    <a:pt x="355" y="157"/>
                  </a:lnTo>
                  <a:lnTo>
                    <a:pt x="297" y="315"/>
                  </a:lnTo>
                  <a:cubicBezTo>
                    <a:pt x="288" y="341"/>
                    <a:pt x="277" y="367"/>
                    <a:pt x="268" y="395"/>
                  </a:cubicBezTo>
                  <a:lnTo>
                    <a:pt x="241" y="474"/>
                  </a:lnTo>
                  <a:cubicBezTo>
                    <a:pt x="222" y="527"/>
                    <a:pt x="204" y="579"/>
                    <a:pt x="188" y="632"/>
                  </a:cubicBezTo>
                  <a:cubicBezTo>
                    <a:pt x="153" y="739"/>
                    <a:pt x="118" y="845"/>
                    <a:pt x="89" y="954"/>
                  </a:cubicBezTo>
                  <a:cubicBezTo>
                    <a:pt x="55" y="1061"/>
                    <a:pt x="28" y="1170"/>
                    <a:pt x="0" y="1278"/>
                  </a:cubicBezTo>
                  <a:lnTo>
                    <a:pt x="756" y="1472"/>
                  </a:lnTo>
                  <a:cubicBezTo>
                    <a:pt x="783" y="1372"/>
                    <a:pt x="808" y="1271"/>
                    <a:pt x="838" y="1172"/>
                  </a:cubicBezTo>
                  <a:cubicBezTo>
                    <a:pt x="866" y="1073"/>
                    <a:pt x="898" y="975"/>
                    <a:pt x="929" y="876"/>
                  </a:cubicBezTo>
                  <a:cubicBezTo>
                    <a:pt x="945" y="827"/>
                    <a:pt x="963" y="778"/>
                    <a:pt x="979" y="729"/>
                  </a:cubicBezTo>
                  <a:lnTo>
                    <a:pt x="1003" y="656"/>
                  </a:lnTo>
                  <a:cubicBezTo>
                    <a:pt x="1012" y="631"/>
                    <a:pt x="1022" y="608"/>
                    <a:pt x="1031" y="583"/>
                  </a:cubicBezTo>
                  <a:lnTo>
                    <a:pt x="1084" y="437"/>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11"/>
            <p:cNvSpPr/>
            <p:nvPr/>
          </p:nvSpPr>
          <p:spPr>
            <a:xfrm>
              <a:off x="4458700" y="1169700"/>
              <a:ext cx="33225" cy="37575"/>
            </a:xfrm>
            <a:custGeom>
              <a:avLst/>
              <a:gdLst/>
              <a:ahLst/>
              <a:cxnLst/>
              <a:rect l="l" t="t" r="r" b="b"/>
              <a:pathLst>
                <a:path w="1329" h="1503" extrusionOk="0">
                  <a:moveTo>
                    <a:pt x="686" y="1"/>
                  </a:moveTo>
                  <a:lnTo>
                    <a:pt x="1" y="377"/>
                  </a:lnTo>
                  <a:cubicBezTo>
                    <a:pt x="105" y="568"/>
                    <a:pt x="215" y="758"/>
                    <a:pt x="327" y="945"/>
                  </a:cubicBezTo>
                  <a:cubicBezTo>
                    <a:pt x="438" y="1133"/>
                    <a:pt x="553" y="1319"/>
                    <a:pt x="671" y="1502"/>
                  </a:cubicBezTo>
                  <a:lnTo>
                    <a:pt x="1328" y="1080"/>
                  </a:lnTo>
                  <a:cubicBezTo>
                    <a:pt x="1215" y="906"/>
                    <a:pt x="1105" y="725"/>
                    <a:pt x="998" y="546"/>
                  </a:cubicBezTo>
                  <a:cubicBezTo>
                    <a:pt x="892" y="366"/>
                    <a:pt x="786" y="185"/>
                    <a:pt x="6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11"/>
            <p:cNvSpPr/>
            <p:nvPr/>
          </p:nvSpPr>
          <p:spPr>
            <a:xfrm>
              <a:off x="4433700" y="1118800"/>
              <a:ext cx="30750" cy="37275"/>
            </a:xfrm>
            <a:custGeom>
              <a:avLst/>
              <a:gdLst/>
              <a:ahLst/>
              <a:cxnLst/>
              <a:rect l="l" t="t" r="r" b="b"/>
              <a:pathLst>
                <a:path w="1230" h="1491" extrusionOk="0">
                  <a:moveTo>
                    <a:pt x="726" y="0"/>
                  </a:moveTo>
                  <a:lnTo>
                    <a:pt x="0" y="286"/>
                  </a:lnTo>
                  <a:cubicBezTo>
                    <a:pt x="161" y="695"/>
                    <a:pt x="338" y="1095"/>
                    <a:pt x="526" y="1490"/>
                  </a:cubicBezTo>
                  <a:lnTo>
                    <a:pt x="1230" y="1152"/>
                  </a:lnTo>
                  <a:cubicBezTo>
                    <a:pt x="1048" y="773"/>
                    <a:pt x="879" y="388"/>
                    <a:pt x="7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11"/>
            <p:cNvSpPr/>
            <p:nvPr/>
          </p:nvSpPr>
          <p:spPr>
            <a:xfrm>
              <a:off x="4416100" y="1065325"/>
              <a:ext cx="27475" cy="36225"/>
            </a:xfrm>
            <a:custGeom>
              <a:avLst/>
              <a:gdLst/>
              <a:ahLst/>
              <a:cxnLst/>
              <a:rect l="l" t="t" r="r" b="b"/>
              <a:pathLst>
                <a:path w="1099" h="1449" extrusionOk="0">
                  <a:moveTo>
                    <a:pt x="761" y="0"/>
                  </a:moveTo>
                  <a:lnTo>
                    <a:pt x="0" y="179"/>
                  </a:lnTo>
                  <a:cubicBezTo>
                    <a:pt x="12" y="232"/>
                    <a:pt x="24" y="285"/>
                    <a:pt x="39" y="339"/>
                  </a:cubicBezTo>
                  <a:cubicBezTo>
                    <a:pt x="53" y="392"/>
                    <a:pt x="65" y="445"/>
                    <a:pt x="80" y="499"/>
                  </a:cubicBezTo>
                  <a:cubicBezTo>
                    <a:pt x="108" y="605"/>
                    <a:pt x="136" y="713"/>
                    <a:pt x="165" y="818"/>
                  </a:cubicBezTo>
                  <a:cubicBezTo>
                    <a:pt x="194" y="923"/>
                    <a:pt x="226" y="1028"/>
                    <a:pt x="258" y="1134"/>
                  </a:cubicBezTo>
                  <a:cubicBezTo>
                    <a:pt x="273" y="1186"/>
                    <a:pt x="290" y="1240"/>
                    <a:pt x="306" y="1292"/>
                  </a:cubicBezTo>
                  <a:cubicBezTo>
                    <a:pt x="323" y="1344"/>
                    <a:pt x="339" y="1397"/>
                    <a:pt x="356" y="1449"/>
                  </a:cubicBezTo>
                  <a:lnTo>
                    <a:pt x="1099" y="1208"/>
                  </a:lnTo>
                  <a:cubicBezTo>
                    <a:pt x="1081" y="1158"/>
                    <a:pt x="1066" y="1109"/>
                    <a:pt x="1052" y="1058"/>
                  </a:cubicBezTo>
                  <a:cubicBezTo>
                    <a:pt x="1036" y="1009"/>
                    <a:pt x="1021" y="958"/>
                    <a:pt x="1005" y="908"/>
                  </a:cubicBezTo>
                  <a:cubicBezTo>
                    <a:pt x="975" y="808"/>
                    <a:pt x="945" y="709"/>
                    <a:pt x="918" y="609"/>
                  </a:cubicBezTo>
                  <a:cubicBezTo>
                    <a:pt x="889" y="508"/>
                    <a:pt x="863" y="407"/>
                    <a:pt x="836" y="307"/>
                  </a:cubicBezTo>
                  <a:cubicBezTo>
                    <a:pt x="823" y="256"/>
                    <a:pt x="811" y="205"/>
                    <a:pt x="798" y="154"/>
                  </a:cubicBezTo>
                  <a:cubicBezTo>
                    <a:pt x="783" y="101"/>
                    <a:pt x="771" y="53"/>
                    <a:pt x="7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11"/>
            <p:cNvSpPr/>
            <p:nvPr/>
          </p:nvSpPr>
          <p:spPr>
            <a:xfrm>
              <a:off x="4568000" y="1301800"/>
              <a:ext cx="37025" cy="35800"/>
            </a:xfrm>
            <a:custGeom>
              <a:avLst/>
              <a:gdLst/>
              <a:ahLst/>
              <a:cxnLst/>
              <a:rect l="l" t="t" r="r" b="b"/>
              <a:pathLst>
                <a:path w="1481" h="1432" extrusionOk="0">
                  <a:moveTo>
                    <a:pt x="529" y="1"/>
                  </a:moveTo>
                  <a:lnTo>
                    <a:pt x="1" y="575"/>
                  </a:lnTo>
                  <a:lnTo>
                    <a:pt x="243" y="794"/>
                  </a:lnTo>
                  <a:lnTo>
                    <a:pt x="487" y="1010"/>
                  </a:lnTo>
                  <a:lnTo>
                    <a:pt x="610" y="1117"/>
                  </a:lnTo>
                  <a:lnTo>
                    <a:pt x="735" y="1223"/>
                  </a:lnTo>
                  <a:lnTo>
                    <a:pt x="985" y="1431"/>
                  </a:lnTo>
                  <a:lnTo>
                    <a:pt x="1481" y="829"/>
                  </a:lnTo>
                  <a:lnTo>
                    <a:pt x="1240" y="626"/>
                  </a:lnTo>
                  <a:lnTo>
                    <a:pt x="1118" y="524"/>
                  </a:lnTo>
                  <a:lnTo>
                    <a:pt x="1001" y="421"/>
                  </a:lnTo>
                  <a:lnTo>
                    <a:pt x="762" y="21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11"/>
            <p:cNvSpPr/>
            <p:nvPr/>
          </p:nvSpPr>
          <p:spPr>
            <a:xfrm>
              <a:off x="4527000" y="1261525"/>
              <a:ext cx="36225" cy="36725"/>
            </a:xfrm>
            <a:custGeom>
              <a:avLst/>
              <a:gdLst/>
              <a:ahLst/>
              <a:cxnLst/>
              <a:rect l="l" t="t" r="r" b="b"/>
              <a:pathLst>
                <a:path w="1449" h="1469" extrusionOk="0">
                  <a:moveTo>
                    <a:pt x="583" y="0"/>
                  </a:moveTo>
                  <a:lnTo>
                    <a:pt x="0" y="520"/>
                  </a:lnTo>
                  <a:cubicBezTo>
                    <a:pt x="71" y="602"/>
                    <a:pt x="146" y="681"/>
                    <a:pt x="219" y="762"/>
                  </a:cubicBezTo>
                  <a:cubicBezTo>
                    <a:pt x="293" y="841"/>
                    <a:pt x="365" y="922"/>
                    <a:pt x="439" y="1002"/>
                  </a:cubicBezTo>
                  <a:lnTo>
                    <a:pt x="666" y="1237"/>
                  </a:lnTo>
                  <a:lnTo>
                    <a:pt x="779" y="1354"/>
                  </a:lnTo>
                  <a:lnTo>
                    <a:pt x="895" y="1468"/>
                  </a:lnTo>
                  <a:lnTo>
                    <a:pt x="1448" y="916"/>
                  </a:lnTo>
                  <a:lnTo>
                    <a:pt x="1336" y="805"/>
                  </a:lnTo>
                  <a:lnTo>
                    <a:pt x="1227" y="691"/>
                  </a:lnTo>
                  <a:lnTo>
                    <a:pt x="1008" y="463"/>
                  </a:lnTo>
                  <a:cubicBezTo>
                    <a:pt x="937" y="387"/>
                    <a:pt x="865" y="309"/>
                    <a:pt x="794" y="232"/>
                  </a:cubicBezTo>
                  <a:cubicBezTo>
                    <a:pt x="724" y="156"/>
                    <a:pt x="652" y="80"/>
                    <a:pt x="5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11"/>
            <p:cNvSpPr/>
            <p:nvPr/>
          </p:nvSpPr>
          <p:spPr>
            <a:xfrm>
              <a:off x="4490375" y="1217700"/>
              <a:ext cx="35075" cy="37300"/>
            </a:xfrm>
            <a:custGeom>
              <a:avLst/>
              <a:gdLst/>
              <a:ahLst/>
              <a:cxnLst/>
              <a:rect l="l" t="t" r="r" b="b"/>
              <a:pathLst>
                <a:path w="1403" h="1492" extrusionOk="0">
                  <a:moveTo>
                    <a:pt x="634" y="1"/>
                  </a:moveTo>
                  <a:lnTo>
                    <a:pt x="0" y="457"/>
                  </a:lnTo>
                  <a:cubicBezTo>
                    <a:pt x="128" y="634"/>
                    <a:pt x="259" y="810"/>
                    <a:pt x="393" y="980"/>
                  </a:cubicBezTo>
                  <a:lnTo>
                    <a:pt x="493" y="1110"/>
                  </a:lnTo>
                  <a:cubicBezTo>
                    <a:pt x="526" y="1152"/>
                    <a:pt x="559" y="1195"/>
                    <a:pt x="592" y="1238"/>
                  </a:cubicBezTo>
                  <a:lnTo>
                    <a:pt x="797" y="1492"/>
                  </a:lnTo>
                  <a:lnTo>
                    <a:pt x="1403" y="998"/>
                  </a:lnTo>
                  <a:lnTo>
                    <a:pt x="1205" y="752"/>
                  </a:lnTo>
                  <a:cubicBezTo>
                    <a:pt x="1170" y="712"/>
                    <a:pt x="1139" y="670"/>
                    <a:pt x="1107" y="629"/>
                  </a:cubicBezTo>
                  <a:lnTo>
                    <a:pt x="1010" y="504"/>
                  </a:lnTo>
                  <a:cubicBezTo>
                    <a:pt x="882" y="337"/>
                    <a:pt x="755" y="170"/>
                    <a:pt x="6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11"/>
            <p:cNvSpPr/>
            <p:nvPr/>
          </p:nvSpPr>
          <p:spPr>
            <a:xfrm>
              <a:off x="4713375" y="1396175"/>
              <a:ext cx="37175" cy="30700"/>
            </a:xfrm>
            <a:custGeom>
              <a:avLst/>
              <a:gdLst/>
              <a:ahLst/>
              <a:cxnLst/>
              <a:rect l="l" t="t" r="r" b="b"/>
              <a:pathLst>
                <a:path w="1487" h="1228" extrusionOk="0">
                  <a:moveTo>
                    <a:pt x="330" y="0"/>
                  </a:moveTo>
                  <a:lnTo>
                    <a:pt x="0" y="708"/>
                  </a:lnTo>
                  <a:lnTo>
                    <a:pt x="297" y="845"/>
                  </a:lnTo>
                  <a:cubicBezTo>
                    <a:pt x="321" y="856"/>
                    <a:pt x="346" y="869"/>
                    <a:pt x="371" y="879"/>
                  </a:cubicBezTo>
                  <a:lnTo>
                    <a:pt x="446" y="911"/>
                  </a:lnTo>
                  <a:lnTo>
                    <a:pt x="596" y="976"/>
                  </a:lnTo>
                  <a:lnTo>
                    <a:pt x="746" y="1041"/>
                  </a:lnTo>
                  <a:lnTo>
                    <a:pt x="821" y="1074"/>
                  </a:lnTo>
                  <a:lnTo>
                    <a:pt x="897" y="1105"/>
                  </a:lnTo>
                  <a:lnTo>
                    <a:pt x="1200" y="1228"/>
                  </a:lnTo>
                  <a:lnTo>
                    <a:pt x="1487" y="501"/>
                  </a:lnTo>
                  <a:lnTo>
                    <a:pt x="1195" y="382"/>
                  </a:lnTo>
                  <a:lnTo>
                    <a:pt x="1122" y="353"/>
                  </a:lnTo>
                  <a:lnTo>
                    <a:pt x="1050" y="322"/>
                  </a:lnTo>
                  <a:lnTo>
                    <a:pt x="905" y="258"/>
                  </a:lnTo>
                  <a:lnTo>
                    <a:pt x="761" y="196"/>
                  </a:lnTo>
                  <a:lnTo>
                    <a:pt x="688" y="165"/>
                  </a:lnTo>
                  <a:cubicBezTo>
                    <a:pt x="663" y="154"/>
                    <a:pt x="639" y="143"/>
                    <a:pt x="616" y="13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11"/>
            <p:cNvSpPr/>
            <p:nvPr/>
          </p:nvSpPr>
          <p:spPr>
            <a:xfrm>
              <a:off x="4661725" y="1369625"/>
              <a:ext cx="37525" cy="32800"/>
            </a:xfrm>
            <a:custGeom>
              <a:avLst/>
              <a:gdLst/>
              <a:ahLst/>
              <a:cxnLst/>
              <a:rect l="l" t="t" r="r" b="b"/>
              <a:pathLst>
                <a:path w="1501" h="1312" extrusionOk="0">
                  <a:moveTo>
                    <a:pt x="402" y="0"/>
                  </a:moveTo>
                  <a:lnTo>
                    <a:pt x="0" y="669"/>
                  </a:lnTo>
                  <a:lnTo>
                    <a:pt x="140" y="754"/>
                  </a:lnTo>
                  <a:cubicBezTo>
                    <a:pt x="163" y="768"/>
                    <a:pt x="187" y="781"/>
                    <a:pt x="210" y="796"/>
                  </a:cubicBezTo>
                  <a:lnTo>
                    <a:pt x="280" y="835"/>
                  </a:lnTo>
                  <a:lnTo>
                    <a:pt x="564" y="999"/>
                  </a:lnTo>
                  <a:cubicBezTo>
                    <a:pt x="610" y="1026"/>
                    <a:pt x="658" y="1052"/>
                    <a:pt x="707" y="1078"/>
                  </a:cubicBezTo>
                  <a:lnTo>
                    <a:pt x="850" y="1156"/>
                  </a:lnTo>
                  <a:lnTo>
                    <a:pt x="994" y="1234"/>
                  </a:lnTo>
                  <a:cubicBezTo>
                    <a:pt x="1017" y="1247"/>
                    <a:pt x="1041" y="1260"/>
                    <a:pt x="1064" y="1273"/>
                  </a:cubicBezTo>
                  <a:lnTo>
                    <a:pt x="1137" y="1311"/>
                  </a:lnTo>
                  <a:lnTo>
                    <a:pt x="1501" y="620"/>
                  </a:lnTo>
                  <a:lnTo>
                    <a:pt x="1431" y="583"/>
                  </a:lnTo>
                  <a:cubicBezTo>
                    <a:pt x="1407" y="571"/>
                    <a:pt x="1385" y="558"/>
                    <a:pt x="1361" y="545"/>
                  </a:cubicBezTo>
                  <a:lnTo>
                    <a:pt x="1224" y="470"/>
                  </a:lnTo>
                  <a:lnTo>
                    <a:pt x="1085" y="394"/>
                  </a:lnTo>
                  <a:cubicBezTo>
                    <a:pt x="1040" y="370"/>
                    <a:pt x="994" y="345"/>
                    <a:pt x="948" y="318"/>
                  </a:cubicBezTo>
                  <a:lnTo>
                    <a:pt x="674" y="159"/>
                  </a:lnTo>
                  <a:lnTo>
                    <a:pt x="606" y="121"/>
                  </a:lnTo>
                  <a:cubicBezTo>
                    <a:pt x="583" y="107"/>
                    <a:pt x="560" y="95"/>
                    <a:pt x="539" y="8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11"/>
            <p:cNvSpPr/>
            <p:nvPr/>
          </p:nvSpPr>
          <p:spPr>
            <a:xfrm>
              <a:off x="4613300" y="1338175"/>
              <a:ext cx="37475" cy="34450"/>
            </a:xfrm>
            <a:custGeom>
              <a:avLst/>
              <a:gdLst/>
              <a:ahLst/>
              <a:cxnLst/>
              <a:rect l="l" t="t" r="r" b="b"/>
              <a:pathLst>
                <a:path w="1499" h="1378" extrusionOk="0">
                  <a:moveTo>
                    <a:pt x="469" y="0"/>
                  </a:moveTo>
                  <a:lnTo>
                    <a:pt x="1" y="625"/>
                  </a:lnTo>
                  <a:lnTo>
                    <a:pt x="263" y="818"/>
                  </a:lnTo>
                  <a:lnTo>
                    <a:pt x="395" y="915"/>
                  </a:lnTo>
                  <a:lnTo>
                    <a:pt x="529" y="1008"/>
                  </a:lnTo>
                  <a:lnTo>
                    <a:pt x="796" y="1196"/>
                  </a:lnTo>
                  <a:cubicBezTo>
                    <a:pt x="886" y="1257"/>
                    <a:pt x="976" y="1316"/>
                    <a:pt x="1067" y="1378"/>
                  </a:cubicBezTo>
                  <a:lnTo>
                    <a:pt x="1499" y="727"/>
                  </a:lnTo>
                  <a:cubicBezTo>
                    <a:pt x="1411" y="669"/>
                    <a:pt x="1323" y="612"/>
                    <a:pt x="1237" y="551"/>
                  </a:cubicBezTo>
                  <a:lnTo>
                    <a:pt x="978" y="370"/>
                  </a:lnTo>
                  <a:lnTo>
                    <a:pt x="849" y="279"/>
                  </a:lnTo>
                  <a:lnTo>
                    <a:pt x="721" y="186"/>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11"/>
            <p:cNvSpPr/>
            <p:nvPr/>
          </p:nvSpPr>
          <p:spPr>
            <a:xfrm>
              <a:off x="4882450" y="1441075"/>
              <a:ext cx="33275" cy="21425"/>
            </a:xfrm>
            <a:custGeom>
              <a:avLst/>
              <a:gdLst/>
              <a:ahLst/>
              <a:cxnLst/>
              <a:rect l="l" t="t" r="r" b="b"/>
              <a:pathLst>
                <a:path w="1331" h="857" extrusionOk="0">
                  <a:moveTo>
                    <a:pt x="75" y="0"/>
                  </a:moveTo>
                  <a:lnTo>
                    <a:pt x="1" y="777"/>
                  </a:lnTo>
                  <a:lnTo>
                    <a:pt x="328" y="804"/>
                  </a:lnTo>
                  <a:cubicBezTo>
                    <a:pt x="382" y="808"/>
                    <a:pt x="437" y="813"/>
                    <a:pt x="490" y="818"/>
                  </a:cubicBezTo>
                  <a:lnTo>
                    <a:pt x="654" y="826"/>
                  </a:lnTo>
                  <a:lnTo>
                    <a:pt x="980" y="846"/>
                  </a:lnTo>
                  <a:lnTo>
                    <a:pt x="1307" y="856"/>
                  </a:lnTo>
                  <a:lnTo>
                    <a:pt x="1330" y="75"/>
                  </a:lnTo>
                  <a:lnTo>
                    <a:pt x="1016" y="65"/>
                  </a:lnTo>
                  <a:lnTo>
                    <a:pt x="702" y="47"/>
                  </a:lnTo>
                  <a:lnTo>
                    <a:pt x="544" y="38"/>
                  </a:lnTo>
                  <a:cubicBezTo>
                    <a:pt x="492" y="34"/>
                    <a:pt x="440" y="28"/>
                    <a:pt x="388" y="2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11"/>
            <p:cNvSpPr/>
            <p:nvPr/>
          </p:nvSpPr>
          <p:spPr>
            <a:xfrm>
              <a:off x="4824425" y="1432375"/>
              <a:ext cx="35125" cy="25025"/>
            </a:xfrm>
            <a:custGeom>
              <a:avLst/>
              <a:gdLst/>
              <a:ahLst/>
              <a:cxnLst/>
              <a:rect l="l" t="t" r="r" b="b"/>
              <a:pathLst>
                <a:path w="1405" h="1001" extrusionOk="0">
                  <a:moveTo>
                    <a:pt x="166" y="1"/>
                  </a:moveTo>
                  <a:lnTo>
                    <a:pt x="1" y="764"/>
                  </a:lnTo>
                  <a:cubicBezTo>
                    <a:pt x="427" y="858"/>
                    <a:pt x="859" y="932"/>
                    <a:pt x="1290" y="1000"/>
                  </a:cubicBezTo>
                  <a:lnTo>
                    <a:pt x="1404" y="228"/>
                  </a:lnTo>
                  <a:cubicBezTo>
                    <a:pt x="990" y="163"/>
                    <a:pt x="577" y="93"/>
                    <a:pt x="1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11"/>
            <p:cNvSpPr/>
            <p:nvPr/>
          </p:nvSpPr>
          <p:spPr>
            <a:xfrm>
              <a:off x="4768075" y="1417375"/>
              <a:ext cx="36450" cy="28050"/>
            </a:xfrm>
            <a:custGeom>
              <a:avLst/>
              <a:gdLst/>
              <a:ahLst/>
              <a:cxnLst/>
              <a:rect l="l" t="t" r="r" b="b"/>
              <a:pathLst>
                <a:path w="1458" h="1122" extrusionOk="0">
                  <a:moveTo>
                    <a:pt x="252" y="1"/>
                  </a:moveTo>
                  <a:lnTo>
                    <a:pt x="1" y="740"/>
                  </a:lnTo>
                  <a:cubicBezTo>
                    <a:pt x="52" y="758"/>
                    <a:pt x="104" y="775"/>
                    <a:pt x="156" y="792"/>
                  </a:cubicBezTo>
                  <a:lnTo>
                    <a:pt x="312" y="843"/>
                  </a:lnTo>
                  <a:lnTo>
                    <a:pt x="468" y="893"/>
                  </a:lnTo>
                  <a:lnTo>
                    <a:pt x="546" y="918"/>
                  </a:lnTo>
                  <a:lnTo>
                    <a:pt x="624" y="942"/>
                  </a:lnTo>
                  <a:cubicBezTo>
                    <a:pt x="834" y="1002"/>
                    <a:pt x="1042" y="1067"/>
                    <a:pt x="1253" y="1121"/>
                  </a:cubicBezTo>
                  <a:lnTo>
                    <a:pt x="1457" y="367"/>
                  </a:lnTo>
                  <a:cubicBezTo>
                    <a:pt x="1254" y="315"/>
                    <a:pt x="1053" y="253"/>
                    <a:pt x="852" y="194"/>
                  </a:cubicBezTo>
                  <a:lnTo>
                    <a:pt x="776" y="173"/>
                  </a:lnTo>
                  <a:lnTo>
                    <a:pt x="701" y="148"/>
                  </a:lnTo>
                  <a:lnTo>
                    <a:pt x="551" y="100"/>
                  </a:lnTo>
                  <a:lnTo>
                    <a:pt x="402" y="52"/>
                  </a:lnTo>
                  <a:cubicBezTo>
                    <a:pt x="353" y="34"/>
                    <a:pt x="302" y="18"/>
                    <a:pt x="2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11"/>
            <p:cNvSpPr/>
            <p:nvPr/>
          </p:nvSpPr>
          <p:spPr>
            <a:xfrm>
              <a:off x="5052400" y="1418500"/>
              <a:ext cx="36350" cy="27925"/>
            </a:xfrm>
            <a:custGeom>
              <a:avLst/>
              <a:gdLst/>
              <a:ahLst/>
              <a:cxnLst/>
              <a:rect l="l" t="t" r="r" b="b"/>
              <a:pathLst>
                <a:path w="1454" h="1117" extrusionOk="0">
                  <a:moveTo>
                    <a:pt x="1" y="362"/>
                  </a:moveTo>
                  <a:lnTo>
                    <a:pt x="199" y="1117"/>
                  </a:lnTo>
                  <a:cubicBezTo>
                    <a:pt x="252" y="1103"/>
                    <a:pt x="304" y="1088"/>
                    <a:pt x="356" y="1074"/>
                  </a:cubicBezTo>
                  <a:lnTo>
                    <a:pt x="513" y="1029"/>
                  </a:lnTo>
                  <a:lnTo>
                    <a:pt x="670" y="985"/>
                  </a:lnTo>
                  <a:cubicBezTo>
                    <a:pt x="696" y="977"/>
                    <a:pt x="722" y="971"/>
                    <a:pt x="750" y="963"/>
                  </a:cubicBezTo>
                  <a:lnTo>
                    <a:pt x="829" y="940"/>
                  </a:lnTo>
                  <a:lnTo>
                    <a:pt x="1142" y="843"/>
                  </a:lnTo>
                  <a:lnTo>
                    <a:pt x="1220" y="820"/>
                  </a:lnTo>
                  <a:lnTo>
                    <a:pt x="1298" y="794"/>
                  </a:lnTo>
                  <a:lnTo>
                    <a:pt x="1453" y="742"/>
                  </a:lnTo>
                  <a:lnTo>
                    <a:pt x="1204" y="1"/>
                  </a:lnTo>
                  <a:lnTo>
                    <a:pt x="1054" y="51"/>
                  </a:lnTo>
                  <a:lnTo>
                    <a:pt x="981" y="76"/>
                  </a:lnTo>
                  <a:lnTo>
                    <a:pt x="905" y="98"/>
                  </a:lnTo>
                  <a:lnTo>
                    <a:pt x="605" y="191"/>
                  </a:lnTo>
                  <a:lnTo>
                    <a:pt x="529" y="215"/>
                  </a:lnTo>
                  <a:cubicBezTo>
                    <a:pt x="504" y="222"/>
                    <a:pt x="478" y="229"/>
                    <a:pt x="454" y="237"/>
                  </a:cubicBezTo>
                  <a:lnTo>
                    <a:pt x="303" y="279"/>
                  </a:lnTo>
                  <a:lnTo>
                    <a:pt x="152" y="320"/>
                  </a:lnTo>
                  <a:cubicBezTo>
                    <a:pt x="102" y="335"/>
                    <a:pt x="51" y="350"/>
                    <a:pt x="1" y="3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11"/>
            <p:cNvSpPr/>
            <p:nvPr/>
          </p:nvSpPr>
          <p:spPr>
            <a:xfrm>
              <a:off x="4997100" y="1433175"/>
              <a:ext cx="34950" cy="24725"/>
            </a:xfrm>
            <a:custGeom>
              <a:avLst/>
              <a:gdLst/>
              <a:ahLst/>
              <a:cxnLst/>
              <a:rect l="l" t="t" r="r" b="b"/>
              <a:pathLst>
                <a:path w="1398" h="989" extrusionOk="0">
                  <a:moveTo>
                    <a:pt x="0" y="216"/>
                  </a:moveTo>
                  <a:lnTo>
                    <a:pt x="107" y="989"/>
                  </a:lnTo>
                  <a:lnTo>
                    <a:pt x="432" y="942"/>
                  </a:lnTo>
                  <a:cubicBezTo>
                    <a:pt x="540" y="925"/>
                    <a:pt x="647" y="906"/>
                    <a:pt x="754" y="888"/>
                  </a:cubicBezTo>
                  <a:cubicBezTo>
                    <a:pt x="971" y="854"/>
                    <a:pt x="1184" y="808"/>
                    <a:pt x="1397" y="766"/>
                  </a:cubicBezTo>
                  <a:lnTo>
                    <a:pt x="1240" y="1"/>
                  </a:lnTo>
                  <a:cubicBezTo>
                    <a:pt x="1034" y="41"/>
                    <a:pt x="829" y="84"/>
                    <a:pt x="622" y="117"/>
                  </a:cubicBezTo>
                  <a:cubicBezTo>
                    <a:pt x="519" y="134"/>
                    <a:pt x="415" y="154"/>
                    <a:pt x="312" y="16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11"/>
            <p:cNvSpPr/>
            <p:nvPr/>
          </p:nvSpPr>
          <p:spPr>
            <a:xfrm>
              <a:off x="4941050" y="1441325"/>
              <a:ext cx="33150" cy="21300"/>
            </a:xfrm>
            <a:custGeom>
              <a:avLst/>
              <a:gdLst/>
              <a:ahLst/>
              <a:cxnLst/>
              <a:rect l="l" t="t" r="r" b="b"/>
              <a:pathLst>
                <a:path w="1326" h="852" extrusionOk="0">
                  <a:moveTo>
                    <a:pt x="0" y="70"/>
                  </a:moveTo>
                  <a:lnTo>
                    <a:pt x="19" y="851"/>
                  </a:lnTo>
                  <a:cubicBezTo>
                    <a:pt x="73" y="850"/>
                    <a:pt x="129" y="850"/>
                    <a:pt x="183" y="848"/>
                  </a:cubicBezTo>
                  <a:lnTo>
                    <a:pt x="347" y="841"/>
                  </a:lnTo>
                  <a:lnTo>
                    <a:pt x="673" y="827"/>
                  </a:lnTo>
                  <a:lnTo>
                    <a:pt x="1000" y="805"/>
                  </a:lnTo>
                  <a:lnTo>
                    <a:pt x="1162" y="793"/>
                  </a:lnTo>
                  <a:cubicBezTo>
                    <a:pt x="1218" y="789"/>
                    <a:pt x="1271" y="783"/>
                    <a:pt x="1326" y="778"/>
                  </a:cubicBezTo>
                  <a:lnTo>
                    <a:pt x="1258" y="1"/>
                  </a:lnTo>
                  <a:cubicBezTo>
                    <a:pt x="1206" y="6"/>
                    <a:pt x="1154" y="11"/>
                    <a:pt x="1102" y="15"/>
                  </a:cubicBezTo>
                  <a:lnTo>
                    <a:pt x="944" y="26"/>
                  </a:lnTo>
                  <a:lnTo>
                    <a:pt x="630" y="47"/>
                  </a:lnTo>
                  <a:lnTo>
                    <a:pt x="315" y="59"/>
                  </a:lnTo>
                  <a:lnTo>
                    <a:pt x="158" y="65"/>
                  </a:lnTo>
                  <a:cubicBezTo>
                    <a:pt x="106" y="69"/>
                    <a:pt x="53" y="69"/>
                    <a:pt x="0" y="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11"/>
            <p:cNvSpPr/>
            <p:nvPr/>
          </p:nvSpPr>
          <p:spPr>
            <a:xfrm>
              <a:off x="5204450" y="1335775"/>
              <a:ext cx="37300" cy="35350"/>
            </a:xfrm>
            <a:custGeom>
              <a:avLst/>
              <a:gdLst/>
              <a:ahLst/>
              <a:cxnLst/>
              <a:rect l="l" t="t" r="r" b="b"/>
              <a:pathLst>
                <a:path w="1492" h="1414" extrusionOk="0">
                  <a:moveTo>
                    <a:pt x="0" y="787"/>
                  </a:moveTo>
                  <a:lnTo>
                    <a:pt x="465" y="1414"/>
                  </a:lnTo>
                  <a:cubicBezTo>
                    <a:pt x="642" y="1285"/>
                    <a:pt x="815" y="1150"/>
                    <a:pt x="986" y="1012"/>
                  </a:cubicBezTo>
                  <a:cubicBezTo>
                    <a:pt x="1158" y="874"/>
                    <a:pt x="1327" y="732"/>
                    <a:pt x="1491" y="586"/>
                  </a:cubicBezTo>
                  <a:lnTo>
                    <a:pt x="976" y="1"/>
                  </a:lnTo>
                  <a:cubicBezTo>
                    <a:pt x="819" y="138"/>
                    <a:pt x="661" y="273"/>
                    <a:pt x="497" y="404"/>
                  </a:cubicBezTo>
                  <a:cubicBezTo>
                    <a:pt x="335" y="536"/>
                    <a:pt x="171" y="664"/>
                    <a:pt x="0" y="78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11"/>
            <p:cNvSpPr/>
            <p:nvPr/>
          </p:nvSpPr>
          <p:spPr>
            <a:xfrm>
              <a:off x="5157100" y="1369725"/>
              <a:ext cx="37575" cy="33225"/>
            </a:xfrm>
            <a:custGeom>
              <a:avLst/>
              <a:gdLst/>
              <a:ahLst/>
              <a:cxnLst/>
              <a:rect l="l" t="t" r="r" b="b"/>
              <a:pathLst>
                <a:path w="1503" h="1329" extrusionOk="0">
                  <a:moveTo>
                    <a:pt x="0" y="646"/>
                  </a:moveTo>
                  <a:lnTo>
                    <a:pt x="378" y="1329"/>
                  </a:lnTo>
                  <a:lnTo>
                    <a:pt x="665" y="1168"/>
                  </a:lnTo>
                  <a:lnTo>
                    <a:pt x="736" y="1127"/>
                  </a:lnTo>
                  <a:cubicBezTo>
                    <a:pt x="760" y="1114"/>
                    <a:pt x="782" y="1099"/>
                    <a:pt x="806" y="1085"/>
                  </a:cubicBezTo>
                  <a:lnTo>
                    <a:pt x="947" y="1001"/>
                  </a:lnTo>
                  <a:lnTo>
                    <a:pt x="1087" y="917"/>
                  </a:lnTo>
                  <a:cubicBezTo>
                    <a:pt x="1134" y="887"/>
                    <a:pt x="1181" y="860"/>
                    <a:pt x="1226" y="830"/>
                  </a:cubicBezTo>
                  <a:lnTo>
                    <a:pt x="1503" y="653"/>
                  </a:lnTo>
                  <a:lnTo>
                    <a:pt x="1076" y="0"/>
                  </a:lnTo>
                  <a:lnTo>
                    <a:pt x="812" y="169"/>
                  </a:lnTo>
                  <a:cubicBezTo>
                    <a:pt x="767" y="198"/>
                    <a:pt x="723" y="224"/>
                    <a:pt x="677" y="251"/>
                  </a:cubicBezTo>
                  <a:lnTo>
                    <a:pt x="543" y="331"/>
                  </a:lnTo>
                  <a:lnTo>
                    <a:pt x="410" y="413"/>
                  </a:lnTo>
                  <a:cubicBezTo>
                    <a:pt x="387" y="425"/>
                    <a:pt x="365" y="440"/>
                    <a:pt x="342" y="453"/>
                  </a:cubicBezTo>
                  <a:lnTo>
                    <a:pt x="272" y="49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11"/>
            <p:cNvSpPr/>
            <p:nvPr/>
          </p:nvSpPr>
          <p:spPr>
            <a:xfrm>
              <a:off x="5106350" y="1397150"/>
              <a:ext cx="37250" cy="30825"/>
            </a:xfrm>
            <a:custGeom>
              <a:avLst/>
              <a:gdLst/>
              <a:ahLst/>
              <a:cxnLst/>
              <a:rect l="l" t="t" r="r" b="b"/>
              <a:pathLst>
                <a:path w="1490" h="1233" extrusionOk="0">
                  <a:moveTo>
                    <a:pt x="0" y="508"/>
                  </a:moveTo>
                  <a:lnTo>
                    <a:pt x="290" y="1233"/>
                  </a:lnTo>
                  <a:cubicBezTo>
                    <a:pt x="494" y="1154"/>
                    <a:pt x="694" y="1066"/>
                    <a:pt x="895" y="980"/>
                  </a:cubicBezTo>
                  <a:lnTo>
                    <a:pt x="969" y="947"/>
                  </a:lnTo>
                  <a:lnTo>
                    <a:pt x="1044" y="914"/>
                  </a:lnTo>
                  <a:lnTo>
                    <a:pt x="1192" y="844"/>
                  </a:lnTo>
                  <a:lnTo>
                    <a:pt x="1341" y="775"/>
                  </a:lnTo>
                  <a:lnTo>
                    <a:pt x="1415" y="742"/>
                  </a:lnTo>
                  <a:cubicBezTo>
                    <a:pt x="1440" y="730"/>
                    <a:pt x="1464" y="718"/>
                    <a:pt x="1489" y="706"/>
                  </a:cubicBezTo>
                  <a:lnTo>
                    <a:pt x="1151" y="1"/>
                  </a:lnTo>
                  <a:cubicBezTo>
                    <a:pt x="1128" y="13"/>
                    <a:pt x="1104" y="25"/>
                    <a:pt x="1081" y="35"/>
                  </a:cubicBezTo>
                  <a:lnTo>
                    <a:pt x="1009" y="67"/>
                  </a:lnTo>
                  <a:lnTo>
                    <a:pt x="865" y="133"/>
                  </a:lnTo>
                  <a:lnTo>
                    <a:pt x="723" y="198"/>
                  </a:lnTo>
                  <a:lnTo>
                    <a:pt x="651" y="230"/>
                  </a:lnTo>
                  <a:lnTo>
                    <a:pt x="579" y="261"/>
                  </a:lnTo>
                  <a:cubicBezTo>
                    <a:pt x="386" y="348"/>
                    <a:pt x="196" y="432"/>
                    <a:pt x="0" y="50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11"/>
            <p:cNvSpPr/>
            <p:nvPr/>
          </p:nvSpPr>
          <p:spPr>
            <a:xfrm>
              <a:off x="5304675" y="1194875"/>
              <a:ext cx="25225" cy="35525"/>
            </a:xfrm>
            <a:custGeom>
              <a:avLst/>
              <a:gdLst/>
              <a:ahLst/>
              <a:cxnLst/>
              <a:rect l="l" t="t" r="r" b="b"/>
              <a:pathLst>
                <a:path w="1009" h="1421" extrusionOk="0">
                  <a:moveTo>
                    <a:pt x="0" y="1201"/>
                  </a:moveTo>
                  <a:lnTo>
                    <a:pt x="750" y="1421"/>
                  </a:lnTo>
                  <a:lnTo>
                    <a:pt x="797" y="1257"/>
                  </a:lnTo>
                  <a:lnTo>
                    <a:pt x="838" y="1092"/>
                  </a:lnTo>
                  <a:cubicBezTo>
                    <a:pt x="844" y="1065"/>
                    <a:pt x="853" y="1037"/>
                    <a:pt x="859" y="1008"/>
                  </a:cubicBezTo>
                  <a:lnTo>
                    <a:pt x="877" y="924"/>
                  </a:lnTo>
                  <a:lnTo>
                    <a:pt x="896" y="839"/>
                  </a:lnTo>
                  <a:cubicBezTo>
                    <a:pt x="902" y="811"/>
                    <a:pt x="908" y="784"/>
                    <a:pt x="912" y="754"/>
                  </a:cubicBezTo>
                  <a:lnTo>
                    <a:pt x="942" y="586"/>
                  </a:lnTo>
                  <a:lnTo>
                    <a:pt x="950" y="542"/>
                  </a:lnTo>
                  <a:lnTo>
                    <a:pt x="957" y="499"/>
                  </a:lnTo>
                  <a:lnTo>
                    <a:pt x="968" y="414"/>
                  </a:lnTo>
                  <a:cubicBezTo>
                    <a:pt x="986" y="300"/>
                    <a:pt x="996" y="186"/>
                    <a:pt x="1009" y="71"/>
                  </a:cubicBezTo>
                  <a:lnTo>
                    <a:pt x="230" y="1"/>
                  </a:lnTo>
                  <a:cubicBezTo>
                    <a:pt x="219" y="103"/>
                    <a:pt x="210" y="204"/>
                    <a:pt x="194" y="305"/>
                  </a:cubicBezTo>
                  <a:lnTo>
                    <a:pt x="183" y="380"/>
                  </a:lnTo>
                  <a:lnTo>
                    <a:pt x="178" y="417"/>
                  </a:lnTo>
                  <a:lnTo>
                    <a:pt x="172" y="456"/>
                  </a:lnTo>
                  <a:lnTo>
                    <a:pt x="145" y="604"/>
                  </a:lnTo>
                  <a:cubicBezTo>
                    <a:pt x="141" y="629"/>
                    <a:pt x="134" y="654"/>
                    <a:pt x="129" y="679"/>
                  </a:cubicBezTo>
                  <a:lnTo>
                    <a:pt x="114" y="753"/>
                  </a:lnTo>
                  <a:lnTo>
                    <a:pt x="98" y="827"/>
                  </a:lnTo>
                  <a:cubicBezTo>
                    <a:pt x="93" y="852"/>
                    <a:pt x="84" y="877"/>
                    <a:pt x="79" y="901"/>
                  </a:cubicBezTo>
                  <a:lnTo>
                    <a:pt x="42" y="105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11"/>
            <p:cNvSpPr/>
            <p:nvPr/>
          </p:nvSpPr>
          <p:spPr>
            <a:xfrm>
              <a:off x="5281725" y="1247800"/>
              <a:ext cx="32425" cy="37650"/>
            </a:xfrm>
            <a:custGeom>
              <a:avLst/>
              <a:gdLst/>
              <a:ahLst/>
              <a:cxnLst/>
              <a:rect l="l" t="t" r="r" b="b"/>
              <a:pathLst>
                <a:path w="1297" h="1506" extrusionOk="0">
                  <a:moveTo>
                    <a:pt x="1" y="1089"/>
                  </a:moveTo>
                  <a:lnTo>
                    <a:pt x="662" y="1506"/>
                  </a:lnTo>
                  <a:cubicBezTo>
                    <a:pt x="691" y="1459"/>
                    <a:pt x="720" y="1411"/>
                    <a:pt x="749" y="1363"/>
                  </a:cubicBezTo>
                  <a:lnTo>
                    <a:pt x="794" y="1291"/>
                  </a:lnTo>
                  <a:lnTo>
                    <a:pt x="836" y="1219"/>
                  </a:lnTo>
                  <a:cubicBezTo>
                    <a:pt x="863" y="1171"/>
                    <a:pt x="893" y="1122"/>
                    <a:pt x="919" y="1073"/>
                  </a:cubicBezTo>
                  <a:lnTo>
                    <a:pt x="1000" y="924"/>
                  </a:lnTo>
                  <a:lnTo>
                    <a:pt x="1021" y="887"/>
                  </a:lnTo>
                  <a:lnTo>
                    <a:pt x="1040" y="850"/>
                  </a:lnTo>
                  <a:lnTo>
                    <a:pt x="1079" y="775"/>
                  </a:lnTo>
                  <a:cubicBezTo>
                    <a:pt x="1105" y="724"/>
                    <a:pt x="1132" y="674"/>
                    <a:pt x="1154" y="624"/>
                  </a:cubicBezTo>
                  <a:lnTo>
                    <a:pt x="1227" y="471"/>
                  </a:lnTo>
                  <a:lnTo>
                    <a:pt x="1296" y="317"/>
                  </a:lnTo>
                  <a:lnTo>
                    <a:pt x="582" y="0"/>
                  </a:lnTo>
                  <a:lnTo>
                    <a:pt x="518" y="141"/>
                  </a:lnTo>
                  <a:lnTo>
                    <a:pt x="452" y="280"/>
                  </a:lnTo>
                  <a:cubicBezTo>
                    <a:pt x="430" y="327"/>
                    <a:pt x="406" y="372"/>
                    <a:pt x="383" y="418"/>
                  </a:cubicBezTo>
                  <a:lnTo>
                    <a:pt x="347" y="487"/>
                  </a:lnTo>
                  <a:lnTo>
                    <a:pt x="330" y="521"/>
                  </a:lnTo>
                  <a:lnTo>
                    <a:pt x="311" y="554"/>
                  </a:lnTo>
                  <a:lnTo>
                    <a:pt x="237" y="690"/>
                  </a:lnTo>
                  <a:cubicBezTo>
                    <a:pt x="212" y="735"/>
                    <a:pt x="185" y="780"/>
                    <a:pt x="160" y="824"/>
                  </a:cubicBezTo>
                  <a:lnTo>
                    <a:pt x="122" y="891"/>
                  </a:lnTo>
                  <a:lnTo>
                    <a:pt x="81" y="957"/>
                  </a:lnTo>
                  <a:cubicBezTo>
                    <a:pt x="54" y="1001"/>
                    <a:pt x="28" y="1046"/>
                    <a:pt x="1" y="108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11"/>
            <p:cNvSpPr/>
            <p:nvPr/>
          </p:nvSpPr>
          <p:spPr>
            <a:xfrm>
              <a:off x="5247150" y="1295000"/>
              <a:ext cx="35900" cy="37075"/>
            </a:xfrm>
            <a:custGeom>
              <a:avLst/>
              <a:gdLst/>
              <a:ahLst/>
              <a:cxnLst/>
              <a:rect l="l" t="t" r="r" b="b"/>
              <a:pathLst>
                <a:path w="1436" h="1483" extrusionOk="0">
                  <a:moveTo>
                    <a:pt x="0" y="938"/>
                  </a:moveTo>
                  <a:lnTo>
                    <a:pt x="559" y="1483"/>
                  </a:lnTo>
                  <a:cubicBezTo>
                    <a:pt x="713" y="1324"/>
                    <a:pt x="865" y="1163"/>
                    <a:pt x="1011" y="995"/>
                  </a:cubicBezTo>
                  <a:lnTo>
                    <a:pt x="1066" y="933"/>
                  </a:lnTo>
                  <a:cubicBezTo>
                    <a:pt x="1084" y="912"/>
                    <a:pt x="1103" y="889"/>
                    <a:pt x="1119" y="868"/>
                  </a:cubicBezTo>
                  <a:lnTo>
                    <a:pt x="1228" y="741"/>
                  </a:lnTo>
                  <a:cubicBezTo>
                    <a:pt x="1297" y="654"/>
                    <a:pt x="1368" y="570"/>
                    <a:pt x="1436" y="481"/>
                  </a:cubicBezTo>
                  <a:lnTo>
                    <a:pt x="819" y="0"/>
                  </a:lnTo>
                  <a:cubicBezTo>
                    <a:pt x="757" y="82"/>
                    <a:pt x="691" y="161"/>
                    <a:pt x="626" y="244"/>
                  </a:cubicBezTo>
                  <a:lnTo>
                    <a:pt x="526" y="362"/>
                  </a:lnTo>
                  <a:cubicBezTo>
                    <a:pt x="509" y="382"/>
                    <a:pt x="491" y="403"/>
                    <a:pt x="475" y="422"/>
                  </a:cubicBezTo>
                  <a:lnTo>
                    <a:pt x="423" y="481"/>
                  </a:lnTo>
                  <a:cubicBezTo>
                    <a:pt x="286" y="637"/>
                    <a:pt x="145" y="788"/>
                    <a:pt x="0" y="93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11"/>
            <p:cNvSpPr/>
            <p:nvPr/>
          </p:nvSpPr>
          <p:spPr>
            <a:xfrm>
              <a:off x="5239425" y="1041700"/>
              <a:ext cx="37950" cy="33350"/>
            </a:xfrm>
            <a:custGeom>
              <a:avLst/>
              <a:gdLst/>
              <a:ahLst/>
              <a:cxnLst/>
              <a:rect l="l" t="t" r="r" b="b"/>
              <a:pathLst>
                <a:path w="1518" h="1334" extrusionOk="0">
                  <a:moveTo>
                    <a:pt x="1026" y="1334"/>
                  </a:moveTo>
                  <a:lnTo>
                    <a:pt x="1518" y="728"/>
                  </a:lnTo>
                  <a:lnTo>
                    <a:pt x="1377" y="619"/>
                  </a:lnTo>
                  <a:lnTo>
                    <a:pt x="1342" y="591"/>
                  </a:lnTo>
                  <a:lnTo>
                    <a:pt x="1305" y="565"/>
                  </a:lnTo>
                  <a:lnTo>
                    <a:pt x="1233" y="514"/>
                  </a:lnTo>
                  <a:cubicBezTo>
                    <a:pt x="1138" y="444"/>
                    <a:pt x="1035" y="384"/>
                    <a:pt x="935" y="321"/>
                  </a:cubicBezTo>
                  <a:cubicBezTo>
                    <a:pt x="732" y="199"/>
                    <a:pt x="521" y="93"/>
                    <a:pt x="304" y="0"/>
                  </a:cubicBezTo>
                  <a:lnTo>
                    <a:pt x="1" y="721"/>
                  </a:lnTo>
                  <a:cubicBezTo>
                    <a:pt x="184" y="799"/>
                    <a:pt x="363" y="888"/>
                    <a:pt x="535" y="991"/>
                  </a:cubicBezTo>
                  <a:cubicBezTo>
                    <a:pt x="618" y="1044"/>
                    <a:pt x="706" y="1095"/>
                    <a:pt x="785" y="1155"/>
                  </a:cubicBezTo>
                  <a:lnTo>
                    <a:pt x="846" y="1197"/>
                  </a:lnTo>
                  <a:lnTo>
                    <a:pt x="878" y="1220"/>
                  </a:lnTo>
                  <a:lnTo>
                    <a:pt x="908" y="124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11"/>
            <p:cNvSpPr/>
            <p:nvPr/>
          </p:nvSpPr>
          <p:spPr>
            <a:xfrm>
              <a:off x="5281750" y="1079800"/>
              <a:ext cx="33525" cy="37925"/>
            </a:xfrm>
            <a:custGeom>
              <a:avLst/>
              <a:gdLst/>
              <a:ahLst/>
              <a:cxnLst/>
              <a:rect l="l" t="t" r="r" b="b"/>
              <a:pathLst>
                <a:path w="1341" h="1517" extrusionOk="0">
                  <a:moveTo>
                    <a:pt x="632" y="1516"/>
                  </a:moveTo>
                  <a:lnTo>
                    <a:pt x="1341" y="1188"/>
                  </a:lnTo>
                  <a:cubicBezTo>
                    <a:pt x="1329" y="1162"/>
                    <a:pt x="1318" y="1135"/>
                    <a:pt x="1304" y="1109"/>
                  </a:cubicBezTo>
                  <a:lnTo>
                    <a:pt x="1266" y="1031"/>
                  </a:lnTo>
                  <a:lnTo>
                    <a:pt x="1226" y="953"/>
                  </a:lnTo>
                  <a:cubicBezTo>
                    <a:pt x="1214" y="927"/>
                    <a:pt x="1200" y="901"/>
                    <a:pt x="1187" y="876"/>
                  </a:cubicBezTo>
                  <a:lnTo>
                    <a:pt x="1101" y="724"/>
                  </a:lnTo>
                  <a:cubicBezTo>
                    <a:pt x="1095" y="712"/>
                    <a:pt x="1088" y="698"/>
                    <a:pt x="1081" y="687"/>
                  </a:cubicBezTo>
                  <a:lnTo>
                    <a:pt x="1059" y="649"/>
                  </a:lnTo>
                  <a:lnTo>
                    <a:pt x="1013" y="574"/>
                  </a:lnTo>
                  <a:lnTo>
                    <a:pt x="968" y="500"/>
                  </a:lnTo>
                  <a:cubicBezTo>
                    <a:pt x="954" y="475"/>
                    <a:pt x="935" y="452"/>
                    <a:pt x="919" y="427"/>
                  </a:cubicBezTo>
                  <a:lnTo>
                    <a:pt x="821" y="282"/>
                  </a:lnTo>
                  <a:cubicBezTo>
                    <a:pt x="753" y="188"/>
                    <a:pt x="685" y="92"/>
                    <a:pt x="611" y="0"/>
                  </a:cubicBezTo>
                  <a:lnTo>
                    <a:pt x="1" y="488"/>
                  </a:lnTo>
                  <a:cubicBezTo>
                    <a:pt x="65" y="564"/>
                    <a:pt x="122" y="647"/>
                    <a:pt x="181" y="728"/>
                  </a:cubicBezTo>
                  <a:lnTo>
                    <a:pt x="264" y="854"/>
                  </a:lnTo>
                  <a:cubicBezTo>
                    <a:pt x="279" y="875"/>
                    <a:pt x="293" y="896"/>
                    <a:pt x="306" y="918"/>
                  </a:cubicBezTo>
                  <a:lnTo>
                    <a:pt x="345" y="983"/>
                  </a:lnTo>
                  <a:lnTo>
                    <a:pt x="384" y="1048"/>
                  </a:lnTo>
                  <a:lnTo>
                    <a:pt x="404" y="1081"/>
                  </a:lnTo>
                  <a:cubicBezTo>
                    <a:pt x="410" y="1092"/>
                    <a:pt x="415" y="1103"/>
                    <a:pt x="422" y="1113"/>
                  </a:cubicBezTo>
                  <a:lnTo>
                    <a:pt x="495" y="1246"/>
                  </a:lnTo>
                  <a:cubicBezTo>
                    <a:pt x="508" y="1269"/>
                    <a:pt x="518" y="1290"/>
                    <a:pt x="531" y="1313"/>
                  </a:cubicBezTo>
                  <a:lnTo>
                    <a:pt x="564" y="1381"/>
                  </a:lnTo>
                  <a:lnTo>
                    <a:pt x="598" y="1449"/>
                  </a:lnTo>
                  <a:cubicBezTo>
                    <a:pt x="612" y="1472"/>
                    <a:pt x="621" y="1493"/>
                    <a:pt x="632" y="15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11"/>
            <p:cNvSpPr/>
            <p:nvPr/>
          </p:nvSpPr>
          <p:spPr>
            <a:xfrm>
              <a:off x="5305725" y="1135100"/>
              <a:ext cx="24525" cy="35200"/>
            </a:xfrm>
            <a:custGeom>
              <a:avLst/>
              <a:gdLst/>
              <a:ahLst/>
              <a:cxnLst/>
              <a:rect l="l" t="t" r="r" b="b"/>
              <a:pathLst>
                <a:path w="981" h="1408" extrusionOk="0">
                  <a:moveTo>
                    <a:pt x="202" y="1408"/>
                  </a:moveTo>
                  <a:lnTo>
                    <a:pt x="981" y="1356"/>
                  </a:lnTo>
                  <a:cubicBezTo>
                    <a:pt x="974" y="1241"/>
                    <a:pt x="962" y="1129"/>
                    <a:pt x="949" y="1014"/>
                  </a:cubicBezTo>
                  <a:cubicBezTo>
                    <a:pt x="943" y="957"/>
                    <a:pt x="934" y="901"/>
                    <a:pt x="927" y="843"/>
                  </a:cubicBezTo>
                  <a:lnTo>
                    <a:pt x="916" y="759"/>
                  </a:lnTo>
                  <a:lnTo>
                    <a:pt x="901" y="674"/>
                  </a:lnTo>
                  <a:cubicBezTo>
                    <a:pt x="891" y="618"/>
                    <a:pt x="882" y="561"/>
                    <a:pt x="871" y="505"/>
                  </a:cubicBezTo>
                  <a:lnTo>
                    <a:pt x="837" y="335"/>
                  </a:lnTo>
                  <a:cubicBezTo>
                    <a:pt x="826" y="280"/>
                    <a:pt x="811" y="224"/>
                    <a:pt x="797" y="168"/>
                  </a:cubicBezTo>
                  <a:lnTo>
                    <a:pt x="776" y="84"/>
                  </a:lnTo>
                  <a:lnTo>
                    <a:pt x="766" y="43"/>
                  </a:lnTo>
                  <a:lnTo>
                    <a:pt x="755" y="1"/>
                  </a:lnTo>
                  <a:lnTo>
                    <a:pt x="1" y="205"/>
                  </a:lnTo>
                  <a:lnTo>
                    <a:pt x="11" y="241"/>
                  </a:lnTo>
                  <a:lnTo>
                    <a:pt x="21" y="278"/>
                  </a:lnTo>
                  <a:lnTo>
                    <a:pt x="38" y="353"/>
                  </a:lnTo>
                  <a:cubicBezTo>
                    <a:pt x="51" y="402"/>
                    <a:pt x="63" y="452"/>
                    <a:pt x="74" y="501"/>
                  </a:cubicBezTo>
                  <a:lnTo>
                    <a:pt x="105" y="651"/>
                  </a:lnTo>
                  <a:cubicBezTo>
                    <a:pt x="114" y="700"/>
                    <a:pt x="122" y="751"/>
                    <a:pt x="131" y="802"/>
                  </a:cubicBezTo>
                  <a:lnTo>
                    <a:pt x="144" y="877"/>
                  </a:lnTo>
                  <a:lnTo>
                    <a:pt x="155" y="953"/>
                  </a:lnTo>
                  <a:cubicBezTo>
                    <a:pt x="161" y="1004"/>
                    <a:pt x="168" y="1053"/>
                    <a:pt x="174" y="1104"/>
                  </a:cubicBezTo>
                  <a:cubicBezTo>
                    <a:pt x="183" y="1205"/>
                    <a:pt x="197" y="1307"/>
                    <a:pt x="202" y="140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11"/>
            <p:cNvSpPr/>
            <p:nvPr/>
          </p:nvSpPr>
          <p:spPr>
            <a:xfrm>
              <a:off x="5074325" y="1060175"/>
              <a:ext cx="37600" cy="34500"/>
            </a:xfrm>
            <a:custGeom>
              <a:avLst/>
              <a:gdLst/>
              <a:ahLst/>
              <a:cxnLst/>
              <a:rect l="l" t="t" r="r" b="b"/>
              <a:pathLst>
                <a:path w="1504" h="1380" extrusionOk="0">
                  <a:moveTo>
                    <a:pt x="1504" y="670"/>
                  </a:moveTo>
                  <a:lnTo>
                    <a:pt x="1102" y="0"/>
                  </a:lnTo>
                  <a:cubicBezTo>
                    <a:pt x="717" y="233"/>
                    <a:pt x="348" y="491"/>
                    <a:pt x="0" y="773"/>
                  </a:cubicBezTo>
                  <a:lnTo>
                    <a:pt x="491" y="1380"/>
                  </a:lnTo>
                  <a:cubicBezTo>
                    <a:pt x="813" y="1120"/>
                    <a:pt x="1151" y="881"/>
                    <a:pt x="1504" y="6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11"/>
            <p:cNvSpPr/>
            <p:nvPr/>
          </p:nvSpPr>
          <p:spPr>
            <a:xfrm>
              <a:off x="5125625" y="1036525"/>
              <a:ext cx="36975" cy="29075"/>
            </a:xfrm>
            <a:custGeom>
              <a:avLst/>
              <a:gdLst/>
              <a:ahLst/>
              <a:cxnLst/>
              <a:rect l="l" t="t" r="r" b="b"/>
              <a:pathLst>
                <a:path w="1479" h="1163" extrusionOk="0">
                  <a:moveTo>
                    <a:pt x="1478" y="758"/>
                  </a:moveTo>
                  <a:lnTo>
                    <a:pt x="1290" y="1"/>
                  </a:lnTo>
                  <a:cubicBezTo>
                    <a:pt x="844" y="111"/>
                    <a:pt x="415" y="264"/>
                    <a:pt x="1" y="450"/>
                  </a:cubicBezTo>
                  <a:lnTo>
                    <a:pt x="320" y="1163"/>
                  </a:lnTo>
                  <a:cubicBezTo>
                    <a:pt x="695" y="993"/>
                    <a:pt x="1082" y="856"/>
                    <a:pt x="1478" y="75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11"/>
            <p:cNvSpPr/>
            <p:nvPr/>
          </p:nvSpPr>
          <p:spPr>
            <a:xfrm>
              <a:off x="5184675" y="1031500"/>
              <a:ext cx="35000" cy="21425"/>
            </a:xfrm>
            <a:custGeom>
              <a:avLst/>
              <a:gdLst/>
              <a:ahLst/>
              <a:cxnLst/>
              <a:rect l="l" t="t" r="r" b="b"/>
              <a:pathLst>
                <a:path w="1400" h="857" extrusionOk="0">
                  <a:moveTo>
                    <a:pt x="1264" y="857"/>
                  </a:moveTo>
                  <a:lnTo>
                    <a:pt x="1399" y="88"/>
                  </a:lnTo>
                  <a:cubicBezTo>
                    <a:pt x="1167" y="48"/>
                    <a:pt x="933" y="22"/>
                    <a:pt x="699" y="11"/>
                  </a:cubicBezTo>
                  <a:cubicBezTo>
                    <a:pt x="464" y="1"/>
                    <a:pt x="231" y="6"/>
                    <a:pt x="0" y="24"/>
                  </a:cubicBezTo>
                  <a:lnTo>
                    <a:pt x="59" y="803"/>
                  </a:lnTo>
                  <a:cubicBezTo>
                    <a:pt x="261" y="787"/>
                    <a:pt x="463" y="783"/>
                    <a:pt x="665" y="791"/>
                  </a:cubicBezTo>
                  <a:cubicBezTo>
                    <a:pt x="866" y="802"/>
                    <a:pt x="1067" y="822"/>
                    <a:pt x="1264" y="85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11"/>
            <p:cNvSpPr/>
            <p:nvPr/>
          </p:nvSpPr>
          <p:spPr>
            <a:xfrm>
              <a:off x="4980725" y="1198000"/>
              <a:ext cx="28500" cy="36675"/>
            </a:xfrm>
            <a:custGeom>
              <a:avLst/>
              <a:gdLst/>
              <a:ahLst/>
              <a:cxnLst/>
              <a:rect l="l" t="t" r="r" b="b"/>
              <a:pathLst>
                <a:path w="1140" h="1467" extrusionOk="0">
                  <a:moveTo>
                    <a:pt x="1139" y="280"/>
                  </a:moveTo>
                  <a:lnTo>
                    <a:pt x="408" y="1"/>
                  </a:lnTo>
                  <a:cubicBezTo>
                    <a:pt x="251" y="415"/>
                    <a:pt x="115" y="837"/>
                    <a:pt x="0" y="1262"/>
                  </a:cubicBezTo>
                  <a:lnTo>
                    <a:pt x="754" y="1467"/>
                  </a:lnTo>
                  <a:cubicBezTo>
                    <a:pt x="861" y="1065"/>
                    <a:pt x="990" y="667"/>
                    <a:pt x="1139" y="28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11"/>
            <p:cNvSpPr/>
            <p:nvPr/>
          </p:nvSpPr>
          <p:spPr>
            <a:xfrm>
              <a:off x="5001325" y="1144575"/>
              <a:ext cx="32550" cy="37650"/>
            </a:xfrm>
            <a:custGeom>
              <a:avLst/>
              <a:gdLst/>
              <a:ahLst/>
              <a:cxnLst/>
              <a:rect l="l" t="t" r="r" b="b"/>
              <a:pathLst>
                <a:path w="1302" h="1506" extrusionOk="0">
                  <a:moveTo>
                    <a:pt x="1301" y="411"/>
                  </a:moveTo>
                  <a:lnTo>
                    <a:pt x="638" y="1"/>
                  </a:lnTo>
                  <a:cubicBezTo>
                    <a:pt x="405" y="378"/>
                    <a:pt x="192" y="768"/>
                    <a:pt x="1" y="1168"/>
                  </a:cubicBezTo>
                  <a:lnTo>
                    <a:pt x="706" y="1506"/>
                  </a:lnTo>
                  <a:cubicBezTo>
                    <a:pt x="884" y="1131"/>
                    <a:pt x="1083" y="765"/>
                    <a:pt x="1301" y="41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11"/>
            <p:cNvSpPr/>
            <p:nvPr/>
          </p:nvSpPr>
          <p:spPr>
            <a:xfrm>
              <a:off x="5032050" y="1097525"/>
              <a:ext cx="35950" cy="37175"/>
            </a:xfrm>
            <a:custGeom>
              <a:avLst/>
              <a:gdLst/>
              <a:ahLst/>
              <a:cxnLst/>
              <a:rect l="l" t="t" r="r" b="b"/>
              <a:pathLst>
                <a:path w="1438" h="1487" extrusionOk="0">
                  <a:moveTo>
                    <a:pt x="1437" y="552"/>
                  </a:moveTo>
                  <a:lnTo>
                    <a:pt x="886" y="0"/>
                  </a:lnTo>
                  <a:cubicBezTo>
                    <a:pt x="570" y="317"/>
                    <a:pt x="273" y="655"/>
                    <a:pt x="1" y="1014"/>
                  </a:cubicBezTo>
                  <a:lnTo>
                    <a:pt x="623" y="1486"/>
                  </a:lnTo>
                  <a:cubicBezTo>
                    <a:pt x="873" y="1156"/>
                    <a:pt x="1145" y="844"/>
                    <a:pt x="1437" y="55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11"/>
            <p:cNvSpPr/>
            <p:nvPr/>
          </p:nvSpPr>
          <p:spPr>
            <a:xfrm>
              <a:off x="4972100" y="1370750"/>
              <a:ext cx="24975" cy="35175"/>
            </a:xfrm>
            <a:custGeom>
              <a:avLst/>
              <a:gdLst/>
              <a:ahLst/>
              <a:cxnLst/>
              <a:rect l="l" t="t" r="r" b="b"/>
              <a:pathLst>
                <a:path w="999" h="1407" extrusionOk="0">
                  <a:moveTo>
                    <a:pt x="773" y="1"/>
                  </a:moveTo>
                  <a:lnTo>
                    <a:pt x="1" y="107"/>
                  </a:lnTo>
                  <a:cubicBezTo>
                    <a:pt x="60" y="543"/>
                    <a:pt x="139" y="977"/>
                    <a:pt x="237" y="1407"/>
                  </a:cubicBezTo>
                  <a:lnTo>
                    <a:pt x="998" y="1232"/>
                  </a:lnTo>
                  <a:cubicBezTo>
                    <a:pt x="904" y="825"/>
                    <a:pt x="829" y="414"/>
                    <a:pt x="7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11"/>
            <p:cNvSpPr/>
            <p:nvPr/>
          </p:nvSpPr>
          <p:spPr>
            <a:xfrm>
              <a:off x="4968400" y="1314325"/>
              <a:ext cx="20525" cy="33050"/>
            </a:xfrm>
            <a:custGeom>
              <a:avLst/>
              <a:gdLst/>
              <a:ahLst/>
              <a:cxnLst/>
              <a:rect l="l" t="t" r="r" b="b"/>
              <a:pathLst>
                <a:path w="821" h="1322" extrusionOk="0">
                  <a:moveTo>
                    <a:pt x="791" y="17"/>
                  </a:moveTo>
                  <a:lnTo>
                    <a:pt x="10" y="1"/>
                  </a:lnTo>
                  <a:cubicBezTo>
                    <a:pt x="1" y="441"/>
                    <a:pt x="10" y="882"/>
                    <a:pt x="40" y="1322"/>
                  </a:cubicBezTo>
                  <a:lnTo>
                    <a:pt x="820" y="1270"/>
                  </a:lnTo>
                  <a:cubicBezTo>
                    <a:pt x="791" y="852"/>
                    <a:pt x="782" y="436"/>
                    <a:pt x="791" y="1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11"/>
            <p:cNvSpPr/>
            <p:nvPr/>
          </p:nvSpPr>
          <p:spPr>
            <a:xfrm>
              <a:off x="4970100" y="1255600"/>
              <a:ext cx="23850" cy="34600"/>
            </a:xfrm>
            <a:custGeom>
              <a:avLst/>
              <a:gdLst/>
              <a:ahLst/>
              <a:cxnLst/>
              <a:rect l="l" t="t" r="r" b="b"/>
              <a:pathLst>
                <a:path w="954" h="1384" extrusionOk="0">
                  <a:moveTo>
                    <a:pt x="953" y="145"/>
                  </a:moveTo>
                  <a:lnTo>
                    <a:pt x="186" y="1"/>
                  </a:lnTo>
                  <a:cubicBezTo>
                    <a:pt x="104" y="434"/>
                    <a:pt x="42" y="871"/>
                    <a:pt x="0" y="1312"/>
                  </a:cubicBezTo>
                  <a:lnTo>
                    <a:pt x="778" y="1383"/>
                  </a:lnTo>
                  <a:cubicBezTo>
                    <a:pt x="818" y="968"/>
                    <a:pt x="875" y="554"/>
                    <a:pt x="953" y="14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 name="Google Shape;559;p11"/>
            <p:cNvSpPr/>
            <p:nvPr/>
          </p:nvSpPr>
          <p:spPr>
            <a:xfrm>
              <a:off x="5037475" y="1525675"/>
              <a:ext cx="35475" cy="37300"/>
            </a:xfrm>
            <a:custGeom>
              <a:avLst/>
              <a:gdLst/>
              <a:ahLst/>
              <a:cxnLst/>
              <a:rect l="l" t="t" r="r" b="b"/>
              <a:pathLst>
                <a:path w="1419" h="1492" extrusionOk="0">
                  <a:moveTo>
                    <a:pt x="629" y="0"/>
                  </a:moveTo>
                  <a:lnTo>
                    <a:pt x="0" y="464"/>
                  </a:lnTo>
                  <a:cubicBezTo>
                    <a:pt x="262" y="820"/>
                    <a:pt x="543" y="1163"/>
                    <a:pt x="840" y="1491"/>
                  </a:cubicBezTo>
                  <a:lnTo>
                    <a:pt x="1418" y="965"/>
                  </a:lnTo>
                  <a:cubicBezTo>
                    <a:pt x="1139" y="658"/>
                    <a:pt x="876" y="335"/>
                    <a:pt x="6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11"/>
            <p:cNvSpPr/>
            <p:nvPr/>
          </p:nvSpPr>
          <p:spPr>
            <a:xfrm>
              <a:off x="5006625" y="1477825"/>
              <a:ext cx="32725" cy="37600"/>
            </a:xfrm>
            <a:custGeom>
              <a:avLst/>
              <a:gdLst/>
              <a:ahLst/>
              <a:cxnLst/>
              <a:rect l="l" t="t" r="r" b="b"/>
              <a:pathLst>
                <a:path w="1309" h="1504" extrusionOk="0">
                  <a:moveTo>
                    <a:pt x="700" y="0"/>
                  </a:moveTo>
                  <a:lnTo>
                    <a:pt x="0" y="347"/>
                  </a:lnTo>
                  <a:cubicBezTo>
                    <a:pt x="197" y="743"/>
                    <a:pt x="410" y="1129"/>
                    <a:pt x="645" y="1504"/>
                  </a:cubicBezTo>
                  <a:lnTo>
                    <a:pt x="1308" y="1093"/>
                  </a:lnTo>
                  <a:cubicBezTo>
                    <a:pt x="1088" y="740"/>
                    <a:pt x="885" y="374"/>
                    <a:pt x="7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11"/>
            <p:cNvSpPr/>
            <p:nvPr/>
          </p:nvSpPr>
          <p:spPr>
            <a:xfrm>
              <a:off x="4984850" y="1425950"/>
              <a:ext cx="29175" cy="36850"/>
            </a:xfrm>
            <a:custGeom>
              <a:avLst/>
              <a:gdLst/>
              <a:ahLst/>
              <a:cxnLst/>
              <a:rect l="l" t="t" r="r" b="b"/>
              <a:pathLst>
                <a:path w="1167" h="1474" extrusionOk="0">
                  <a:moveTo>
                    <a:pt x="747" y="0"/>
                  </a:moveTo>
                  <a:lnTo>
                    <a:pt x="1" y="227"/>
                  </a:lnTo>
                  <a:cubicBezTo>
                    <a:pt x="129" y="649"/>
                    <a:pt x="277" y="1064"/>
                    <a:pt x="443" y="1474"/>
                  </a:cubicBezTo>
                  <a:lnTo>
                    <a:pt x="1167" y="1179"/>
                  </a:lnTo>
                  <a:cubicBezTo>
                    <a:pt x="1009" y="793"/>
                    <a:pt x="870" y="398"/>
                    <a:pt x="7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11"/>
            <p:cNvSpPr/>
            <p:nvPr/>
          </p:nvSpPr>
          <p:spPr>
            <a:xfrm>
              <a:off x="5176225" y="1628325"/>
              <a:ext cx="37150" cy="30275"/>
            </a:xfrm>
            <a:custGeom>
              <a:avLst/>
              <a:gdLst/>
              <a:ahLst/>
              <a:cxnLst/>
              <a:rect l="l" t="t" r="r" b="b"/>
              <a:pathLst>
                <a:path w="1486" h="1211" extrusionOk="0">
                  <a:moveTo>
                    <a:pt x="324" y="1"/>
                  </a:moveTo>
                  <a:lnTo>
                    <a:pt x="1" y="711"/>
                  </a:lnTo>
                  <a:cubicBezTo>
                    <a:pt x="400" y="892"/>
                    <a:pt x="804" y="1059"/>
                    <a:pt x="1212" y="1211"/>
                  </a:cubicBezTo>
                  <a:lnTo>
                    <a:pt x="1486" y="480"/>
                  </a:lnTo>
                  <a:cubicBezTo>
                    <a:pt x="1093" y="332"/>
                    <a:pt x="705" y="174"/>
                    <a:pt x="3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11"/>
            <p:cNvSpPr/>
            <p:nvPr/>
          </p:nvSpPr>
          <p:spPr>
            <a:xfrm>
              <a:off x="5124300" y="1601575"/>
              <a:ext cx="37650" cy="33000"/>
            </a:xfrm>
            <a:custGeom>
              <a:avLst/>
              <a:gdLst/>
              <a:ahLst/>
              <a:cxnLst/>
              <a:rect l="l" t="t" r="r" b="b"/>
              <a:pathLst>
                <a:path w="1506" h="1320" extrusionOk="0">
                  <a:moveTo>
                    <a:pt x="422" y="0"/>
                  </a:moveTo>
                  <a:lnTo>
                    <a:pt x="1" y="657"/>
                  </a:lnTo>
                  <a:cubicBezTo>
                    <a:pt x="371" y="895"/>
                    <a:pt x="751" y="1116"/>
                    <a:pt x="1141" y="1320"/>
                  </a:cubicBezTo>
                  <a:lnTo>
                    <a:pt x="1505" y="629"/>
                  </a:lnTo>
                  <a:cubicBezTo>
                    <a:pt x="1137" y="436"/>
                    <a:pt x="775" y="225"/>
                    <a:pt x="4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11"/>
            <p:cNvSpPr/>
            <p:nvPr/>
          </p:nvSpPr>
          <p:spPr>
            <a:xfrm>
              <a:off x="5077325" y="1567675"/>
              <a:ext cx="37275" cy="35600"/>
            </a:xfrm>
            <a:custGeom>
              <a:avLst/>
              <a:gdLst/>
              <a:ahLst/>
              <a:cxnLst/>
              <a:rect l="l" t="t" r="r" b="b"/>
              <a:pathLst>
                <a:path w="1491" h="1424" extrusionOk="0">
                  <a:moveTo>
                    <a:pt x="531" y="1"/>
                  </a:moveTo>
                  <a:lnTo>
                    <a:pt x="0" y="573"/>
                  </a:lnTo>
                  <a:cubicBezTo>
                    <a:pt x="82" y="647"/>
                    <a:pt x="165" y="722"/>
                    <a:pt x="248" y="795"/>
                  </a:cubicBezTo>
                  <a:cubicBezTo>
                    <a:pt x="332" y="867"/>
                    <a:pt x="416" y="940"/>
                    <a:pt x="501" y="1012"/>
                  </a:cubicBezTo>
                  <a:lnTo>
                    <a:pt x="630" y="1117"/>
                  </a:lnTo>
                  <a:lnTo>
                    <a:pt x="696" y="1169"/>
                  </a:lnTo>
                  <a:cubicBezTo>
                    <a:pt x="718" y="1186"/>
                    <a:pt x="738" y="1204"/>
                    <a:pt x="760" y="1221"/>
                  </a:cubicBezTo>
                  <a:lnTo>
                    <a:pt x="891" y="1323"/>
                  </a:lnTo>
                  <a:cubicBezTo>
                    <a:pt x="936" y="1356"/>
                    <a:pt x="979" y="1391"/>
                    <a:pt x="1024" y="1423"/>
                  </a:cubicBezTo>
                  <a:lnTo>
                    <a:pt x="1490" y="797"/>
                  </a:lnTo>
                  <a:cubicBezTo>
                    <a:pt x="1447" y="767"/>
                    <a:pt x="1407" y="735"/>
                    <a:pt x="1365" y="701"/>
                  </a:cubicBezTo>
                  <a:lnTo>
                    <a:pt x="1242" y="607"/>
                  </a:lnTo>
                  <a:cubicBezTo>
                    <a:pt x="1222" y="591"/>
                    <a:pt x="1202" y="574"/>
                    <a:pt x="1181" y="559"/>
                  </a:cubicBezTo>
                  <a:lnTo>
                    <a:pt x="1121" y="509"/>
                  </a:lnTo>
                  <a:lnTo>
                    <a:pt x="1000" y="412"/>
                  </a:lnTo>
                  <a:cubicBezTo>
                    <a:pt x="921" y="345"/>
                    <a:pt x="843" y="277"/>
                    <a:pt x="763" y="210"/>
                  </a:cubicBezTo>
                  <a:cubicBezTo>
                    <a:pt x="685" y="139"/>
                    <a:pt x="609" y="70"/>
                    <a:pt x="5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11"/>
            <p:cNvSpPr/>
            <p:nvPr/>
          </p:nvSpPr>
          <p:spPr>
            <a:xfrm>
              <a:off x="5344400" y="1674325"/>
              <a:ext cx="34575" cy="24000"/>
            </a:xfrm>
            <a:custGeom>
              <a:avLst/>
              <a:gdLst/>
              <a:ahLst/>
              <a:cxnLst/>
              <a:rect l="l" t="t" r="r" b="b"/>
              <a:pathLst>
                <a:path w="1383" h="960" extrusionOk="0">
                  <a:moveTo>
                    <a:pt x="128" y="1"/>
                  </a:moveTo>
                  <a:lnTo>
                    <a:pt x="1" y="771"/>
                  </a:lnTo>
                  <a:lnTo>
                    <a:pt x="81" y="785"/>
                  </a:lnTo>
                  <a:lnTo>
                    <a:pt x="160" y="797"/>
                  </a:lnTo>
                  <a:lnTo>
                    <a:pt x="321" y="821"/>
                  </a:lnTo>
                  <a:lnTo>
                    <a:pt x="639" y="870"/>
                  </a:lnTo>
                  <a:lnTo>
                    <a:pt x="800" y="894"/>
                  </a:lnTo>
                  <a:lnTo>
                    <a:pt x="879" y="906"/>
                  </a:lnTo>
                  <a:lnTo>
                    <a:pt x="959" y="917"/>
                  </a:lnTo>
                  <a:lnTo>
                    <a:pt x="1280" y="959"/>
                  </a:lnTo>
                  <a:lnTo>
                    <a:pt x="1383" y="186"/>
                  </a:lnTo>
                  <a:lnTo>
                    <a:pt x="1067" y="144"/>
                  </a:lnTo>
                  <a:lnTo>
                    <a:pt x="989" y="134"/>
                  </a:lnTo>
                  <a:lnTo>
                    <a:pt x="911" y="120"/>
                  </a:lnTo>
                  <a:lnTo>
                    <a:pt x="754" y="96"/>
                  </a:lnTo>
                  <a:lnTo>
                    <a:pt x="441" y="48"/>
                  </a:lnTo>
                  <a:lnTo>
                    <a:pt x="284" y="26"/>
                  </a:lnTo>
                  <a:lnTo>
                    <a:pt x="206" y="14"/>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11"/>
            <p:cNvSpPr/>
            <p:nvPr/>
          </p:nvSpPr>
          <p:spPr>
            <a:xfrm>
              <a:off x="5287450" y="1663500"/>
              <a:ext cx="35375" cy="25650"/>
            </a:xfrm>
            <a:custGeom>
              <a:avLst/>
              <a:gdLst/>
              <a:ahLst/>
              <a:cxnLst/>
              <a:rect l="l" t="t" r="r" b="b"/>
              <a:pathLst>
                <a:path w="1415" h="1026" extrusionOk="0">
                  <a:moveTo>
                    <a:pt x="175" y="0"/>
                  </a:moveTo>
                  <a:lnTo>
                    <a:pt x="1" y="762"/>
                  </a:lnTo>
                  <a:cubicBezTo>
                    <a:pt x="423" y="857"/>
                    <a:pt x="845" y="946"/>
                    <a:pt x="1269" y="1026"/>
                  </a:cubicBezTo>
                  <a:lnTo>
                    <a:pt x="1415" y="258"/>
                  </a:lnTo>
                  <a:cubicBezTo>
                    <a:pt x="1000" y="182"/>
                    <a:pt x="586" y="95"/>
                    <a:pt x="1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11"/>
            <p:cNvSpPr/>
            <p:nvPr/>
          </p:nvSpPr>
          <p:spPr>
            <a:xfrm>
              <a:off x="5231400" y="1648650"/>
              <a:ext cx="36250" cy="27775"/>
            </a:xfrm>
            <a:custGeom>
              <a:avLst/>
              <a:gdLst/>
              <a:ahLst/>
              <a:cxnLst/>
              <a:rect l="l" t="t" r="r" b="b"/>
              <a:pathLst>
                <a:path w="1450" h="1111" extrusionOk="0">
                  <a:moveTo>
                    <a:pt x="240" y="1"/>
                  </a:moveTo>
                  <a:lnTo>
                    <a:pt x="0" y="744"/>
                  </a:lnTo>
                  <a:cubicBezTo>
                    <a:pt x="413" y="877"/>
                    <a:pt x="830" y="999"/>
                    <a:pt x="1250" y="1111"/>
                  </a:cubicBezTo>
                  <a:lnTo>
                    <a:pt x="1449" y="356"/>
                  </a:lnTo>
                  <a:cubicBezTo>
                    <a:pt x="1043" y="247"/>
                    <a:pt x="639" y="130"/>
                    <a:pt x="2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11"/>
            <p:cNvSpPr/>
            <p:nvPr/>
          </p:nvSpPr>
          <p:spPr>
            <a:xfrm>
              <a:off x="5517350" y="1689275"/>
              <a:ext cx="32200" cy="19850"/>
            </a:xfrm>
            <a:custGeom>
              <a:avLst/>
              <a:gdLst/>
              <a:ahLst/>
              <a:cxnLst/>
              <a:rect l="l" t="t" r="r" b="b"/>
              <a:pathLst>
                <a:path w="1288" h="794" extrusionOk="0">
                  <a:moveTo>
                    <a:pt x="16" y="0"/>
                  </a:moveTo>
                  <a:lnTo>
                    <a:pt x="1" y="781"/>
                  </a:lnTo>
                  <a:cubicBezTo>
                    <a:pt x="430" y="792"/>
                    <a:pt x="860" y="792"/>
                    <a:pt x="1288" y="794"/>
                  </a:cubicBezTo>
                  <a:lnTo>
                    <a:pt x="1287" y="13"/>
                  </a:lnTo>
                  <a:cubicBezTo>
                    <a:pt x="863" y="11"/>
                    <a:pt x="439" y="11"/>
                    <a:pt x="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11"/>
            <p:cNvSpPr/>
            <p:nvPr/>
          </p:nvSpPr>
          <p:spPr>
            <a:xfrm>
              <a:off x="5459600" y="1686925"/>
              <a:ext cx="32950" cy="21125"/>
            </a:xfrm>
            <a:custGeom>
              <a:avLst/>
              <a:gdLst/>
              <a:ahLst/>
              <a:cxnLst/>
              <a:rect l="l" t="t" r="r" b="b"/>
              <a:pathLst>
                <a:path w="1318" h="845" extrusionOk="0">
                  <a:moveTo>
                    <a:pt x="50" y="0"/>
                  </a:moveTo>
                  <a:lnTo>
                    <a:pt x="0" y="780"/>
                  </a:lnTo>
                  <a:lnTo>
                    <a:pt x="323" y="801"/>
                  </a:lnTo>
                  <a:lnTo>
                    <a:pt x="645" y="816"/>
                  </a:lnTo>
                  <a:lnTo>
                    <a:pt x="967" y="832"/>
                  </a:lnTo>
                  <a:lnTo>
                    <a:pt x="1128" y="840"/>
                  </a:lnTo>
                  <a:lnTo>
                    <a:pt x="1288" y="845"/>
                  </a:lnTo>
                  <a:lnTo>
                    <a:pt x="1317" y="65"/>
                  </a:lnTo>
                  <a:lnTo>
                    <a:pt x="1159" y="59"/>
                  </a:lnTo>
                  <a:lnTo>
                    <a:pt x="1002" y="53"/>
                  </a:lnTo>
                  <a:lnTo>
                    <a:pt x="684" y="37"/>
                  </a:lnTo>
                  <a:lnTo>
                    <a:pt x="367" y="2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11"/>
            <p:cNvSpPr/>
            <p:nvPr/>
          </p:nvSpPr>
          <p:spPr>
            <a:xfrm>
              <a:off x="5402175" y="1682075"/>
              <a:ext cx="33750" cy="22475"/>
            </a:xfrm>
            <a:custGeom>
              <a:avLst/>
              <a:gdLst/>
              <a:ahLst/>
              <a:cxnLst/>
              <a:rect l="l" t="t" r="r" b="b"/>
              <a:pathLst>
                <a:path w="1350" h="899" extrusionOk="0">
                  <a:moveTo>
                    <a:pt x="87" y="1"/>
                  </a:moveTo>
                  <a:lnTo>
                    <a:pt x="0" y="777"/>
                  </a:lnTo>
                  <a:lnTo>
                    <a:pt x="161" y="794"/>
                  </a:lnTo>
                  <a:cubicBezTo>
                    <a:pt x="214" y="800"/>
                    <a:pt x="267" y="805"/>
                    <a:pt x="321" y="810"/>
                  </a:cubicBezTo>
                  <a:lnTo>
                    <a:pt x="642" y="841"/>
                  </a:lnTo>
                  <a:lnTo>
                    <a:pt x="964" y="872"/>
                  </a:lnTo>
                  <a:cubicBezTo>
                    <a:pt x="1071" y="882"/>
                    <a:pt x="1178" y="890"/>
                    <a:pt x="1285" y="898"/>
                  </a:cubicBezTo>
                  <a:lnTo>
                    <a:pt x="1350" y="120"/>
                  </a:lnTo>
                  <a:cubicBezTo>
                    <a:pt x="1245" y="111"/>
                    <a:pt x="1140" y="103"/>
                    <a:pt x="1034" y="93"/>
                  </a:cubicBezTo>
                  <a:lnTo>
                    <a:pt x="718" y="62"/>
                  </a:lnTo>
                  <a:lnTo>
                    <a:pt x="401" y="32"/>
                  </a:lnTo>
                  <a:cubicBezTo>
                    <a:pt x="349" y="27"/>
                    <a:pt x="296" y="21"/>
                    <a:pt x="244" y="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11"/>
            <p:cNvSpPr/>
            <p:nvPr/>
          </p:nvSpPr>
          <p:spPr>
            <a:xfrm>
              <a:off x="5688800" y="1680625"/>
              <a:ext cx="33575" cy="22325"/>
            </a:xfrm>
            <a:custGeom>
              <a:avLst/>
              <a:gdLst/>
              <a:ahLst/>
              <a:cxnLst/>
              <a:rect l="l" t="t" r="r" b="b"/>
              <a:pathLst>
                <a:path w="1343" h="893" extrusionOk="0">
                  <a:moveTo>
                    <a:pt x="0" y="114"/>
                  </a:moveTo>
                  <a:lnTo>
                    <a:pt x="65" y="893"/>
                  </a:lnTo>
                  <a:lnTo>
                    <a:pt x="703" y="838"/>
                  </a:lnTo>
                  <a:lnTo>
                    <a:pt x="863" y="824"/>
                  </a:lnTo>
                  <a:lnTo>
                    <a:pt x="1024" y="807"/>
                  </a:lnTo>
                  <a:lnTo>
                    <a:pt x="1342" y="778"/>
                  </a:lnTo>
                  <a:lnTo>
                    <a:pt x="1268" y="1"/>
                  </a:lnTo>
                  <a:lnTo>
                    <a:pt x="952" y="31"/>
                  </a:lnTo>
                  <a:lnTo>
                    <a:pt x="794" y="45"/>
                  </a:lnTo>
                  <a:lnTo>
                    <a:pt x="635" y="6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11"/>
            <p:cNvSpPr/>
            <p:nvPr/>
          </p:nvSpPr>
          <p:spPr>
            <a:xfrm>
              <a:off x="5631900" y="1685325"/>
              <a:ext cx="33100" cy="21425"/>
            </a:xfrm>
            <a:custGeom>
              <a:avLst/>
              <a:gdLst/>
              <a:ahLst/>
              <a:cxnLst/>
              <a:rect l="l" t="t" r="r" b="b"/>
              <a:pathLst>
                <a:path w="1324" h="857" extrusionOk="0">
                  <a:moveTo>
                    <a:pt x="0" y="77"/>
                  </a:moveTo>
                  <a:lnTo>
                    <a:pt x="41" y="857"/>
                  </a:lnTo>
                  <a:lnTo>
                    <a:pt x="682" y="821"/>
                  </a:lnTo>
                  <a:lnTo>
                    <a:pt x="1323" y="780"/>
                  </a:lnTo>
                  <a:lnTo>
                    <a:pt x="1270" y="1"/>
                  </a:lnTo>
                  <a:lnTo>
                    <a:pt x="635" y="4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11"/>
            <p:cNvSpPr/>
            <p:nvPr/>
          </p:nvSpPr>
          <p:spPr>
            <a:xfrm>
              <a:off x="5575125" y="1688375"/>
              <a:ext cx="32525" cy="20450"/>
            </a:xfrm>
            <a:custGeom>
              <a:avLst/>
              <a:gdLst/>
              <a:ahLst/>
              <a:cxnLst/>
              <a:rect l="l" t="t" r="r" b="b"/>
              <a:pathLst>
                <a:path w="1301" h="818" extrusionOk="0">
                  <a:moveTo>
                    <a:pt x="0" y="36"/>
                  </a:moveTo>
                  <a:lnTo>
                    <a:pt x="15" y="817"/>
                  </a:lnTo>
                  <a:lnTo>
                    <a:pt x="335" y="810"/>
                  </a:lnTo>
                  <a:cubicBezTo>
                    <a:pt x="443" y="808"/>
                    <a:pt x="551" y="807"/>
                    <a:pt x="657" y="803"/>
                  </a:cubicBezTo>
                  <a:lnTo>
                    <a:pt x="1301" y="782"/>
                  </a:lnTo>
                  <a:lnTo>
                    <a:pt x="1270" y="1"/>
                  </a:lnTo>
                  <a:lnTo>
                    <a:pt x="635" y="22"/>
                  </a:lnTo>
                  <a:cubicBezTo>
                    <a:pt x="530" y="26"/>
                    <a:pt x="423" y="27"/>
                    <a:pt x="318" y="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11"/>
            <p:cNvSpPr/>
            <p:nvPr/>
          </p:nvSpPr>
          <p:spPr>
            <a:xfrm>
              <a:off x="5859200" y="1659350"/>
              <a:ext cx="34425" cy="23900"/>
            </a:xfrm>
            <a:custGeom>
              <a:avLst/>
              <a:gdLst/>
              <a:ahLst/>
              <a:cxnLst/>
              <a:rect l="l" t="t" r="r" b="b"/>
              <a:pathLst>
                <a:path w="1377" h="956" extrusionOk="0">
                  <a:moveTo>
                    <a:pt x="1" y="183"/>
                  </a:moveTo>
                  <a:lnTo>
                    <a:pt x="110" y="956"/>
                  </a:lnTo>
                  <a:cubicBezTo>
                    <a:pt x="533" y="897"/>
                    <a:pt x="955" y="834"/>
                    <a:pt x="1376" y="772"/>
                  </a:cubicBezTo>
                  <a:lnTo>
                    <a:pt x="1262" y="1"/>
                  </a:lnTo>
                  <a:cubicBezTo>
                    <a:pt x="841" y="62"/>
                    <a:pt x="421" y="125"/>
                    <a:pt x="1" y="18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11"/>
            <p:cNvSpPr/>
            <p:nvPr/>
          </p:nvSpPr>
          <p:spPr>
            <a:xfrm>
              <a:off x="5802600" y="1667325"/>
              <a:ext cx="34200" cy="23550"/>
            </a:xfrm>
            <a:custGeom>
              <a:avLst/>
              <a:gdLst/>
              <a:ahLst/>
              <a:cxnLst/>
              <a:rect l="l" t="t" r="r" b="b"/>
              <a:pathLst>
                <a:path w="1368" h="942" extrusionOk="0">
                  <a:moveTo>
                    <a:pt x="0" y="167"/>
                  </a:moveTo>
                  <a:lnTo>
                    <a:pt x="97" y="942"/>
                  </a:lnTo>
                  <a:lnTo>
                    <a:pt x="415" y="901"/>
                  </a:lnTo>
                  <a:lnTo>
                    <a:pt x="732" y="859"/>
                  </a:lnTo>
                  <a:cubicBezTo>
                    <a:pt x="945" y="832"/>
                    <a:pt x="1156" y="805"/>
                    <a:pt x="1367" y="775"/>
                  </a:cubicBezTo>
                  <a:lnTo>
                    <a:pt x="1263" y="0"/>
                  </a:lnTo>
                  <a:cubicBezTo>
                    <a:pt x="1053" y="30"/>
                    <a:pt x="844" y="57"/>
                    <a:pt x="632" y="84"/>
                  </a:cubicBezTo>
                  <a:lnTo>
                    <a:pt x="316" y="12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11"/>
            <p:cNvSpPr/>
            <p:nvPr/>
          </p:nvSpPr>
          <p:spPr>
            <a:xfrm>
              <a:off x="5746025" y="1674550"/>
              <a:ext cx="33975" cy="22975"/>
            </a:xfrm>
            <a:custGeom>
              <a:avLst/>
              <a:gdLst/>
              <a:ahLst/>
              <a:cxnLst/>
              <a:rect l="l" t="t" r="r" b="b"/>
              <a:pathLst>
                <a:path w="1359" h="919" extrusionOk="0">
                  <a:moveTo>
                    <a:pt x="1" y="141"/>
                  </a:moveTo>
                  <a:lnTo>
                    <a:pt x="83" y="918"/>
                  </a:lnTo>
                  <a:cubicBezTo>
                    <a:pt x="189" y="908"/>
                    <a:pt x="294" y="896"/>
                    <a:pt x="402" y="884"/>
                  </a:cubicBezTo>
                  <a:lnTo>
                    <a:pt x="720" y="849"/>
                  </a:lnTo>
                  <a:lnTo>
                    <a:pt x="1040" y="814"/>
                  </a:lnTo>
                  <a:lnTo>
                    <a:pt x="1358" y="777"/>
                  </a:lnTo>
                  <a:lnTo>
                    <a:pt x="1267" y="1"/>
                  </a:lnTo>
                  <a:lnTo>
                    <a:pt x="951" y="38"/>
                  </a:lnTo>
                  <a:lnTo>
                    <a:pt x="635" y="74"/>
                  </a:lnTo>
                  <a:lnTo>
                    <a:pt x="318" y="108"/>
                  </a:lnTo>
                  <a:cubicBezTo>
                    <a:pt x="212" y="120"/>
                    <a:pt x="106" y="131"/>
                    <a:pt x="1" y="14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11"/>
            <p:cNvSpPr/>
            <p:nvPr/>
          </p:nvSpPr>
          <p:spPr>
            <a:xfrm>
              <a:off x="6029000" y="1632825"/>
              <a:ext cx="34475" cy="24100"/>
            </a:xfrm>
            <a:custGeom>
              <a:avLst/>
              <a:gdLst/>
              <a:ahLst/>
              <a:cxnLst/>
              <a:rect l="l" t="t" r="r" b="b"/>
              <a:pathLst>
                <a:path w="1379" h="964" extrusionOk="0">
                  <a:moveTo>
                    <a:pt x="1" y="192"/>
                  </a:moveTo>
                  <a:lnTo>
                    <a:pt x="120" y="964"/>
                  </a:lnTo>
                  <a:cubicBezTo>
                    <a:pt x="540" y="900"/>
                    <a:pt x="959" y="836"/>
                    <a:pt x="1378" y="774"/>
                  </a:cubicBezTo>
                  <a:lnTo>
                    <a:pt x="1266" y="1"/>
                  </a:lnTo>
                  <a:cubicBezTo>
                    <a:pt x="844" y="62"/>
                    <a:pt x="422" y="128"/>
                    <a:pt x="1" y="19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11"/>
            <p:cNvSpPr/>
            <p:nvPr/>
          </p:nvSpPr>
          <p:spPr>
            <a:xfrm>
              <a:off x="5972475" y="1641550"/>
              <a:ext cx="34600" cy="24375"/>
            </a:xfrm>
            <a:custGeom>
              <a:avLst/>
              <a:gdLst/>
              <a:ahLst/>
              <a:cxnLst/>
              <a:rect l="l" t="t" r="r" b="b"/>
              <a:pathLst>
                <a:path w="1384" h="975" extrusionOk="0">
                  <a:moveTo>
                    <a:pt x="0" y="204"/>
                  </a:moveTo>
                  <a:lnTo>
                    <a:pt x="124" y="974"/>
                  </a:lnTo>
                  <a:lnTo>
                    <a:pt x="1384" y="773"/>
                  </a:lnTo>
                  <a:lnTo>
                    <a:pt x="126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11"/>
            <p:cNvSpPr/>
            <p:nvPr/>
          </p:nvSpPr>
          <p:spPr>
            <a:xfrm>
              <a:off x="5916150" y="1650625"/>
              <a:ext cx="34575" cy="24175"/>
            </a:xfrm>
            <a:custGeom>
              <a:avLst/>
              <a:gdLst/>
              <a:ahLst/>
              <a:cxnLst/>
              <a:rect l="l" t="t" r="r" b="b"/>
              <a:pathLst>
                <a:path w="1383" h="967" extrusionOk="0">
                  <a:moveTo>
                    <a:pt x="0" y="195"/>
                  </a:moveTo>
                  <a:lnTo>
                    <a:pt x="119" y="966"/>
                  </a:lnTo>
                  <a:lnTo>
                    <a:pt x="751" y="869"/>
                  </a:lnTo>
                  <a:lnTo>
                    <a:pt x="1383" y="770"/>
                  </a:lnTo>
                  <a:lnTo>
                    <a:pt x="1261" y="0"/>
                  </a:lnTo>
                  <a:lnTo>
                    <a:pt x="630" y="9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11"/>
            <p:cNvSpPr/>
            <p:nvPr/>
          </p:nvSpPr>
          <p:spPr>
            <a:xfrm>
              <a:off x="6200600" y="1617675"/>
              <a:ext cx="32325" cy="20400"/>
            </a:xfrm>
            <a:custGeom>
              <a:avLst/>
              <a:gdLst/>
              <a:ahLst/>
              <a:cxnLst/>
              <a:rect l="l" t="t" r="r" b="b"/>
              <a:pathLst>
                <a:path w="1293" h="816" extrusionOk="0">
                  <a:moveTo>
                    <a:pt x="0" y="36"/>
                  </a:moveTo>
                  <a:lnTo>
                    <a:pt x="34" y="815"/>
                  </a:lnTo>
                  <a:lnTo>
                    <a:pt x="349" y="803"/>
                  </a:lnTo>
                  <a:cubicBezTo>
                    <a:pt x="401" y="799"/>
                    <a:pt x="454" y="797"/>
                    <a:pt x="506" y="796"/>
                  </a:cubicBezTo>
                  <a:lnTo>
                    <a:pt x="664" y="793"/>
                  </a:lnTo>
                  <a:lnTo>
                    <a:pt x="1292" y="782"/>
                  </a:lnTo>
                  <a:lnTo>
                    <a:pt x="1288" y="1"/>
                  </a:lnTo>
                  <a:lnTo>
                    <a:pt x="646" y="12"/>
                  </a:lnTo>
                  <a:lnTo>
                    <a:pt x="484" y="15"/>
                  </a:lnTo>
                  <a:cubicBezTo>
                    <a:pt x="430" y="16"/>
                    <a:pt x="377" y="19"/>
                    <a:pt x="324" y="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11"/>
            <p:cNvSpPr/>
            <p:nvPr/>
          </p:nvSpPr>
          <p:spPr>
            <a:xfrm>
              <a:off x="6143125" y="1619900"/>
              <a:ext cx="33425" cy="22175"/>
            </a:xfrm>
            <a:custGeom>
              <a:avLst/>
              <a:gdLst/>
              <a:ahLst/>
              <a:cxnLst/>
              <a:rect l="l" t="t" r="r" b="b"/>
              <a:pathLst>
                <a:path w="1337" h="887" extrusionOk="0">
                  <a:moveTo>
                    <a:pt x="0" y="110"/>
                  </a:moveTo>
                  <a:lnTo>
                    <a:pt x="75" y="886"/>
                  </a:lnTo>
                  <a:lnTo>
                    <a:pt x="391" y="855"/>
                  </a:lnTo>
                  <a:lnTo>
                    <a:pt x="706" y="829"/>
                  </a:lnTo>
                  <a:lnTo>
                    <a:pt x="1021" y="803"/>
                  </a:lnTo>
                  <a:lnTo>
                    <a:pt x="1178" y="791"/>
                  </a:lnTo>
                  <a:cubicBezTo>
                    <a:pt x="1230" y="786"/>
                    <a:pt x="1284" y="783"/>
                    <a:pt x="1336" y="780"/>
                  </a:cubicBezTo>
                  <a:lnTo>
                    <a:pt x="1282" y="0"/>
                  </a:lnTo>
                  <a:cubicBezTo>
                    <a:pt x="1229" y="5"/>
                    <a:pt x="1176" y="7"/>
                    <a:pt x="1123" y="11"/>
                  </a:cubicBezTo>
                  <a:lnTo>
                    <a:pt x="962" y="23"/>
                  </a:lnTo>
                  <a:lnTo>
                    <a:pt x="642" y="49"/>
                  </a:lnTo>
                  <a:lnTo>
                    <a:pt x="322" y="7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11"/>
            <p:cNvSpPr/>
            <p:nvPr/>
          </p:nvSpPr>
          <p:spPr>
            <a:xfrm>
              <a:off x="6086225" y="1625275"/>
              <a:ext cx="34050" cy="23375"/>
            </a:xfrm>
            <a:custGeom>
              <a:avLst/>
              <a:gdLst/>
              <a:ahLst/>
              <a:cxnLst/>
              <a:rect l="l" t="t" r="r" b="b"/>
              <a:pathLst>
                <a:path w="1362" h="935" extrusionOk="0">
                  <a:moveTo>
                    <a:pt x="0" y="160"/>
                  </a:moveTo>
                  <a:lnTo>
                    <a:pt x="104" y="935"/>
                  </a:lnTo>
                  <a:lnTo>
                    <a:pt x="261" y="912"/>
                  </a:lnTo>
                  <a:lnTo>
                    <a:pt x="418" y="893"/>
                  </a:lnTo>
                  <a:lnTo>
                    <a:pt x="733" y="853"/>
                  </a:lnTo>
                  <a:lnTo>
                    <a:pt x="1047" y="813"/>
                  </a:lnTo>
                  <a:lnTo>
                    <a:pt x="1361" y="777"/>
                  </a:lnTo>
                  <a:lnTo>
                    <a:pt x="1272" y="1"/>
                  </a:lnTo>
                  <a:lnTo>
                    <a:pt x="953" y="37"/>
                  </a:lnTo>
                  <a:lnTo>
                    <a:pt x="635" y="78"/>
                  </a:lnTo>
                  <a:lnTo>
                    <a:pt x="318" y="119"/>
                  </a:lnTo>
                  <a:lnTo>
                    <a:pt x="159" y="13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11"/>
            <p:cNvSpPr/>
            <p:nvPr/>
          </p:nvSpPr>
          <p:spPr>
            <a:xfrm>
              <a:off x="6369275" y="1631400"/>
              <a:ext cx="35425" cy="26375"/>
            </a:xfrm>
            <a:custGeom>
              <a:avLst/>
              <a:gdLst/>
              <a:ahLst/>
              <a:cxnLst/>
              <a:rect l="l" t="t" r="r" b="b"/>
              <a:pathLst>
                <a:path w="1417" h="1055" extrusionOk="0">
                  <a:moveTo>
                    <a:pt x="162" y="1"/>
                  </a:moveTo>
                  <a:lnTo>
                    <a:pt x="0" y="765"/>
                  </a:lnTo>
                  <a:cubicBezTo>
                    <a:pt x="407" y="851"/>
                    <a:pt x="814" y="947"/>
                    <a:pt x="1216" y="1054"/>
                  </a:cubicBezTo>
                  <a:lnTo>
                    <a:pt x="1416" y="299"/>
                  </a:lnTo>
                  <a:cubicBezTo>
                    <a:pt x="1002" y="188"/>
                    <a:pt x="583" y="89"/>
                    <a:pt x="1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11"/>
            <p:cNvSpPr/>
            <p:nvPr/>
          </p:nvSpPr>
          <p:spPr>
            <a:xfrm>
              <a:off x="6313975" y="1622050"/>
              <a:ext cx="34225" cy="23825"/>
            </a:xfrm>
            <a:custGeom>
              <a:avLst/>
              <a:gdLst/>
              <a:ahLst/>
              <a:cxnLst/>
              <a:rect l="l" t="t" r="r" b="b"/>
              <a:pathLst>
                <a:path w="1369" h="953" extrusionOk="0">
                  <a:moveTo>
                    <a:pt x="90" y="1"/>
                  </a:moveTo>
                  <a:lnTo>
                    <a:pt x="1" y="778"/>
                  </a:lnTo>
                  <a:cubicBezTo>
                    <a:pt x="414" y="825"/>
                    <a:pt x="828" y="884"/>
                    <a:pt x="1239" y="952"/>
                  </a:cubicBezTo>
                  <a:lnTo>
                    <a:pt x="1369" y="182"/>
                  </a:lnTo>
                  <a:cubicBezTo>
                    <a:pt x="943" y="112"/>
                    <a:pt x="517" y="51"/>
                    <a:pt x="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11"/>
            <p:cNvSpPr/>
            <p:nvPr/>
          </p:nvSpPr>
          <p:spPr>
            <a:xfrm>
              <a:off x="6258150" y="1618050"/>
              <a:ext cx="32750" cy="21100"/>
            </a:xfrm>
            <a:custGeom>
              <a:avLst/>
              <a:gdLst/>
              <a:ahLst/>
              <a:cxnLst/>
              <a:rect l="l" t="t" r="r" b="b"/>
              <a:pathLst>
                <a:path w="1310" h="844" extrusionOk="0">
                  <a:moveTo>
                    <a:pt x="22" y="0"/>
                  </a:moveTo>
                  <a:lnTo>
                    <a:pt x="0" y="781"/>
                  </a:lnTo>
                  <a:lnTo>
                    <a:pt x="314" y="792"/>
                  </a:lnTo>
                  <a:lnTo>
                    <a:pt x="470" y="797"/>
                  </a:lnTo>
                  <a:cubicBezTo>
                    <a:pt x="522" y="799"/>
                    <a:pt x="574" y="799"/>
                    <a:pt x="626" y="803"/>
                  </a:cubicBezTo>
                  <a:lnTo>
                    <a:pt x="1251" y="844"/>
                  </a:lnTo>
                  <a:lnTo>
                    <a:pt x="1309" y="65"/>
                  </a:lnTo>
                  <a:lnTo>
                    <a:pt x="667" y="23"/>
                  </a:lnTo>
                  <a:cubicBezTo>
                    <a:pt x="614" y="19"/>
                    <a:pt x="560" y="18"/>
                    <a:pt x="505" y="17"/>
                  </a:cubicBezTo>
                  <a:lnTo>
                    <a:pt x="344" y="1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6" name="Google Shape;586;p11"/>
          <p:cNvGrpSpPr/>
          <p:nvPr/>
        </p:nvGrpSpPr>
        <p:grpSpPr>
          <a:xfrm rot="-3988931">
            <a:off x="-16628" y="-4762579"/>
            <a:ext cx="14904720" cy="9148689"/>
            <a:chOff x="385750" y="206447"/>
            <a:chExt cx="8336049" cy="4757278"/>
          </a:xfrm>
        </p:grpSpPr>
        <p:sp>
          <p:nvSpPr>
            <p:cNvPr id="587" name="Google Shape;587;p11"/>
            <p:cNvSpPr/>
            <p:nvPr/>
          </p:nvSpPr>
          <p:spPr>
            <a:xfrm rot="-5400000">
              <a:off x="2208886" y="-1549189"/>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11"/>
            <p:cNvSpPr/>
            <p:nvPr/>
          </p:nvSpPr>
          <p:spPr>
            <a:xfrm rot="-5400000">
              <a:off x="2168061" y="-1575864"/>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89" name="Google Shape;589;p11"/>
          <p:cNvSpPr txBox="1">
            <a:spLocks noGrp="1"/>
          </p:cNvSpPr>
          <p:nvPr>
            <p:ph type="title" hasCustomPrompt="1"/>
          </p:nvPr>
        </p:nvSpPr>
        <p:spPr>
          <a:xfrm>
            <a:off x="1712000" y="1998441"/>
            <a:ext cx="8768000" cy="17844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28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590" name="Google Shape;590;p11"/>
          <p:cNvSpPr txBox="1">
            <a:spLocks noGrp="1"/>
          </p:cNvSpPr>
          <p:nvPr>
            <p:ph type="subTitle" idx="1"/>
          </p:nvPr>
        </p:nvSpPr>
        <p:spPr>
          <a:xfrm>
            <a:off x="1712000" y="3790359"/>
            <a:ext cx="8768000" cy="66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sp>
        <p:nvSpPr>
          <p:cNvPr id="591" name="Google Shape;591;p11"/>
          <p:cNvSpPr/>
          <p:nvPr/>
        </p:nvSpPr>
        <p:spPr>
          <a:xfrm rot="-1837295">
            <a:off x="9587209" y="4894881"/>
            <a:ext cx="3114995" cy="1539563"/>
          </a:xfrm>
          <a:custGeom>
            <a:avLst/>
            <a:gdLst/>
            <a:ahLst/>
            <a:cxnLst/>
            <a:rect l="l" t="t" r="r" b="b"/>
            <a:pathLst>
              <a:path w="10545" h="3509" extrusionOk="0">
                <a:moveTo>
                  <a:pt x="7015" y="530"/>
                </a:moveTo>
                <a:cubicBezTo>
                  <a:pt x="7125" y="530"/>
                  <a:pt x="7230" y="538"/>
                  <a:pt x="7300" y="555"/>
                </a:cubicBezTo>
                <a:cubicBezTo>
                  <a:pt x="7595" y="628"/>
                  <a:pt x="7802" y="761"/>
                  <a:pt x="7932" y="927"/>
                </a:cubicBezTo>
                <a:lnTo>
                  <a:pt x="7932" y="927"/>
                </a:lnTo>
                <a:cubicBezTo>
                  <a:pt x="7883" y="928"/>
                  <a:pt x="7837" y="929"/>
                  <a:pt x="7793" y="929"/>
                </a:cubicBezTo>
                <a:cubicBezTo>
                  <a:pt x="7678" y="929"/>
                  <a:pt x="7585" y="924"/>
                  <a:pt x="7524" y="914"/>
                </a:cubicBezTo>
                <a:cubicBezTo>
                  <a:pt x="7280" y="874"/>
                  <a:pt x="7038" y="821"/>
                  <a:pt x="6800" y="753"/>
                </a:cubicBezTo>
                <a:cubicBezTo>
                  <a:pt x="6290" y="609"/>
                  <a:pt x="6675" y="530"/>
                  <a:pt x="7015" y="530"/>
                </a:cubicBezTo>
                <a:close/>
                <a:moveTo>
                  <a:pt x="2570" y="2230"/>
                </a:moveTo>
                <a:cubicBezTo>
                  <a:pt x="2585" y="2230"/>
                  <a:pt x="2602" y="2281"/>
                  <a:pt x="2580" y="2390"/>
                </a:cubicBezTo>
                <a:lnTo>
                  <a:pt x="2580" y="2390"/>
                </a:lnTo>
                <a:cubicBezTo>
                  <a:pt x="2541" y="2286"/>
                  <a:pt x="2554" y="2230"/>
                  <a:pt x="2570" y="2230"/>
                </a:cubicBezTo>
                <a:close/>
                <a:moveTo>
                  <a:pt x="9867" y="0"/>
                </a:moveTo>
                <a:cubicBezTo>
                  <a:pt x="9740" y="0"/>
                  <a:pt x="9588" y="102"/>
                  <a:pt x="9671" y="198"/>
                </a:cubicBezTo>
                <a:cubicBezTo>
                  <a:pt x="10032" y="616"/>
                  <a:pt x="9080" y="833"/>
                  <a:pt x="8311" y="903"/>
                </a:cubicBezTo>
                <a:lnTo>
                  <a:pt x="8311" y="903"/>
                </a:lnTo>
                <a:cubicBezTo>
                  <a:pt x="7997" y="501"/>
                  <a:pt x="7388" y="255"/>
                  <a:pt x="6883" y="255"/>
                </a:cubicBezTo>
                <a:cubicBezTo>
                  <a:pt x="6828" y="255"/>
                  <a:pt x="6774" y="258"/>
                  <a:pt x="6722" y="264"/>
                </a:cubicBezTo>
                <a:cubicBezTo>
                  <a:pt x="6532" y="286"/>
                  <a:pt x="6130" y="387"/>
                  <a:pt x="6101" y="645"/>
                </a:cubicBezTo>
                <a:cubicBezTo>
                  <a:pt x="6072" y="905"/>
                  <a:pt x="6675" y="1009"/>
                  <a:pt x="6815" y="1046"/>
                </a:cubicBezTo>
                <a:cubicBezTo>
                  <a:pt x="7216" y="1149"/>
                  <a:pt x="7582" y="1197"/>
                  <a:pt x="7953" y="1197"/>
                </a:cubicBezTo>
                <a:cubicBezTo>
                  <a:pt x="7992" y="1197"/>
                  <a:pt x="8032" y="1197"/>
                  <a:pt x="8071" y="1196"/>
                </a:cubicBezTo>
                <a:lnTo>
                  <a:pt x="8071" y="1196"/>
                </a:lnTo>
                <a:cubicBezTo>
                  <a:pt x="8208" y="1653"/>
                  <a:pt x="7953" y="2224"/>
                  <a:pt x="7478" y="2562"/>
                </a:cubicBezTo>
                <a:cubicBezTo>
                  <a:pt x="6790" y="3051"/>
                  <a:pt x="5888" y="3247"/>
                  <a:pt x="5007" y="3247"/>
                </a:cubicBezTo>
                <a:cubicBezTo>
                  <a:pt x="4524" y="3247"/>
                  <a:pt x="4048" y="3188"/>
                  <a:pt x="3617" y="3086"/>
                </a:cubicBezTo>
                <a:cubicBezTo>
                  <a:pt x="3341" y="3020"/>
                  <a:pt x="3078" y="2914"/>
                  <a:pt x="2844" y="2749"/>
                </a:cubicBezTo>
                <a:cubicBezTo>
                  <a:pt x="2826" y="2736"/>
                  <a:pt x="2808" y="2723"/>
                  <a:pt x="2791" y="2708"/>
                </a:cubicBezTo>
                <a:lnTo>
                  <a:pt x="2791" y="2708"/>
                </a:lnTo>
                <a:cubicBezTo>
                  <a:pt x="2948" y="2455"/>
                  <a:pt x="3018" y="2090"/>
                  <a:pt x="2785" y="1890"/>
                </a:cubicBezTo>
                <a:cubicBezTo>
                  <a:pt x="2711" y="1826"/>
                  <a:pt x="2634" y="1797"/>
                  <a:pt x="2561" y="1797"/>
                </a:cubicBezTo>
                <a:cubicBezTo>
                  <a:pt x="2432" y="1797"/>
                  <a:pt x="2314" y="1889"/>
                  <a:pt x="2244" y="2039"/>
                </a:cubicBezTo>
                <a:cubicBezTo>
                  <a:pt x="2121" y="2301"/>
                  <a:pt x="2236" y="2568"/>
                  <a:pt x="2408" y="2774"/>
                </a:cubicBezTo>
                <a:lnTo>
                  <a:pt x="2408" y="2774"/>
                </a:lnTo>
                <a:cubicBezTo>
                  <a:pt x="2268" y="2949"/>
                  <a:pt x="2067" y="3024"/>
                  <a:pt x="1853" y="3024"/>
                </a:cubicBezTo>
                <a:cubicBezTo>
                  <a:pt x="1103" y="3024"/>
                  <a:pt x="189" y="2107"/>
                  <a:pt x="1140" y="1383"/>
                </a:cubicBezTo>
                <a:cubicBezTo>
                  <a:pt x="1278" y="1279"/>
                  <a:pt x="1163" y="1189"/>
                  <a:pt x="1040" y="1189"/>
                </a:cubicBezTo>
                <a:cubicBezTo>
                  <a:pt x="996" y="1189"/>
                  <a:pt x="952" y="1200"/>
                  <a:pt x="917" y="1227"/>
                </a:cubicBezTo>
                <a:cubicBezTo>
                  <a:pt x="1" y="1923"/>
                  <a:pt x="483" y="3055"/>
                  <a:pt x="1476" y="3233"/>
                </a:cubicBezTo>
                <a:cubicBezTo>
                  <a:pt x="1548" y="3245"/>
                  <a:pt x="1621" y="3252"/>
                  <a:pt x="1694" y="3252"/>
                </a:cubicBezTo>
                <a:cubicBezTo>
                  <a:pt x="2009" y="3252"/>
                  <a:pt x="2327" y="3136"/>
                  <a:pt x="2578" y="2943"/>
                </a:cubicBezTo>
                <a:lnTo>
                  <a:pt x="2578" y="2943"/>
                </a:lnTo>
                <a:cubicBezTo>
                  <a:pt x="2610" y="2970"/>
                  <a:pt x="2643" y="2995"/>
                  <a:pt x="2675" y="3017"/>
                </a:cubicBezTo>
                <a:cubicBezTo>
                  <a:pt x="3211" y="3392"/>
                  <a:pt x="3968" y="3508"/>
                  <a:pt x="4676" y="3508"/>
                </a:cubicBezTo>
                <a:cubicBezTo>
                  <a:pt x="4974" y="3508"/>
                  <a:pt x="5264" y="3488"/>
                  <a:pt x="5524" y="3457"/>
                </a:cubicBezTo>
                <a:cubicBezTo>
                  <a:pt x="6522" y="3341"/>
                  <a:pt x="7744" y="2996"/>
                  <a:pt x="8329" y="2073"/>
                </a:cubicBezTo>
                <a:cubicBezTo>
                  <a:pt x="8543" y="1738"/>
                  <a:pt x="8563" y="1431"/>
                  <a:pt x="8463" y="1168"/>
                </a:cubicBezTo>
                <a:lnTo>
                  <a:pt x="8463" y="1168"/>
                </a:lnTo>
                <a:cubicBezTo>
                  <a:pt x="8620" y="1151"/>
                  <a:pt x="8780" y="1125"/>
                  <a:pt x="8946" y="1093"/>
                </a:cubicBezTo>
                <a:cubicBezTo>
                  <a:pt x="9369" y="1012"/>
                  <a:pt x="10545" y="693"/>
                  <a:pt x="9982" y="44"/>
                </a:cubicBezTo>
                <a:cubicBezTo>
                  <a:pt x="9955" y="13"/>
                  <a:pt x="9912" y="0"/>
                  <a:pt x="9867" y="0"/>
                </a:cubicBezTo>
                <a:close/>
              </a:path>
            </a:pathLst>
          </a:custGeom>
          <a:solidFill>
            <a:srgbClr val="FF7C35">
              <a:alpha val="56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73012060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592"/>
        <p:cNvGrpSpPr/>
        <p:nvPr/>
      </p:nvGrpSpPr>
      <p:grpSpPr>
        <a:xfrm>
          <a:off x="0" y="0"/>
          <a:ext cx="0" cy="0"/>
          <a:chOff x="0" y="0"/>
          <a:chExt cx="0" cy="0"/>
        </a:xfrm>
      </p:grpSpPr>
    </p:spTree>
    <p:extLst>
      <p:ext uri="{BB962C8B-B14F-4D97-AF65-F5344CB8AC3E}">
        <p14:creationId xmlns:p14="http://schemas.microsoft.com/office/powerpoint/2010/main" val="22201520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240ED0B7-2F12-4175-AD68-15549A81C83B}" type="datetimeFigureOut">
              <a:rPr lang="zh-CN" altLang="en-US" smtClean="0"/>
              <a:t>2024/11/6</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0C735626-81AA-4B86-80E7-F06F3493C5A0}" type="slidenum">
              <a:rPr lang="zh-CN" altLang="en-US" smtClean="0"/>
              <a:t>‹#›</a:t>
            </a:fld>
            <a:endParaRPr lang="zh-CN" altLang="en-US"/>
          </a:p>
        </p:txBody>
      </p:sp>
    </p:spTree>
    <p:extLst>
      <p:ext uri="{BB962C8B-B14F-4D97-AF65-F5344CB8AC3E}">
        <p14:creationId xmlns:p14="http://schemas.microsoft.com/office/powerpoint/2010/main" val="21897902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4B5DA0A-A745-4ADB-9D01-C26C1A2242A9}" type="datetimeFigureOut">
              <a:rPr lang="en-US" smtClean="0"/>
              <a:t>6/11/2024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261074634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B5DA0A-A745-4ADB-9D01-C26C1A2242A9}" type="datetimeFigureOut">
              <a:rPr lang="en-US" smtClean="0"/>
              <a:t>6/11/2024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242224877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4B5DA0A-A745-4ADB-9D01-C26C1A2242A9}" type="datetimeFigureOut">
              <a:rPr lang="en-US" smtClean="0"/>
              <a:t>6/11/2024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104341200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4B5DA0A-A745-4ADB-9D01-C26C1A2242A9}" type="datetimeFigureOut">
              <a:rPr lang="en-US" smtClean="0"/>
              <a:t>6/11/2024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214426610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4B5DA0A-A745-4ADB-9D01-C26C1A2242A9}" type="datetimeFigureOut">
              <a:rPr lang="en-US" smtClean="0"/>
              <a:t>6/11/2024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235954314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4B5DA0A-A745-4ADB-9D01-C26C1A2242A9}" type="datetimeFigureOut">
              <a:rPr lang="en-US" smtClean="0"/>
              <a:t>6/11/2024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388621849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B5DA0A-A745-4ADB-9D01-C26C1A2242A9}" type="datetimeFigureOut">
              <a:rPr lang="en-US" smtClean="0"/>
              <a:t>6/11/2024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187959784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4B5DA0A-A745-4ADB-9D01-C26C1A2242A9}" type="datetimeFigureOut">
              <a:rPr lang="en-US" smtClean="0"/>
              <a:t>6/11/2024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9561861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4B5DA0A-A745-4ADB-9D01-C26C1A2242A9}" type="datetimeFigureOut">
              <a:rPr lang="en-US" smtClean="0"/>
              <a:t>6/11/2024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23648873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B5DA0A-A745-4ADB-9D01-C26C1A2242A9}" type="datetimeFigureOut">
              <a:rPr lang="en-US" smtClean="0"/>
              <a:t>6/11/2024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25581013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240ED0B7-2F12-4175-AD68-15549A81C83B}" type="datetimeFigureOut">
              <a:rPr lang="zh-CN" altLang="en-US" smtClean="0"/>
              <a:t>2024/11/6</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0C735626-81AA-4B86-80E7-F06F3493C5A0}" type="slidenum">
              <a:rPr lang="zh-CN" altLang="en-US" smtClean="0"/>
              <a:t>‹#›</a:t>
            </a:fld>
            <a:endParaRPr lang="zh-CN" altLang="en-US"/>
          </a:p>
        </p:txBody>
      </p:sp>
    </p:spTree>
    <p:extLst>
      <p:ext uri="{BB962C8B-B14F-4D97-AF65-F5344CB8AC3E}">
        <p14:creationId xmlns:p14="http://schemas.microsoft.com/office/powerpoint/2010/main" val="15838387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B5DA0A-A745-4ADB-9D01-C26C1A2242A9}" type="datetimeFigureOut">
              <a:rPr lang="en-US" smtClean="0"/>
              <a:t>6/11/2024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234071750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38"/>
        <p:cNvGrpSpPr/>
        <p:nvPr/>
      </p:nvGrpSpPr>
      <p:grpSpPr>
        <a:xfrm>
          <a:off x="0" y="0"/>
          <a:ext cx="0" cy="0"/>
          <a:chOff x="0" y="0"/>
          <a:chExt cx="0" cy="0"/>
        </a:xfrm>
      </p:grpSpPr>
    </p:spTree>
    <p:extLst>
      <p:ext uri="{BB962C8B-B14F-4D97-AF65-F5344CB8AC3E}">
        <p14:creationId xmlns:p14="http://schemas.microsoft.com/office/powerpoint/2010/main" val="88889724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735"/>
        <p:cNvGrpSpPr/>
        <p:nvPr/>
      </p:nvGrpSpPr>
      <p:grpSpPr>
        <a:xfrm>
          <a:off x="0" y="0"/>
          <a:ext cx="0" cy="0"/>
          <a:chOff x="0" y="0"/>
          <a:chExt cx="0" cy="0"/>
        </a:xfrm>
      </p:grpSpPr>
      <p:sp>
        <p:nvSpPr>
          <p:cNvPr id="736" name="Google Shape;736;p27"/>
          <p:cNvSpPr/>
          <p:nvPr/>
        </p:nvSpPr>
        <p:spPr>
          <a:xfrm>
            <a:off x="202400" y="238000"/>
            <a:ext cx="11787200" cy="6382000"/>
          </a:xfrm>
          <a:prstGeom prst="roundRect">
            <a:avLst>
              <a:gd name="adj" fmla="val 5781"/>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7" name="Google Shape;737;p27"/>
          <p:cNvSpPr/>
          <p:nvPr userDrawn="1"/>
        </p:nvSpPr>
        <p:spPr>
          <a:xfrm flipH="1">
            <a:off x="-1011043" y="-1457093"/>
            <a:ext cx="13753169" cy="9099396"/>
          </a:xfrm>
          <a:custGeom>
            <a:avLst/>
            <a:gdLst/>
            <a:ahLst/>
            <a:cxnLst/>
            <a:rect l="l" t="t" r="r" b="b"/>
            <a:pathLst>
              <a:path w="64133" h="33071" extrusionOk="0">
                <a:moveTo>
                  <a:pt x="31401" y="1"/>
                </a:moveTo>
                <a:cubicBezTo>
                  <a:pt x="29873" y="1"/>
                  <a:pt x="28338" y="317"/>
                  <a:pt x="26830" y="931"/>
                </a:cubicBezTo>
                <a:cubicBezTo>
                  <a:pt x="24293" y="1958"/>
                  <a:pt x="21955" y="3484"/>
                  <a:pt x="19356" y="4388"/>
                </a:cubicBezTo>
                <a:cubicBezTo>
                  <a:pt x="15960" y="5569"/>
                  <a:pt x="12204" y="5653"/>
                  <a:pt x="9007" y="7301"/>
                </a:cubicBezTo>
                <a:cubicBezTo>
                  <a:pt x="5282" y="9218"/>
                  <a:pt x="2852" y="12997"/>
                  <a:pt x="1395" y="16922"/>
                </a:cubicBezTo>
                <a:cubicBezTo>
                  <a:pt x="567" y="19160"/>
                  <a:pt x="0" y="21629"/>
                  <a:pt x="667" y="23921"/>
                </a:cubicBezTo>
                <a:cubicBezTo>
                  <a:pt x="1372" y="26351"/>
                  <a:pt x="3411" y="28229"/>
                  <a:pt x="5734" y="29241"/>
                </a:cubicBezTo>
                <a:cubicBezTo>
                  <a:pt x="7956" y="30209"/>
                  <a:pt x="10423" y="30461"/>
                  <a:pt x="12847" y="30461"/>
                </a:cubicBezTo>
                <a:cubicBezTo>
                  <a:pt x="12958" y="30461"/>
                  <a:pt x="13068" y="30460"/>
                  <a:pt x="13178" y="30459"/>
                </a:cubicBezTo>
                <a:cubicBezTo>
                  <a:pt x="18470" y="30419"/>
                  <a:pt x="23733" y="29346"/>
                  <a:pt x="29008" y="29346"/>
                </a:cubicBezTo>
                <a:cubicBezTo>
                  <a:pt x="29677" y="29346"/>
                  <a:pt x="30346" y="29363"/>
                  <a:pt x="31016" y="29402"/>
                </a:cubicBezTo>
                <a:cubicBezTo>
                  <a:pt x="37018" y="29747"/>
                  <a:pt x="42775" y="31809"/>
                  <a:pt x="48716" y="32736"/>
                </a:cubicBezTo>
                <a:cubicBezTo>
                  <a:pt x="49963" y="32931"/>
                  <a:pt x="51244" y="33071"/>
                  <a:pt x="52512" y="33071"/>
                </a:cubicBezTo>
                <a:cubicBezTo>
                  <a:pt x="54143" y="33071"/>
                  <a:pt x="55753" y="32839"/>
                  <a:pt x="57241" y="32192"/>
                </a:cubicBezTo>
                <a:cubicBezTo>
                  <a:pt x="59954" y="31004"/>
                  <a:pt x="61963" y="28520"/>
                  <a:pt x="62998" y="25753"/>
                </a:cubicBezTo>
                <a:cubicBezTo>
                  <a:pt x="64132" y="22717"/>
                  <a:pt x="64017" y="19198"/>
                  <a:pt x="62591" y="16278"/>
                </a:cubicBezTo>
                <a:cubicBezTo>
                  <a:pt x="62469" y="16040"/>
                  <a:pt x="62346" y="15810"/>
                  <a:pt x="62216" y="15580"/>
                </a:cubicBezTo>
                <a:cubicBezTo>
                  <a:pt x="60085" y="11939"/>
                  <a:pt x="55899" y="10092"/>
                  <a:pt x="52081" y="8765"/>
                </a:cubicBezTo>
                <a:cubicBezTo>
                  <a:pt x="49230" y="7769"/>
                  <a:pt x="46301" y="6941"/>
                  <a:pt x="43611" y="5546"/>
                </a:cubicBezTo>
                <a:cubicBezTo>
                  <a:pt x="41050" y="4212"/>
                  <a:pt x="38812" y="2303"/>
                  <a:pt x="36190" y="1084"/>
                </a:cubicBezTo>
                <a:cubicBezTo>
                  <a:pt x="34629" y="355"/>
                  <a:pt x="33019" y="1"/>
                  <a:pt x="31401" y="1"/>
                </a:cubicBezTo>
                <a:close/>
              </a:path>
            </a:pathLst>
          </a:custGeom>
          <a:solidFill>
            <a:srgbClr val="FFFFFF">
              <a:alpha val="462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8" name="Google Shape;738;p27"/>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a:lvl1pPr>
            <a:lvl2pPr lvl="1" algn="ctr" rtl="0">
              <a:spcBef>
                <a:spcPts val="0"/>
              </a:spcBef>
              <a:spcAft>
                <a:spcPts val="0"/>
              </a:spcAft>
              <a:buSzPts val="3200"/>
              <a:buNone/>
              <a:defRPr/>
            </a:lvl2pPr>
            <a:lvl3pPr lvl="2" algn="ctr" rtl="0">
              <a:spcBef>
                <a:spcPts val="0"/>
              </a:spcBef>
              <a:spcAft>
                <a:spcPts val="0"/>
              </a:spcAft>
              <a:buSzPts val="3200"/>
              <a:buNone/>
              <a:defRPr/>
            </a:lvl3pPr>
            <a:lvl4pPr lvl="3" algn="ctr" rtl="0">
              <a:spcBef>
                <a:spcPts val="0"/>
              </a:spcBef>
              <a:spcAft>
                <a:spcPts val="0"/>
              </a:spcAft>
              <a:buSzPts val="3200"/>
              <a:buNone/>
              <a:defRPr/>
            </a:lvl4pPr>
            <a:lvl5pPr lvl="4" algn="ctr" rtl="0">
              <a:spcBef>
                <a:spcPts val="0"/>
              </a:spcBef>
              <a:spcAft>
                <a:spcPts val="0"/>
              </a:spcAft>
              <a:buSzPts val="3200"/>
              <a:buNone/>
              <a:defRPr/>
            </a:lvl5pPr>
            <a:lvl6pPr lvl="5" algn="ctr" rtl="0">
              <a:spcBef>
                <a:spcPts val="0"/>
              </a:spcBef>
              <a:spcAft>
                <a:spcPts val="0"/>
              </a:spcAft>
              <a:buSzPts val="3200"/>
              <a:buNone/>
              <a:defRPr/>
            </a:lvl6pPr>
            <a:lvl7pPr lvl="6" algn="ctr" rtl="0">
              <a:spcBef>
                <a:spcPts val="0"/>
              </a:spcBef>
              <a:spcAft>
                <a:spcPts val="0"/>
              </a:spcAft>
              <a:buSzPts val="3200"/>
              <a:buNone/>
              <a:defRPr/>
            </a:lvl7pPr>
            <a:lvl8pPr lvl="7" algn="ctr" rtl="0">
              <a:spcBef>
                <a:spcPts val="0"/>
              </a:spcBef>
              <a:spcAft>
                <a:spcPts val="0"/>
              </a:spcAft>
              <a:buSzPts val="3200"/>
              <a:buNone/>
              <a:defRPr/>
            </a:lvl8pPr>
            <a:lvl9pPr lvl="8" algn="ctr" rtl="0">
              <a:spcBef>
                <a:spcPts val="0"/>
              </a:spcBef>
              <a:spcAft>
                <a:spcPts val="0"/>
              </a:spcAft>
              <a:buSzPts val="3200"/>
              <a:buNone/>
              <a:defRPr/>
            </a:lvl9pPr>
          </a:lstStyle>
          <a:p>
            <a:endParaRPr/>
          </a:p>
        </p:txBody>
      </p:sp>
      <p:sp>
        <p:nvSpPr>
          <p:cNvPr id="739" name="Google Shape;739;p27"/>
          <p:cNvSpPr/>
          <p:nvPr/>
        </p:nvSpPr>
        <p:spPr>
          <a:xfrm>
            <a:off x="33" y="6620000"/>
            <a:ext cx="12192000" cy="23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62232784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777"/>
        <p:cNvGrpSpPr/>
        <p:nvPr/>
      </p:nvGrpSpPr>
      <p:grpSpPr>
        <a:xfrm>
          <a:off x="0" y="0"/>
          <a:ext cx="0" cy="0"/>
          <a:chOff x="0" y="0"/>
          <a:chExt cx="0" cy="0"/>
        </a:xfrm>
      </p:grpSpPr>
      <p:sp>
        <p:nvSpPr>
          <p:cNvPr id="778" name="Google Shape;778;p31"/>
          <p:cNvSpPr/>
          <p:nvPr/>
        </p:nvSpPr>
        <p:spPr>
          <a:xfrm>
            <a:off x="202400" y="238000"/>
            <a:ext cx="11787200" cy="6382000"/>
          </a:xfrm>
          <a:prstGeom prst="roundRect">
            <a:avLst>
              <a:gd name="adj" fmla="val 5781"/>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9" name="Google Shape;779;p31"/>
          <p:cNvSpPr/>
          <p:nvPr/>
        </p:nvSpPr>
        <p:spPr>
          <a:xfrm>
            <a:off x="33" y="713334"/>
            <a:ext cx="12191920" cy="5991852"/>
          </a:xfrm>
          <a:custGeom>
            <a:avLst/>
            <a:gdLst/>
            <a:ahLst/>
            <a:cxnLst/>
            <a:rect l="l" t="t" r="r" b="b"/>
            <a:pathLst>
              <a:path w="106610" h="93046" extrusionOk="0">
                <a:moveTo>
                  <a:pt x="43046" y="0"/>
                </a:moveTo>
                <a:cubicBezTo>
                  <a:pt x="40534" y="0"/>
                  <a:pt x="37928" y="320"/>
                  <a:pt x="35178" y="1021"/>
                </a:cubicBezTo>
                <a:cubicBezTo>
                  <a:pt x="26017" y="3349"/>
                  <a:pt x="17564" y="8904"/>
                  <a:pt x="11642" y="16244"/>
                </a:cubicBezTo>
                <a:cubicBezTo>
                  <a:pt x="6479" y="22647"/>
                  <a:pt x="2999" y="30416"/>
                  <a:pt x="1810" y="38565"/>
                </a:cubicBezTo>
                <a:cubicBezTo>
                  <a:pt x="0" y="50827"/>
                  <a:pt x="3417" y="63772"/>
                  <a:pt x="11035" y="73540"/>
                </a:cubicBezTo>
                <a:cubicBezTo>
                  <a:pt x="14489" y="77982"/>
                  <a:pt x="18753" y="81766"/>
                  <a:pt x="23435" y="84866"/>
                </a:cubicBezTo>
                <a:cubicBezTo>
                  <a:pt x="29788" y="89067"/>
                  <a:pt x="37785" y="90446"/>
                  <a:pt x="45251" y="91724"/>
                </a:cubicBezTo>
                <a:cubicBezTo>
                  <a:pt x="50124" y="92559"/>
                  <a:pt x="55072" y="93046"/>
                  <a:pt x="59998" y="93046"/>
                </a:cubicBezTo>
                <a:cubicBezTo>
                  <a:pt x="66277" y="93046"/>
                  <a:pt x="72523" y="92255"/>
                  <a:pt x="78543" y="90383"/>
                </a:cubicBezTo>
                <a:cubicBezTo>
                  <a:pt x="80264" y="89839"/>
                  <a:pt x="81972" y="89219"/>
                  <a:pt x="83630" y="88510"/>
                </a:cubicBezTo>
                <a:cubicBezTo>
                  <a:pt x="87869" y="86701"/>
                  <a:pt x="92171" y="84663"/>
                  <a:pt x="95664" y="81601"/>
                </a:cubicBezTo>
                <a:cubicBezTo>
                  <a:pt x="99473" y="78260"/>
                  <a:pt x="101510" y="73503"/>
                  <a:pt x="103231" y="68833"/>
                </a:cubicBezTo>
                <a:cubicBezTo>
                  <a:pt x="106255" y="60596"/>
                  <a:pt x="106609" y="51624"/>
                  <a:pt x="106192" y="42855"/>
                </a:cubicBezTo>
                <a:cubicBezTo>
                  <a:pt x="105939" y="37616"/>
                  <a:pt x="105407" y="32314"/>
                  <a:pt x="103623" y="27379"/>
                </a:cubicBezTo>
                <a:cubicBezTo>
                  <a:pt x="102079" y="23140"/>
                  <a:pt x="99422" y="18686"/>
                  <a:pt x="95588" y="16155"/>
                </a:cubicBezTo>
                <a:cubicBezTo>
                  <a:pt x="92260" y="13953"/>
                  <a:pt x="88236" y="12966"/>
                  <a:pt x="84402" y="12043"/>
                </a:cubicBezTo>
                <a:cubicBezTo>
                  <a:pt x="80302" y="11056"/>
                  <a:pt x="75974" y="11081"/>
                  <a:pt x="71976" y="10081"/>
                </a:cubicBezTo>
                <a:cubicBezTo>
                  <a:pt x="69065" y="9360"/>
                  <a:pt x="66345" y="8006"/>
                  <a:pt x="63751" y="6551"/>
                </a:cubicBezTo>
                <a:cubicBezTo>
                  <a:pt x="56818" y="2684"/>
                  <a:pt x="50325" y="0"/>
                  <a:pt x="43046" y="0"/>
                </a:cubicBezTo>
                <a:close/>
              </a:path>
            </a:pathLst>
          </a:custGeom>
          <a:solidFill>
            <a:srgbClr val="FFFFFF">
              <a:alpha val="462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0" name="Google Shape;780;p31"/>
          <p:cNvSpPr/>
          <p:nvPr/>
        </p:nvSpPr>
        <p:spPr>
          <a:xfrm>
            <a:off x="33" y="6483200"/>
            <a:ext cx="12192000" cy="3748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00103452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781"/>
        <p:cNvGrpSpPr/>
        <p:nvPr/>
      </p:nvGrpSpPr>
      <p:grpSpPr>
        <a:xfrm>
          <a:off x="0" y="0"/>
          <a:ext cx="0" cy="0"/>
          <a:chOff x="0" y="0"/>
          <a:chExt cx="0" cy="0"/>
        </a:xfrm>
      </p:grpSpPr>
      <p:sp>
        <p:nvSpPr>
          <p:cNvPr id="782" name="Google Shape;782;p32"/>
          <p:cNvSpPr/>
          <p:nvPr/>
        </p:nvSpPr>
        <p:spPr>
          <a:xfrm>
            <a:off x="202400" y="238000"/>
            <a:ext cx="11787200" cy="6382000"/>
          </a:xfrm>
          <a:prstGeom prst="roundRect">
            <a:avLst>
              <a:gd name="adj" fmla="val 5781"/>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3" name="Google Shape;783;p32"/>
          <p:cNvSpPr/>
          <p:nvPr/>
        </p:nvSpPr>
        <p:spPr>
          <a:xfrm rot="10800000">
            <a:off x="33" y="713334"/>
            <a:ext cx="12191920" cy="5991852"/>
          </a:xfrm>
          <a:custGeom>
            <a:avLst/>
            <a:gdLst/>
            <a:ahLst/>
            <a:cxnLst/>
            <a:rect l="l" t="t" r="r" b="b"/>
            <a:pathLst>
              <a:path w="106610" h="93046" extrusionOk="0">
                <a:moveTo>
                  <a:pt x="43046" y="0"/>
                </a:moveTo>
                <a:cubicBezTo>
                  <a:pt x="40534" y="0"/>
                  <a:pt x="37928" y="320"/>
                  <a:pt x="35178" y="1021"/>
                </a:cubicBezTo>
                <a:cubicBezTo>
                  <a:pt x="26017" y="3349"/>
                  <a:pt x="17564" y="8904"/>
                  <a:pt x="11642" y="16244"/>
                </a:cubicBezTo>
                <a:cubicBezTo>
                  <a:pt x="6479" y="22647"/>
                  <a:pt x="2999" y="30416"/>
                  <a:pt x="1810" y="38565"/>
                </a:cubicBezTo>
                <a:cubicBezTo>
                  <a:pt x="0" y="50827"/>
                  <a:pt x="3417" y="63772"/>
                  <a:pt x="11035" y="73540"/>
                </a:cubicBezTo>
                <a:cubicBezTo>
                  <a:pt x="14489" y="77982"/>
                  <a:pt x="18753" y="81766"/>
                  <a:pt x="23435" y="84866"/>
                </a:cubicBezTo>
                <a:cubicBezTo>
                  <a:pt x="29788" y="89067"/>
                  <a:pt x="37785" y="90446"/>
                  <a:pt x="45251" y="91724"/>
                </a:cubicBezTo>
                <a:cubicBezTo>
                  <a:pt x="50124" y="92559"/>
                  <a:pt x="55072" y="93046"/>
                  <a:pt x="59998" y="93046"/>
                </a:cubicBezTo>
                <a:cubicBezTo>
                  <a:pt x="66277" y="93046"/>
                  <a:pt x="72523" y="92255"/>
                  <a:pt x="78543" y="90383"/>
                </a:cubicBezTo>
                <a:cubicBezTo>
                  <a:pt x="80264" y="89839"/>
                  <a:pt x="81972" y="89219"/>
                  <a:pt x="83630" y="88510"/>
                </a:cubicBezTo>
                <a:cubicBezTo>
                  <a:pt x="87869" y="86701"/>
                  <a:pt x="92171" y="84663"/>
                  <a:pt x="95664" y="81601"/>
                </a:cubicBezTo>
                <a:cubicBezTo>
                  <a:pt x="99473" y="78260"/>
                  <a:pt x="101510" y="73503"/>
                  <a:pt x="103231" y="68833"/>
                </a:cubicBezTo>
                <a:cubicBezTo>
                  <a:pt x="106255" y="60596"/>
                  <a:pt x="106609" y="51624"/>
                  <a:pt x="106192" y="42855"/>
                </a:cubicBezTo>
                <a:cubicBezTo>
                  <a:pt x="105939" y="37616"/>
                  <a:pt x="105407" y="32314"/>
                  <a:pt x="103623" y="27379"/>
                </a:cubicBezTo>
                <a:cubicBezTo>
                  <a:pt x="102079" y="23140"/>
                  <a:pt x="99422" y="18686"/>
                  <a:pt x="95588" y="16155"/>
                </a:cubicBezTo>
                <a:cubicBezTo>
                  <a:pt x="92260" y="13953"/>
                  <a:pt x="88236" y="12966"/>
                  <a:pt x="84402" y="12043"/>
                </a:cubicBezTo>
                <a:cubicBezTo>
                  <a:pt x="80302" y="11056"/>
                  <a:pt x="75974" y="11081"/>
                  <a:pt x="71976" y="10081"/>
                </a:cubicBezTo>
                <a:cubicBezTo>
                  <a:pt x="69065" y="9360"/>
                  <a:pt x="66345" y="8006"/>
                  <a:pt x="63751" y="6551"/>
                </a:cubicBezTo>
                <a:cubicBezTo>
                  <a:pt x="56818" y="2684"/>
                  <a:pt x="50325" y="0"/>
                  <a:pt x="43046" y="0"/>
                </a:cubicBezTo>
                <a:close/>
              </a:path>
            </a:pathLst>
          </a:custGeom>
          <a:solidFill>
            <a:srgbClr val="FFFFFF">
              <a:alpha val="462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84" name="Google Shape;784;p32"/>
          <p:cNvGrpSpPr/>
          <p:nvPr/>
        </p:nvGrpSpPr>
        <p:grpSpPr>
          <a:xfrm>
            <a:off x="826668" y="6328933"/>
            <a:ext cx="10538665" cy="529067"/>
            <a:chOff x="620000" y="4746700"/>
            <a:chExt cx="7903999" cy="396800"/>
          </a:xfrm>
        </p:grpSpPr>
        <p:sp>
          <p:nvSpPr>
            <p:cNvPr id="785" name="Google Shape;785;p32"/>
            <p:cNvSpPr/>
            <p:nvPr/>
          </p:nvSpPr>
          <p:spPr>
            <a:xfrm>
              <a:off x="715100" y="4862400"/>
              <a:ext cx="7713900" cy="2811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32"/>
            <p:cNvSpPr/>
            <p:nvPr/>
          </p:nvSpPr>
          <p:spPr>
            <a:xfrm>
              <a:off x="620000" y="4746700"/>
              <a:ext cx="7903999" cy="119800"/>
            </a:xfrm>
            <a:custGeom>
              <a:avLst/>
              <a:gdLst/>
              <a:ahLst/>
              <a:cxnLst/>
              <a:rect l="l" t="t" r="r" b="b"/>
              <a:pathLst>
                <a:path w="24248" h="492" extrusionOk="0">
                  <a:moveTo>
                    <a:pt x="0" y="1"/>
                  </a:moveTo>
                  <a:lnTo>
                    <a:pt x="0" y="491"/>
                  </a:lnTo>
                  <a:lnTo>
                    <a:pt x="24247" y="491"/>
                  </a:lnTo>
                  <a:lnTo>
                    <a:pt x="2424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24508961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t" anchorCtr="0">
            <a:normAutofit/>
          </a:bodyPr>
          <a:lstStyle>
            <a:lvl1pPr algn="ctr">
              <a:defRPr sz="6000"/>
            </a:lvl1pPr>
          </a:lstStyle>
          <a:p>
            <a:r>
              <a:rPr lang="en-US" altLang="en-US"/>
              <a:t>Click here to edit title</a:t>
            </a:r>
            <a:endParaRPr lang="zh-CN" altLang="en-US"/>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en-US"/>
              <a:t>Click here to edit subtitle</a:t>
            </a:r>
            <a:endParaRPr lang="zh-CN" altLang="en-US"/>
          </a:p>
        </p:txBody>
      </p:sp>
      <p:sp>
        <p:nvSpPr>
          <p:cNvPr id="16" name="日期占位符 15"/>
          <p:cNvSpPr>
            <a:spLocks noGrp="1"/>
          </p:cNvSpPr>
          <p:nvPr>
            <p:ph type="dt" sz="half" idx="10"/>
            <p:custDataLst>
              <p:tags r:id="rId3"/>
            </p:custDataLst>
          </p:nvPr>
        </p:nvSpPr>
        <p:spPr/>
        <p:txBody>
          <a:bodyPr/>
          <a:lstStyle/>
          <a:p>
            <a:fld id="{760FBDFE-C587-4B4C-A407-44438C67B59E}" type="datetimeFigureOut">
              <a:rPr lang="zh-CN" altLang="en-US" smtClean="0"/>
              <a:t>2024/11/6</a:t>
            </a:fld>
            <a:endParaRPr lang="zh-CN" altLang="en-US"/>
          </a:p>
        </p:txBody>
      </p:sp>
      <p:sp>
        <p:nvSpPr>
          <p:cNvPr id="17" name="页脚占位符 16"/>
          <p:cNvSpPr>
            <a:spLocks noGrp="1"/>
          </p:cNvSpPr>
          <p:nvPr>
            <p:ph type="ftr" sz="quarter" idx="11"/>
            <p:custDataLst>
              <p:tags r:id="rId4"/>
            </p:custDataLst>
          </p:nvPr>
        </p:nvSpPr>
        <p:spPr/>
        <p:txBody>
          <a:bodyPr/>
          <a:lstStyle/>
          <a:p>
            <a:endParaRPr lang="zh-CN" altLang="en-US"/>
          </a:p>
        </p:txBody>
      </p:sp>
      <p:sp>
        <p:nvSpPr>
          <p:cNvPr id="18" name="灯片编号占位符 17"/>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8406828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t" anchorCtr="0">
            <a:normAutofit/>
          </a:bodyPr>
          <a:lstStyle/>
          <a:p>
            <a:pPr lvl="0"/>
            <a:r>
              <a:rPr lang="en-US" altLang="en-US"/>
              <a:t>Click here to edit master header styles</a:t>
            </a:r>
            <a:endParaRPr lang="zh-CN" altLang="en-US"/>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lang="en-US" altLang="en-US"/>
              <a:t>Click here to edit master text styles</a:t>
            </a:r>
            <a:endParaRPr lang="zh-CN" altLang="en-US"/>
          </a:p>
          <a:p>
            <a:pPr lvl="1"/>
            <a:r>
              <a:rPr lang="en-US" altLang="en-US"/>
              <a:t>Second level</a:t>
            </a:r>
            <a:endParaRPr lang="zh-CN" altLang="en-US"/>
          </a:p>
          <a:p>
            <a:pPr lvl="2"/>
            <a:r>
              <a:rPr lang="en-US" altLang="en-US"/>
              <a:t>Third level</a:t>
            </a:r>
            <a:endParaRPr lang="zh-CN" altLang="en-US"/>
          </a:p>
          <a:p>
            <a:pPr lvl="3"/>
            <a:r>
              <a:rPr lang="en-US" altLang="en-US"/>
              <a:t>Fourth level</a:t>
            </a:r>
            <a:endParaRPr lang="zh-CN" altLang="en-US"/>
          </a:p>
          <a:p>
            <a:pPr lvl="4"/>
            <a:r>
              <a:rPr lang="en-US" altLang="en-US"/>
              <a:t>Fifth level</a:t>
            </a:r>
            <a:endParaRPr lang="zh-CN" altLang="en-US"/>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2024/11/6</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2221518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t" anchorCtr="0">
            <a:normAutofit/>
          </a:bodyPr>
          <a:lstStyle>
            <a:lvl1pPr>
              <a:defRPr sz="4400"/>
            </a:lvl1pPr>
          </a:lstStyle>
          <a:p>
            <a:r>
              <a:rPr lang="en-US" altLang="en-US"/>
              <a:t>Click here to edit title</a:t>
            </a:r>
            <a:endParaRPr lang="zh-CN" altLang="en-US"/>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en-US"/>
              <a:t>Click here to edit text</a:t>
            </a:r>
            <a:endParaRPr lang="zh-CN" altLang="en-US"/>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2024/11/6</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6767426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t" anchorCtr="0">
            <a:normAutofit/>
          </a:bodyPr>
          <a:lstStyle/>
          <a:p>
            <a:pPr lvl="0"/>
            <a:r>
              <a:rPr lang="en-US" altLang="en-US"/>
              <a:t>Click here to edit master header styles</a:t>
            </a:r>
            <a:endParaRPr lang="zh-CN" altLang="en-US"/>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p>
            <a:pPr lvl="0"/>
            <a:r>
              <a:rPr lang="en-US" altLang="en-US"/>
              <a:t>Click here to edit master</a:t>
            </a:r>
            <a:endParaRPr lang="zh-CN" altLang="en-US"/>
          </a:p>
          <a:p>
            <a:pPr lvl="1"/>
            <a:r>
              <a:rPr lang="en-US" altLang="en-US"/>
              <a:t>Second level</a:t>
            </a:r>
            <a:endParaRPr lang="zh-CN" altLang="en-US"/>
          </a:p>
          <a:p>
            <a:pPr lvl="2"/>
            <a:r>
              <a:rPr lang="en-US" altLang="en-US"/>
              <a:t>Third level</a:t>
            </a:r>
            <a:endParaRPr lang="zh-CN" altLang="en-US"/>
          </a:p>
          <a:p>
            <a:pPr lvl="3"/>
            <a:r>
              <a:rPr lang="en-US" altLang="en-US"/>
              <a:t>Fourth level</a:t>
            </a:r>
            <a:endParaRPr lang="zh-CN" altLang="en-US"/>
          </a:p>
          <a:p>
            <a:pPr lvl="4"/>
            <a:r>
              <a:rPr lang="en-US" altLang="en-US"/>
              <a:t>Fifth level</a:t>
            </a:r>
            <a:endParaRPr lang="zh-CN" altLang="en-US"/>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p>
            <a:pPr lvl="0"/>
            <a:r>
              <a:rPr lang="en-US" altLang="en-US"/>
              <a:t>Click here to edit master</a:t>
            </a:r>
            <a:endParaRPr lang="zh-CN" altLang="en-US"/>
          </a:p>
          <a:p>
            <a:pPr lvl="1"/>
            <a:r>
              <a:rPr lang="en-US" altLang="en-US"/>
              <a:t>Second level</a:t>
            </a:r>
            <a:endParaRPr lang="zh-CN" altLang="en-US"/>
          </a:p>
          <a:p>
            <a:pPr lvl="2"/>
            <a:r>
              <a:rPr lang="en-US" altLang="en-US"/>
              <a:t>Third level</a:t>
            </a:r>
            <a:endParaRPr lang="zh-CN" altLang="en-US"/>
          </a:p>
          <a:p>
            <a:pPr lvl="3"/>
            <a:r>
              <a:rPr lang="en-US" altLang="en-US"/>
              <a:t>Fourth level</a:t>
            </a:r>
            <a:endParaRPr lang="zh-CN" altLang="en-US"/>
          </a:p>
          <a:p>
            <a:pPr lvl="4"/>
            <a:r>
              <a:rPr lang="en-US" altLang="en-US"/>
              <a:t>Fifth level</a:t>
            </a:r>
            <a:endParaRPr lang="zh-CN" altLang="en-US"/>
          </a:p>
        </p:txBody>
      </p:sp>
      <p:sp>
        <p:nvSpPr>
          <p:cNvPr id="5" name="日期占位符 4"/>
          <p:cNvSpPr>
            <a:spLocks noGrp="1"/>
          </p:cNvSpPr>
          <p:nvPr>
            <p:ph type="dt" sz="half" idx="10"/>
            <p:custDataLst>
              <p:tags r:id="rId4"/>
            </p:custDataLst>
          </p:nvPr>
        </p:nvSpPr>
        <p:spPr/>
        <p:txBody>
          <a:bodyPr/>
          <a:lstStyle/>
          <a:p>
            <a:fld id="{760FBDFE-C587-4B4C-A407-44438C67B59E}" type="datetimeFigureOut">
              <a:rPr lang="zh-CN" altLang="en-US" smtClean="0"/>
              <a:t>2024/11/6</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7916608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t" anchorCtr="0">
            <a:normAutofit/>
          </a:bodyPr>
          <a:lstStyle/>
          <a:p>
            <a:pPr lvl="0"/>
            <a:r>
              <a:rPr lang="en-US" altLang="en-US"/>
              <a:t>Click here to edit master header styles</a:t>
            </a:r>
            <a:endParaRPr lang="zh-CN" altLang="en-US"/>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en-US"/>
              <a:t>Click here to edit text</a:t>
            </a:r>
            <a:endParaRPr lang="zh-CN" altLang="en-US"/>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lang="en-US" altLang="en-US"/>
              <a:t>Click here to edit master</a:t>
            </a:r>
            <a:endParaRPr lang="zh-CN" altLang="en-US"/>
          </a:p>
          <a:p>
            <a:pPr lvl="1"/>
            <a:r>
              <a:rPr lang="en-US" altLang="en-US"/>
              <a:t>Second level</a:t>
            </a:r>
            <a:endParaRPr lang="zh-CN" altLang="en-US"/>
          </a:p>
          <a:p>
            <a:pPr lvl="2"/>
            <a:r>
              <a:rPr lang="en-US" altLang="en-US"/>
              <a:t>Third level</a:t>
            </a:r>
            <a:endParaRPr lang="zh-CN" altLang="en-US"/>
          </a:p>
          <a:p>
            <a:pPr lvl="3"/>
            <a:r>
              <a:rPr lang="en-US" altLang="en-US"/>
              <a:t>Fourth level</a:t>
            </a:r>
            <a:endParaRPr lang="zh-CN" altLang="en-US"/>
          </a:p>
          <a:p>
            <a:pPr lvl="4"/>
            <a:r>
              <a:rPr lang="en-US" altLang="en-US"/>
              <a:t>Fifth level</a:t>
            </a:r>
            <a:endParaRPr lang="zh-CN" altLang="en-US"/>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en-US"/>
              <a:t>Click here to edit text</a:t>
            </a:r>
            <a:endParaRPr lang="zh-CN" altLang="en-US"/>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lang="en-US" altLang="en-US"/>
              <a:t>Click here to edit master</a:t>
            </a:r>
            <a:endParaRPr lang="zh-CN" altLang="en-US"/>
          </a:p>
          <a:p>
            <a:pPr lvl="1"/>
            <a:r>
              <a:rPr lang="en-US" altLang="en-US"/>
              <a:t>Second level</a:t>
            </a:r>
            <a:endParaRPr lang="zh-CN" altLang="en-US"/>
          </a:p>
          <a:p>
            <a:pPr lvl="2"/>
            <a:r>
              <a:rPr lang="en-US" altLang="en-US"/>
              <a:t>Third level</a:t>
            </a:r>
            <a:endParaRPr lang="zh-CN" altLang="en-US"/>
          </a:p>
          <a:p>
            <a:pPr lvl="3"/>
            <a:r>
              <a:rPr lang="en-US" altLang="en-US"/>
              <a:t>Fourth level</a:t>
            </a:r>
            <a:endParaRPr lang="zh-CN" altLang="en-US"/>
          </a:p>
          <a:p>
            <a:pPr lvl="4"/>
            <a:r>
              <a:rPr lang="en-US" altLang="en-US"/>
              <a:t>Fifth level</a:t>
            </a:r>
            <a:endParaRPr lang="zh-CN" altLang="en-US"/>
          </a:p>
        </p:txBody>
      </p:sp>
      <p:sp>
        <p:nvSpPr>
          <p:cNvPr id="7" name="日期占位符 6"/>
          <p:cNvSpPr>
            <a:spLocks noGrp="1"/>
          </p:cNvSpPr>
          <p:nvPr>
            <p:ph type="dt" sz="half" idx="10"/>
            <p:custDataLst>
              <p:tags r:id="rId6"/>
            </p:custDataLst>
          </p:nvPr>
        </p:nvSpPr>
        <p:spPr/>
        <p:txBody>
          <a:bodyPr/>
          <a:lstStyle/>
          <a:p>
            <a:fld id="{760FBDFE-C587-4B4C-A407-44438C67B59E}" type="datetimeFigureOut">
              <a:rPr lang="zh-CN" altLang="en-US" smtClean="0"/>
              <a:t>2024/11/6</a:t>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8312910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240ED0B7-2F12-4175-AD68-15549A81C83B}" type="datetimeFigureOut">
              <a:rPr lang="zh-CN" altLang="en-US" smtClean="0"/>
              <a:t>2024/11/6</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0C735626-81AA-4B86-80E7-F06F3493C5A0}" type="slidenum">
              <a:rPr lang="zh-CN" altLang="en-US" smtClean="0"/>
              <a:t>‹#›</a:t>
            </a:fld>
            <a:endParaRPr lang="zh-CN" altLang="en-US"/>
          </a:p>
        </p:txBody>
      </p:sp>
    </p:spTree>
    <p:extLst>
      <p:ext uri="{BB962C8B-B14F-4D97-AF65-F5344CB8AC3E}">
        <p14:creationId xmlns:p14="http://schemas.microsoft.com/office/powerpoint/2010/main" val="40651185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t" anchorCtr="0">
            <a:normAutofit/>
          </a:bodyPr>
          <a:lstStyle/>
          <a:p>
            <a:pPr lvl="0"/>
            <a:r>
              <a:rPr lang="en-US" altLang="en-US"/>
              <a:t>Click here to edit master header styles</a:t>
            </a:r>
            <a:endParaRPr lang="zh-CN" altLang="en-US"/>
          </a:p>
        </p:txBody>
      </p:sp>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t>2024/11/6</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7463317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fld id="{760FBDFE-C587-4B4C-A407-44438C67B59E}" type="datetimeFigureOut">
              <a:rPr lang="zh-CN" altLang="en-US" smtClean="0"/>
              <a:t>2024/11/6</a:t>
            </a:fld>
            <a:endParaRPr lang="zh-CN" altLang="en-US"/>
          </a:p>
        </p:txBody>
      </p:sp>
      <p:sp>
        <p:nvSpPr>
          <p:cNvPr id="3" name="页脚占位符 2"/>
          <p:cNvSpPr>
            <a:spLocks noGrp="1"/>
          </p:cNvSpPr>
          <p:nvPr>
            <p:ph type="ftr" sz="quarter" idx="11"/>
            <p:custDataLst>
              <p:tags r:id="rId2"/>
            </p:custDataLst>
          </p:nvPr>
        </p:nvSpPr>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4922864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330" y="1555115"/>
            <a:ext cx="5233035" cy="4608195"/>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en-US" altLang="en-US"/>
              <a:t>Click here to edit master</a:t>
            </a:r>
            <a:endParaRPr lang="zh-CN" altLang="en-US"/>
          </a:p>
        </p:txBody>
      </p:sp>
      <p:sp>
        <p:nvSpPr>
          <p:cNvPr id="5" name="日期占位符 4"/>
          <p:cNvSpPr>
            <a:spLocks noGrp="1"/>
          </p:cNvSpPr>
          <p:nvPr>
            <p:ph type="dt" sz="half" idx="10"/>
            <p:custDataLst>
              <p:tags r:id="rId3"/>
            </p:custDataLst>
          </p:nvPr>
        </p:nvSpPr>
        <p:spPr/>
        <p:txBody>
          <a:bodyPr/>
          <a:lstStyle/>
          <a:p>
            <a:fld id="{9EFD9D74-47D9-4702-A33C-335B63B48DBF}" type="datetimeFigureOut">
              <a:rPr lang="zh-CN" altLang="en-US" smtClean="0"/>
              <a:t>2024/11/6</a:t>
            </a:fld>
            <a:endParaRPr lang="zh-CN" altLang="en-US"/>
          </a:p>
        </p:txBody>
      </p:sp>
      <p:sp>
        <p:nvSpPr>
          <p:cNvPr id="6" name="页脚占位符 5"/>
          <p:cNvSpPr>
            <a:spLocks noGrp="1"/>
          </p:cNvSpPr>
          <p:nvPr>
            <p:ph type="ftr" sz="quarter" idx="11"/>
            <p:custDataLst>
              <p:tags r:id="rId4"/>
            </p:custDataLst>
          </p:nvPr>
        </p:nvSpPr>
        <p:spPr/>
        <p:txBody>
          <a:bodyPr/>
          <a:lstStyle/>
          <a:p>
            <a:endParaRPr lang="zh-CN" altLang="en-US"/>
          </a:p>
        </p:txBody>
      </p:sp>
      <p:sp>
        <p:nvSpPr>
          <p:cNvPr id="7" name="灯片编号占位符 6"/>
          <p:cNvSpPr>
            <a:spLocks noGrp="1"/>
          </p:cNvSpPr>
          <p:nvPr>
            <p:ph type="sldNum" sz="quarter" idx="12"/>
            <p:custDataLst>
              <p:tags r:id="rId5"/>
            </p:custDataLst>
          </p:nvPr>
        </p:nvSpPr>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p:txBody>
          <a:bodyPr>
            <a:normAutofit/>
          </a:bodyPr>
          <a:lstStyle/>
          <a:p>
            <a:r>
              <a:rPr lang="en-US" altLang="en-US"/>
              <a:t>Click here to edit master header styles</a:t>
            </a:r>
            <a:endParaRPr lang="zh-CN" altLang="en-US"/>
          </a:p>
        </p:txBody>
      </p:sp>
    </p:spTree>
    <p:extLst>
      <p:ext uri="{BB962C8B-B14F-4D97-AF65-F5344CB8AC3E}">
        <p14:creationId xmlns:p14="http://schemas.microsoft.com/office/powerpoint/2010/main" val="29556088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vert" lIns="90000" tIns="46800" rIns="90000" bIns="46800" rtlCol="0" anchor="ctr" anchorCtr="0">
            <a:normAutofit/>
          </a:bodyPr>
          <a:lstStyle>
            <a:lvl1pPr>
              <a:buNone/>
              <a:defRPr sz="2800"/>
            </a:lvl1pPr>
          </a:lstStyle>
          <a:p>
            <a:pPr lvl="0"/>
            <a:r>
              <a:rPr lang="en-US" altLang="en-US"/>
              <a:t>Click here to</a:t>
            </a:r>
            <a:endParaRPr lang="zh-CN" altLang="en-US"/>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vert" lIns="46800" tIns="46800" rIns="46800" bIns="46800">
            <a:normAutofit/>
          </a:bodyPr>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en-US" altLang="en-US"/>
              <a:t>Click here to edit master text</a:t>
            </a:r>
            <a:endParaRPr lang="zh-CN" altLang="en-US"/>
          </a:p>
          <a:p>
            <a:pPr lvl="1"/>
            <a:r>
              <a:rPr lang="en-US" altLang="en-US"/>
              <a:t>Second level</a:t>
            </a:r>
            <a:endParaRPr lang="zh-CN" altLang="en-US"/>
          </a:p>
          <a:p>
            <a:pPr lvl="2"/>
            <a:r>
              <a:rPr lang="en-US" altLang="en-US"/>
              <a:t>Third level</a:t>
            </a:r>
            <a:endParaRPr lang="zh-CN" altLang="en-US"/>
          </a:p>
          <a:p>
            <a:pPr lvl="3"/>
            <a:r>
              <a:rPr lang="en-US" altLang="en-US"/>
              <a:t>Fourth level</a:t>
            </a:r>
            <a:endParaRPr lang="zh-CN" altLang="en-US"/>
          </a:p>
          <a:p>
            <a:pPr lvl="4"/>
            <a:r>
              <a:rPr lang="en-US" altLang="en-US"/>
              <a:t>Fifth level</a:t>
            </a:r>
            <a:endParaRPr lang="zh-CN" altLang="en-US"/>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2024/11/6</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0799160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2024/11/6</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normAutofit/>
          </a:bodyPr>
          <a:lstStyle/>
          <a:p>
            <a:pPr lvl="0"/>
            <a:r>
              <a:rPr lang="en-US" altLang="en-US"/>
              <a:t>Click here to edit master text styles</a:t>
            </a:r>
            <a:endParaRPr lang="zh-CN" altLang="en-US"/>
          </a:p>
          <a:p>
            <a:pPr lvl="1"/>
            <a:r>
              <a:rPr lang="en-US" altLang="en-US"/>
              <a:t>Second level</a:t>
            </a:r>
            <a:endParaRPr lang="zh-CN" altLang="en-US"/>
          </a:p>
          <a:p>
            <a:pPr lvl="2"/>
            <a:r>
              <a:rPr lang="en-US" altLang="en-US"/>
              <a:t>Third level</a:t>
            </a:r>
            <a:endParaRPr lang="zh-CN" altLang="en-US"/>
          </a:p>
          <a:p>
            <a:pPr lvl="3"/>
            <a:r>
              <a:rPr lang="en-US" altLang="en-US"/>
              <a:t>Fourth level</a:t>
            </a:r>
            <a:endParaRPr lang="zh-CN" altLang="en-US"/>
          </a:p>
          <a:p>
            <a:pPr lvl="4"/>
            <a:r>
              <a:rPr lang="en-US" altLang="en-US"/>
              <a:t>Fifth level</a:t>
            </a:r>
            <a:endParaRPr lang="zh-CN" altLang="en-US"/>
          </a:p>
        </p:txBody>
      </p:sp>
    </p:spTree>
    <p:extLst>
      <p:ext uri="{BB962C8B-B14F-4D97-AF65-F5344CB8AC3E}">
        <p14:creationId xmlns:p14="http://schemas.microsoft.com/office/powerpoint/2010/main" val="30339074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2024/11/6</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en-US" altLang="en-US"/>
              <a:t>Click here to edit title</a:t>
            </a:r>
            <a:endParaRPr lang="zh-CN" altLang="en-US"/>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fontScale="97500" lnSpcReduction="10000"/>
          </a:bodyPr>
          <a:lstStyle>
            <a:lvl1pPr algn="ctr">
              <a:lnSpc>
                <a:spcPct val="110000"/>
              </a:lnSpc>
              <a:buNone/>
              <a:defRPr sz="2400" spc="200"/>
            </a:lvl1pPr>
          </a:lstStyle>
          <a:p>
            <a:pPr lvl="0"/>
            <a:r>
              <a:rPr lang="en-US" altLang="en-US"/>
              <a:t>Click here to edit master text styles</a:t>
            </a:r>
            <a:endParaRPr lang="zh-CN" altLang="en-US"/>
          </a:p>
        </p:txBody>
      </p:sp>
    </p:spTree>
    <p:extLst>
      <p:ext uri="{BB962C8B-B14F-4D97-AF65-F5344CB8AC3E}">
        <p14:creationId xmlns:p14="http://schemas.microsoft.com/office/powerpoint/2010/main" val="30956063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322965"/>
            <a:ext cx="9144000" cy="2187001"/>
          </a:xfrm>
        </p:spPr>
        <p:txBody>
          <a:bodyPr anchor="b">
            <a:normAutofit/>
          </a:bodyPr>
          <a:lstStyle>
            <a:lvl1pPr algn="ctr">
              <a:lnSpc>
                <a:spcPct val="130000"/>
              </a:lnSpc>
              <a:defRPr sz="6000">
                <a:effectLst>
                  <a:outerShdw blurRad="38100" dist="38100" dir="2700000" algn="tl">
                    <a:srgbClr val="000000">
                      <a:alpha val="43137"/>
                    </a:srgbClr>
                  </a:outerShdw>
                </a:effectLst>
              </a:defRPr>
            </a:lvl1pPr>
          </a:lstStyle>
          <a:p>
            <a:r>
              <a:rPr lang="zh-CN" altLang="en-US" dirty="0"/>
              <a:t>单击此处添加标题</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2024/11/6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sp>
        <p:nvSpPr>
          <p:cNvPr id="3" name="副标题 2"/>
          <p:cNvSpPr>
            <a:spLocks noGrp="1"/>
          </p:cNvSpPr>
          <p:nvPr>
            <p:ph type="subTitle" idx="1" hasCustomPrompt="1"/>
          </p:nvPr>
        </p:nvSpPr>
        <p:spPr>
          <a:xfrm>
            <a:off x="1524000" y="3602037"/>
            <a:ext cx="9144000" cy="1655763"/>
          </a:xfrm>
        </p:spPr>
        <p:txBody>
          <a:bodyPr>
            <a:normAutofit/>
          </a:bodyPr>
          <a:lstStyle>
            <a:lvl1pPr marL="0" indent="0" algn="ctr">
              <a:buNone/>
              <a:defRPr sz="1800">
                <a:solidFill>
                  <a:schemeClr val="tx1">
                    <a:lumMod val="75000"/>
                    <a:lumOff val="25000"/>
                  </a:schemeClr>
                </a:solidFill>
                <a:effectLst/>
                <a:latin typeface="+mj-lt"/>
                <a:ea typeface="+mj-ea"/>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zh-CN" altLang="en-US" dirty="0"/>
              <a:t>单击此处添加副标题</a:t>
            </a:r>
          </a:p>
        </p:txBody>
      </p:sp>
    </p:spTree>
    <p:extLst>
      <p:ext uri="{BB962C8B-B14F-4D97-AF65-F5344CB8AC3E}">
        <p14:creationId xmlns:p14="http://schemas.microsoft.com/office/powerpoint/2010/main" val="247939928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47700" y="258445"/>
            <a:ext cx="10515600" cy="1325563"/>
          </a:xfrm>
        </p:spPr>
        <p:txBody>
          <a:bodyPr anchor="ctr" anchorCtr="0">
            <a:normAutofit/>
          </a:bodyPr>
          <a:lstStyle>
            <a:lvl1pPr>
              <a:defRPr sz="2400" b="1">
                <a:effectLst>
                  <a:outerShdw blurRad="38100" dist="38100" dir="2700000" algn="tl">
                    <a:srgbClr val="000000">
                      <a:alpha val="43137"/>
                    </a:srgbClr>
                  </a:outerShdw>
                </a:effectLst>
              </a:defRPr>
            </a:lvl1pPr>
          </a:lstStyle>
          <a:p>
            <a:r>
              <a:rPr lang="zh-CN" altLang="en-US" dirty="0"/>
              <a:t>单击此处编辑母版标题样式</a:t>
            </a:r>
          </a:p>
        </p:txBody>
      </p:sp>
      <p:sp>
        <p:nvSpPr>
          <p:cNvPr id="3" name="内容占位符 2"/>
          <p:cNvSpPr>
            <a:spLocks noGrp="1"/>
          </p:cNvSpPr>
          <p:nvPr>
            <p:ph idx="1"/>
          </p:nvPr>
        </p:nvSpPr>
        <p:spPr>
          <a:xfrm>
            <a:off x="647700" y="1825625"/>
            <a:ext cx="10515600" cy="4351339"/>
          </a:xfrm>
        </p:spPr>
        <p:txBody>
          <a:bodyPr>
            <a:normAutofit/>
          </a:bodyPr>
          <a:lstStyle>
            <a:lvl1pPr>
              <a:defRPr sz="2000">
                <a:solidFill>
                  <a:schemeClr val="tx1">
                    <a:lumMod val="75000"/>
                    <a:lumOff val="25000"/>
                  </a:schemeClr>
                </a:solidFill>
              </a:defRPr>
            </a:lvl1pPr>
            <a:lvl2pPr>
              <a:defRPr sz="18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2024/11/6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49066458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3751117"/>
            <a:ext cx="7321551" cy="811357"/>
          </a:xfrm>
        </p:spPr>
        <p:txBody>
          <a:bodyPr anchor="b">
            <a:normAutofit/>
          </a:bodyPr>
          <a:lstStyle>
            <a:lvl1pPr>
              <a:defRPr sz="4000">
                <a:effectLst>
                  <a:outerShdw blurRad="38100" dist="38100" dir="2700000" algn="tl">
                    <a:srgbClr val="000000">
                      <a:alpha val="43137"/>
                    </a:srgbClr>
                  </a:outerShdw>
                </a:effectLst>
              </a:defRPr>
            </a:lvl1pPr>
          </a:lstStyle>
          <a:p>
            <a:r>
              <a:rPr lang="zh-CN" altLang="en-US" dirty="0"/>
              <a:t>单击此处编辑母版标题样式</a:t>
            </a:r>
          </a:p>
        </p:txBody>
      </p:sp>
      <p:sp>
        <p:nvSpPr>
          <p:cNvPr id="3" name="文本占位符 2"/>
          <p:cNvSpPr>
            <a:spLocks noGrp="1"/>
          </p:cNvSpPr>
          <p:nvPr>
            <p:ph type="body" idx="1"/>
          </p:nvPr>
        </p:nvSpPr>
        <p:spPr>
          <a:xfrm>
            <a:off x="831851" y="4610029"/>
            <a:ext cx="7321551" cy="647555"/>
          </a:xfrm>
        </p:spPr>
        <p:txBody>
          <a:bodyPr>
            <a:normAutofit/>
          </a:bodyPr>
          <a:lstStyle>
            <a:lvl1pPr marL="0" indent="0">
              <a:buNone/>
              <a:defRPr sz="1800">
                <a:solidFill>
                  <a:schemeClr val="tx1"/>
                </a:solidFill>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zh-CN" altLang="en-US" dirty="0"/>
              <a:t>单击此处编辑母版文本样式</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2024/11/6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12587699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47700" y="258445"/>
            <a:ext cx="10515600" cy="1325563"/>
          </a:xfrm>
        </p:spPr>
        <p:txBody>
          <a:bodyPr>
            <a:normAutofit/>
          </a:bodyPr>
          <a:lstStyle>
            <a:lvl1pPr>
              <a:defRPr sz="2400" b="1" i="0">
                <a:effectLst>
                  <a:outerShdw blurRad="38100" dist="38100" dir="2700000" algn="tl">
                    <a:srgbClr val="000000">
                      <a:alpha val="43137"/>
                    </a:srgbClr>
                  </a:outerShdw>
                </a:effectLst>
              </a:defRPr>
            </a:lvl1pPr>
          </a:lstStyle>
          <a:p>
            <a:r>
              <a:rPr lang="zh-CN" altLang="en-US" dirty="0"/>
              <a:t>单击此处编辑母版标题样式</a:t>
            </a:r>
          </a:p>
        </p:txBody>
      </p:sp>
      <p:sp>
        <p:nvSpPr>
          <p:cNvPr id="3" name="内容占位符 2"/>
          <p:cNvSpPr>
            <a:spLocks noGrp="1"/>
          </p:cNvSpPr>
          <p:nvPr>
            <p:ph sz="half" idx="1"/>
          </p:nvPr>
        </p:nvSpPr>
        <p:spPr>
          <a:xfrm>
            <a:off x="647700" y="1825625"/>
            <a:ext cx="5181600" cy="4351339"/>
          </a:xfrm>
        </p:spPr>
        <p:txBody>
          <a:bodyPr>
            <a:normAutofit/>
          </a:bodyPr>
          <a:lstStyle>
            <a:lvl1pPr>
              <a:lnSpc>
                <a:spcPct val="150000"/>
              </a:lnSpc>
              <a:defRPr sz="2000">
                <a:solidFill>
                  <a:schemeClr val="tx1">
                    <a:lumMod val="75000"/>
                    <a:lumOff val="25000"/>
                  </a:schemeClr>
                </a:solidFill>
              </a:defRPr>
            </a:lvl1pPr>
            <a:lvl2pPr>
              <a:lnSpc>
                <a:spcPct val="150000"/>
              </a:lnSpc>
              <a:defRPr sz="1800">
                <a:solidFill>
                  <a:schemeClr val="tx1">
                    <a:lumMod val="75000"/>
                    <a:lumOff val="25000"/>
                  </a:schemeClr>
                </a:solidFill>
              </a:defRPr>
            </a:lvl2pPr>
            <a:lvl3pPr>
              <a:lnSpc>
                <a:spcPct val="150000"/>
              </a:lnSpc>
              <a:defRPr sz="1600">
                <a:solidFill>
                  <a:schemeClr val="tx1">
                    <a:lumMod val="75000"/>
                    <a:lumOff val="25000"/>
                  </a:schemeClr>
                </a:solidFill>
              </a:defRPr>
            </a:lvl3pPr>
            <a:lvl4pPr>
              <a:lnSpc>
                <a:spcPct val="150000"/>
              </a:lnSpc>
              <a:defRPr sz="1600">
                <a:solidFill>
                  <a:schemeClr val="tx1">
                    <a:lumMod val="75000"/>
                    <a:lumOff val="25000"/>
                  </a:schemeClr>
                </a:solidFill>
              </a:defRPr>
            </a:lvl4pPr>
            <a:lvl5pPr>
              <a:lnSpc>
                <a:spcPct val="150000"/>
              </a:lnSpc>
              <a:defRPr sz="1600">
                <a:solidFill>
                  <a:schemeClr val="tx1">
                    <a:lumMod val="75000"/>
                    <a:lumOff val="2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5981700" y="1825625"/>
            <a:ext cx="5181600" cy="4351339"/>
          </a:xfrm>
        </p:spPr>
        <p:txBody>
          <a:bodyPr>
            <a:normAutofit/>
          </a:bodyPr>
          <a:lstStyle>
            <a:lvl1pPr>
              <a:lnSpc>
                <a:spcPct val="150000"/>
              </a:lnSpc>
              <a:defRPr sz="2000">
                <a:solidFill>
                  <a:schemeClr val="tx1">
                    <a:lumMod val="75000"/>
                    <a:lumOff val="25000"/>
                  </a:schemeClr>
                </a:solidFill>
              </a:defRPr>
            </a:lvl1pPr>
            <a:lvl2pPr>
              <a:lnSpc>
                <a:spcPct val="150000"/>
              </a:lnSpc>
              <a:defRPr sz="1800">
                <a:solidFill>
                  <a:schemeClr val="tx1">
                    <a:lumMod val="75000"/>
                    <a:lumOff val="25000"/>
                  </a:schemeClr>
                </a:solidFill>
              </a:defRPr>
            </a:lvl2pPr>
            <a:lvl3pPr>
              <a:lnSpc>
                <a:spcPct val="150000"/>
              </a:lnSpc>
              <a:defRPr sz="1600">
                <a:solidFill>
                  <a:schemeClr val="tx1">
                    <a:lumMod val="75000"/>
                    <a:lumOff val="25000"/>
                  </a:schemeClr>
                </a:solidFill>
              </a:defRPr>
            </a:lvl3pPr>
            <a:lvl4pPr>
              <a:lnSpc>
                <a:spcPct val="150000"/>
              </a:lnSpc>
              <a:defRPr sz="1600">
                <a:solidFill>
                  <a:schemeClr val="tx1">
                    <a:lumMod val="75000"/>
                    <a:lumOff val="25000"/>
                  </a:schemeClr>
                </a:solidFill>
              </a:defRPr>
            </a:lvl4pPr>
            <a:lvl5pPr>
              <a:lnSpc>
                <a:spcPct val="150000"/>
              </a:lnSpc>
              <a:defRPr sz="1600">
                <a:solidFill>
                  <a:schemeClr val="tx1">
                    <a:lumMod val="75000"/>
                    <a:lumOff val="2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p:txBody>
          <a:bodyPr/>
          <a:lstStyle/>
          <a:p>
            <a:fld id="{760FBDFE-C587-4B4C-A407-44438C67B59E}" type="datetimeFigureOut">
              <a:rPr lang="zh-CN" altLang="en-US" smtClean="0"/>
              <a:t>2024/11/6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5211424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240ED0B7-2F12-4175-AD68-15549A81C83B}" type="datetimeFigureOut">
              <a:rPr lang="zh-CN" altLang="en-US" smtClean="0"/>
              <a:t>2024/11/6</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0C735626-81AA-4B86-80E7-F06F3493C5A0}" type="slidenum">
              <a:rPr lang="zh-CN" altLang="en-US" smtClean="0"/>
              <a:t>‹#›</a:t>
            </a:fld>
            <a:endParaRPr lang="zh-CN" altLang="en-US"/>
          </a:p>
        </p:txBody>
      </p:sp>
    </p:spTree>
    <p:extLst>
      <p:ext uri="{BB962C8B-B14F-4D97-AF65-F5344CB8AC3E}">
        <p14:creationId xmlns:p14="http://schemas.microsoft.com/office/powerpoint/2010/main" val="28890103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9" y="1744961"/>
            <a:ext cx="5157787" cy="82391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9" y="2615611"/>
            <a:ext cx="5157787" cy="3574055"/>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2" y="1744961"/>
            <a:ext cx="5183188" cy="82391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2" y="2615611"/>
            <a:ext cx="5183188" cy="3574055"/>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p:txBody>
          <a:bodyPr/>
          <a:lstStyle/>
          <a:p>
            <a:fld id="{760FBDFE-C587-4B4C-A407-44438C67B59E}" type="datetimeFigureOut">
              <a:rPr lang="zh-CN" altLang="en-US" smtClean="0"/>
              <a:t>2024/11/6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6792769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2766221"/>
            <a:ext cx="10515600" cy="1325563"/>
          </a:xfrm>
        </p:spPr>
        <p:txBody>
          <a:bodyPr>
            <a:normAutofit/>
          </a:bodyPr>
          <a:lstStyle>
            <a:lvl1pPr algn="ctr">
              <a:defRPr sz="4800" b="0">
                <a:effectLst>
                  <a:outerShdw blurRad="38100" dist="38100" dir="2700000" algn="tl">
                    <a:srgbClr val="000000">
                      <a:alpha val="43137"/>
                    </a:srgbClr>
                  </a:outerShdw>
                </a:effectLst>
              </a:defRPr>
            </a:lvl1pPr>
          </a:lstStyle>
          <a:p>
            <a:r>
              <a:rPr lang="zh-CN" altLang="en-US" dirty="0"/>
              <a:t>单击此处编辑母版标题样式</a:t>
            </a:r>
          </a:p>
        </p:txBody>
      </p:sp>
      <p:sp>
        <p:nvSpPr>
          <p:cNvPr id="3" name="日期占位符 2"/>
          <p:cNvSpPr>
            <a:spLocks noGrp="1"/>
          </p:cNvSpPr>
          <p:nvPr>
            <p:ph type="dt" sz="half" idx="10"/>
          </p:nvPr>
        </p:nvSpPr>
        <p:spPr/>
        <p:txBody>
          <a:bodyPr/>
          <a:lstStyle/>
          <a:p>
            <a:fld id="{760FBDFE-C587-4B4C-A407-44438C67B59E}" type="datetimeFigureOut">
              <a:rPr lang="zh-CN" altLang="en-US" smtClean="0"/>
              <a:t>2024/11/6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52095096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t>2024/11/6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60983051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646747" y="127000"/>
            <a:ext cx="4165200" cy="1600200"/>
          </a:xfrm>
        </p:spPr>
        <p:txBody>
          <a:bodyPr anchor="ctr" anchorCtr="0">
            <a:normAutofit/>
          </a:bodyPr>
          <a:lstStyle>
            <a:lvl1pPr>
              <a:defRPr sz="2400" b="1">
                <a:effectLst>
                  <a:outerShdw blurRad="38100" dist="38100" dir="2700000" algn="tl">
                    <a:srgbClr val="000000">
                      <a:alpha val="43137"/>
                    </a:srgbClr>
                  </a:outerShdw>
                </a:effectLst>
              </a:defRPr>
            </a:lvl1pPr>
          </a:lstStyle>
          <a:p>
            <a:r>
              <a:rPr lang="zh-CN" altLang="en-US" dirty="0"/>
              <a:t>单击此处编辑标题</a:t>
            </a:r>
          </a:p>
        </p:txBody>
      </p:sp>
      <p:sp>
        <p:nvSpPr>
          <p:cNvPr id="3" name="图片占位符 2"/>
          <p:cNvSpPr>
            <a:spLocks noGrp="1" noChangeAspect="1"/>
          </p:cNvSpPr>
          <p:nvPr>
            <p:ph type="pic" idx="1"/>
          </p:nvPr>
        </p:nvSpPr>
        <p:spPr>
          <a:xfrm>
            <a:off x="5184003" y="766355"/>
            <a:ext cx="5817375" cy="5094447"/>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endParaRPr lang="zh-CN" altLang="en-US" dirty="0"/>
          </a:p>
        </p:txBody>
      </p:sp>
      <p:sp>
        <p:nvSpPr>
          <p:cNvPr id="4" name="文本占位符 3"/>
          <p:cNvSpPr>
            <a:spLocks noGrp="1"/>
          </p:cNvSpPr>
          <p:nvPr>
            <p:ph type="body" sz="half" idx="2"/>
          </p:nvPr>
        </p:nvSpPr>
        <p:spPr>
          <a:xfrm>
            <a:off x="651827" y="2057402"/>
            <a:ext cx="4165200" cy="3811588"/>
          </a:xfrm>
        </p:spPr>
        <p:txBody>
          <a:bodyPr>
            <a:normAutofit/>
          </a:bodyPr>
          <a:lstStyle>
            <a:lvl1pPr marL="0" indent="0">
              <a:lnSpc>
                <a:spcPct val="150000"/>
              </a:lnSpc>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p:txBody>
          <a:bodyPr/>
          <a:lstStyle/>
          <a:p>
            <a:fld id="{9EFD9D74-47D9-4702-A33C-335B63B48DBF}" type="datetimeFigureOut">
              <a:rPr lang="zh-CN" altLang="en-US" smtClean="0"/>
              <a:t>2024/11/6</a:t>
            </a:fld>
            <a:endParaRPr lang="zh-CN" altLang="en-US" dirty="0"/>
          </a:p>
        </p:txBody>
      </p:sp>
      <p:sp>
        <p:nvSpPr>
          <p:cNvPr id="6" name="页脚占位符 5"/>
          <p:cNvSpPr>
            <a:spLocks noGrp="1"/>
          </p:cNvSpPr>
          <p:nvPr>
            <p:ph type="ftr" sz="quarter" idx="11"/>
          </p:nvPr>
        </p:nvSpPr>
        <p:spPr/>
        <p:txBody>
          <a:bodyPr/>
          <a:lstStyle/>
          <a:p>
            <a:endParaRPr lang="zh-CN" altLang="en-US" dirty="0"/>
          </a:p>
        </p:txBody>
      </p:sp>
      <p:sp>
        <p:nvSpPr>
          <p:cNvPr id="7" name="灯片编号占位符 6"/>
          <p:cNvSpPr>
            <a:spLocks noGrp="1"/>
          </p:cNvSpPr>
          <p:nvPr>
            <p:ph type="sldNum" sz="quarter" idx="12"/>
          </p:nvPr>
        </p:nvSpPr>
        <p:spPr/>
        <p:txBody>
          <a:bodyPr/>
          <a:lstStyle/>
          <a:p>
            <a:fld id="{FABC47A4-756D-490B-A52F-7D9E2C9FC05F}" type="slidenum">
              <a:rPr lang="zh-CN" altLang="en-US" smtClean="0"/>
              <a:t>‹#›</a:t>
            </a:fld>
            <a:endParaRPr lang="zh-CN" altLang="en-US"/>
          </a:p>
        </p:txBody>
      </p:sp>
    </p:spTree>
    <p:extLst>
      <p:ext uri="{BB962C8B-B14F-4D97-AF65-F5344CB8AC3E}">
        <p14:creationId xmlns:p14="http://schemas.microsoft.com/office/powerpoint/2010/main" val="167205494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9824486" y="365127"/>
            <a:ext cx="1529316" cy="5811839"/>
          </a:xfrm>
        </p:spPr>
        <p:txBody>
          <a:bodyPr vert="eaVert">
            <a:normAutofit/>
          </a:bodyPr>
          <a:lstStyle>
            <a:lvl1pPr>
              <a:defRPr sz="3600"/>
            </a:lvl1pPr>
          </a:lstStyle>
          <a:p>
            <a:r>
              <a:rPr lang="zh-CN" altLang="en-US"/>
              <a:t>单击此处编辑母版标题样式</a:t>
            </a:r>
          </a:p>
        </p:txBody>
      </p:sp>
      <p:sp>
        <p:nvSpPr>
          <p:cNvPr id="3" name="竖排文字占位符 2"/>
          <p:cNvSpPr>
            <a:spLocks noGrp="1"/>
          </p:cNvSpPr>
          <p:nvPr>
            <p:ph type="body" orient="vert" idx="1"/>
          </p:nvPr>
        </p:nvSpPr>
        <p:spPr>
          <a:xfrm>
            <a:off x="838202" y="365127"/>
            <a:ext cx="8879959" cy="5811839"/>
          </a:xfrm>
        </p:spPr>
        <p:txBody>
          <a:bodyPr vert="eaVert"/>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2024/11/6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92291553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760FBDFE-C587-4B4C-A407-44438C67B59E}" type="datetimeFigureOut">
              <a:rPr lang="zh-CN" altLang="en-US" smtClean="0"/>
              <a:t>2024/11/6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nvPr>
        </p:nvSpPr>
        <p:spPr>
          <a:xfrm>
            <a:off x="838200" y="551545"/>
            <a:ext cx="10515600" cy="5558971"/>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104939455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240ED0B7-2F12-4175-AD68-15549A81C83B}" type="datetimeFigureOut">
              <a:rPr lang="zh-CN" altLang="en-US" smtClean="0"/>
              <a:t>2024/11/6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0C735626-81AA-4B86-80E7-F06F3493C5A0}" type="slidenum">
              <a:rPr lang="zh-CN" altLang="en-US" smtClean="0"/>
              <a:t>‹#›</a:t>
            </a:fld>
            <a:endParaRPr lang="zh-CN" altLang="en-US"/>
          </a:p>
        </p:txBody>
      </p:sp>
    </p:spTree>
    <p:extLst>
      <p:ext uri="{BB962C8B-B14F-4D97-AF65-F5344CB8AC3E}">
        <p14:creationId xmlns:p14="http://schemas.microsoft.com/office/powerpoint/2010/main" val="4406811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theme" Target="../theme/theme2.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5" Type="http://schemas.openxmlformats.org/officeDocument/2006/relationships/slideLayout" Target="../slideLayouts/slideLayout38.xml"/><Relationship Id="rId4" Type="http://schemas.openxmlformats.org/officeDocument/2006/relationships/slideLayout" Target="../slideLayouts/slideLayout37.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5" Type="http://schemas.openxmlformats.org/officeDocument/2006/relationships/slideLayout" Target="../slideLayouts/slideLayout46.xml"/><Relationship Id="rId4" Type="http://schemas.openxmlformats.org/officeDocument/2006/relationships/slideLayout" Target="../slideLayouts/slideLayout45.xml"/><Relationship Id="rId9"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6.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63.xml"/><Relationship Id="rId2" Type="http://schemas.openxmlformats.org/officeDocument/2006/relationships/slideLayout" Target="../slideLayouts/slideLayout62.xml"/><Relationship Id="rId1" Type="http://schemas.openxmlformats.org/officeDocument/2006/relationships/slideLayout" Target="../slideLayouts/slideLayout61.xml"/><Relationship Id="rId5" Type="http://schemas.openxmlformats.org/officeDocument/2006/relationships/theme" Target="../theme/theme7.xml"/><Relationship Id="rId4" Type="http://schemas.openxmlformats.org/officeDocument/2006/relationships/slideLayout" Target="../slideLayouts/slideLayout6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tags" Target="../tags/tag1.xml"/><Relationship Id="rId18" Type="http://schemas.openxmlformats.org/officeDocument/2006/relationships/tags" Target="../tags/tag6.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theme" Target="../theme/theme8.xml"/><Relationship Id="rId17" Type="http://schemas.openxmlformats.org/officeDocument/2006/relationships/tags" Target="../tags/tag5.xml"/><Relationship Id="rId2" Type="http://schemas.openxmlformats.org/officeDocument/2006/relationships/slideLayout" Target="../slideLayouts/slideLayout66.xml"/><Relationship Id="rId16" Type="http://schemas.openxmlformats.org/officeDocument/2006/relationships/tags" Target="../tags/tag4.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5" Type="http://schemas.openxmlformats.org/officeDocument/2006/relationships/tags" Target="../tags/tag3.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tags" Target="../tags/tag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3.xml"/><Relationship Id="rId3" Type="http://schemas.openxmlformats.org/officeDocument/2006/relationships/slideLayout" Target="../slideLayouts/slideLayout78.xml"/><Relationship Id="rId7" Type="http://schemas.openxmlformats.org/officeDocument/2006/relationships/slideLayout" Target="../slideLayouts/slideLayout82.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theme" Target="../theme/theme9.xml"/><Relationship Id="rId5" Type="http://schemas.openxmlformats.org/officeDocument/2006/relationships/slideLayout" Target="../slideLayouts/slideLayout8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4059" y="-19270"/>
            <a:ext cx="12192000" cy="6858000"/>
          </a:xfrm>
          <a:prstGeom prst="rect">
            <a:avLst/>
          </a:prstGeom>
        </p:spPr>
      </p:pic>
    </p:spTree>
    <p:extLst>
      <p:ext uri="{BB962C8B-B14F-4D97-AF65-F5344CB8AC3E}">
        <p14:creationId xmlns:p14="http://schemas.microsoft.com/office/powerpoint/2010/main" val="27302176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F0E78A1-147C-7838-FF12-A582E82E356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SG"/>
          </a:p>
        </p:txBody>
      </p:sp>
      <p:sp>
        <p:nvSpPr>
          <p:cNvPr id="3" name="Text Placeholder 2">
            <a:extLst>
              <a:ext uri="{FF2B5EF4-FFF2-40B4-BE49-F238E27FC236}">
                <a16:creationId xmlns:a16="http://schemas.microsoft.com/office/drawing/2014/main" id="{F3167857-B940-4A6B-A531-1E4C4E522C7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08D0096D-82ED-0191-102F-D00D9A2AB52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386E1B5-C004-42EC-B8C9-E2ECF0DE9D09}" type="datetimeFigureOut">
              <a:rPr lang="en-SG" smtClean="0"/>
              <a:t>6/11/2024</a:t>
            </a:fld>
            <a:endParaRPr lang="en-SG"/>
          </a:p>
        </p:txBody>
      </p:sp>
      <p:sp>
        <p:nvSpPr>
          <p:cNvPr id="5" name="Footer Placeholder 4">
            <a:extLst>
              <a:ext uri="{FF2B5EF4-FFF2-40B4-BE49-F238E27FC236}">
                <a16:creationId xmlns:a16="http://schemas.microsoft.com/office/drawing/2014/main" id="{18599013-8F0B-6F95-C2F9-B57E5ADF7D9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SG"/>
          </a:p>
        </p:txBody>
      </p:sp>
      <p:sp>
        <p:nvSpPr>
          <p:cNvPr id="6" name="Slide Number Placeholder 5">
            <a:extLst>
              <a:ext uri="{FF2B5EF4-FFF2-40B4-BE49-F238E27FC236}">
                <a16:creationId xmlns:a16="http://schemas.microsoft.com/office/drawing/2014/main" id="{6ED58F30-90B0-346C-1CF3-484277F591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2AADF7E-71DC-460C-9106-D7950C398528}" type="slidenum">
              <a:rPr lang="en-SG" smtClean="0"/>
              <a:t>‹#›</a:t>
            </a:fld>
            <a:endParaRPr lang="en-SG"/>
          </a:p>
        </p:txBody>
      </p:sp>
    </p:spTree>
    <p:extLst>
      <p:ext uri="{BB962C8B-B14F-4D97-AF65-F5344CB8AC3E}">
        <p14:creationId xmlns:p14="http://schemas.microsoft.com/office/powerpoint/2010/main" val="3676592611"/>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9BA71F1-8F45-485C-AED9-B0E4E30EEC68}"/>
              </a:ext>
            </a:extLst>
          </p:cNvPr>
          <p:cNvSpPr>
            <a:spLocks noGrp="1"/>
          </p:cNvSpPr>
          <p:nvPr>
            <p:ph type="title"/>
          </p:nvPr>
        </p:nvSpPr>
        <p:spPr>
          <a:xfrm>
            <a:off x="838200" y="365125"/>
            <a:ext cx="10515600" cy="1325563"/>
          </a:xfrm>
          <a:prstGeom prst="rect">
            <a:avLst/>
          </a:prstGeom>
        </p:spPr>
        <p:txBody>
          <a:bodyPr vert="horz" lIns="91440" tIns="45720" rIns="91440" bIns="45720" rtlCol="0" anchor="t">
            <a:normAutofit/>
          </a:bodyPr>
          <a:lstStyle/>
          <a:p>
            <a:r>
              <a:rPr lang="en-US" altLang="en-US"/>
              <a:t>Click here to edit master header styles</a:t>
            </a:r>
          </a:p>
        </p:txBody>
      </p:sp>
      <p:sp>
        <p:nvSpPr>
          <p:cNvPr id="3" name="文本占位符 2">
            <a:extLst>
              <a:ext uri="{FF2B5EF4-FFF2-40B4-BE49-F238E27FC236}">
                <a16:creationId xmlns:a16="http://schemas.microsoft.com/office/drawing/2014/main" id="{06DA727E-4F2C-471C-95B6-9E7809DA053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ltLang="en-US"/>
              <a:t>Click here to edit master text styles</a:t>
            </a:r>
          </a:p>
          <a:p>
            <a:pPr lvl="1"/>
            <a:r>
              <a:rPr lang="en-US" altLang="en-US"/>
              <a:t>Secondary</a:t>
            </a:r>
          </a:p>
          <a:p>
            <a:pPr lvl="2"/>
            <a:r>
              <a:rPr lang="en-US" altLang="en-US"/>
              <a:t>Level three</a:t>
            </a:r>
          </a:p>
          <a:p>
            <a:pPr lvl="3"/>
            <a:r>
              <a:rPr lang="en-US" altLang="en-US"/>
              <a:t>Level 4</a:t>
            </a:r>
          </a:p>
          <a:p>
            <a:pPr lvl="4"/>
            <a:r>
              <a:rPr lang="en-US" altLang="en-US"/>
              <a:t>Fifth grade</a:t>
            </a:r>
          </a:p>
        </p:txBody>
      </p:sp>
      <p:sp>
        <p:nvSpPr>
          <p:cNvPr id="4" name="日期占位符 3">
            <a:extLst>
              <a:ext uri="{FF2B5EF4-FFF2-40B4-BE49-F238E27FC236}">
                <a16:creationId xmlns:a16="http://schemas.microsoft.com/office/drawing/2014/main" id="{F2E03B3D-AB4A-45E8-9068-DE5383BF62E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normAutofit/>
          </a:bodyPr>
          <a:lstStyle>
            <a:lvl1pPr algn="l">
              <a:defRPr sz="1200">
                <a:solidFill>
                  <a:schemeClr val="tx1">
                    <a:tint val="75000"/>
                  </a:schemeClr>
                </a:solidFill>
              </a:defRPr>
            </a:lvl1pPr>
          </a:lstStyle>
          <a:p>
            <a:fld id="{E1B6FFB6-5533-40DD-9015-7781F5575D4A}" type="datetimeFigureOut">
              <a:rPr lang="en-US" altLang="en-US" sz="1100" smtClean="0"/>
              <a:t>6/11/2024</a:t>
            </a:fld>
            <a:endParaRPr lang="zh-CN" altLang="en-US"/>
          </a:p>
        </p:txBody>
      </p:sp>
      <p:sp>
        <p:nvSpPr>
          <p:cNvPr id="5" name="页脚占位符 4">
            <a:extLst>
              <a:ext uri="{FF2B5EF4-FFF2-40B4-BE49-F238E27FC236}">
                <a16:creationId xmlns:a16="http://schemas.microsoft.com/office/drawing/2014/main" id="{D1DC9258-5D8B-4680-B757-48C07B5B027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30EA3D11-E331-466A-96FC-122E4A1BDA8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normAutofit/>
          </a:bodyPr>
          <a:lstStyle>
            <a:lvl1pPr algn="r">
              <a:defRPr sz="1200">
                <a:solidFill>
                  <a:schemeClr val="tx1">
                    <a:tint val="75000"/>
                  </a:schemeClr>
                </a:solidFill>
              </a:defRPr>
            </a:lvl1pPr>
          </a:lstStyle>
          <a:p>
            <a:fld id="{82CAD53C-79AB-4E06-863D-D4EC88C0F8AE}" type="slidenum">
              <a:rPr lang="en-US" altLang="en-US" smtClean="0"/>
              <a:t>‹#›</a:t>
            </a:fld>
            <a:endParaRPr lang="zh-CN" altLang="en-US"/>
          </a:p>
        </p:txBody>
      </p:sp>
    </p:spTree>
    <p:extLst>
      <p:ext uri="{BB962C8B-B14F-4D97-AF65-F5344CB8AC3E}">
        <p14:creationId xmlns:p14="http://schemas.microsoft.com/office/powerpoint/2010/main" val="2035593161"/>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Reggae One"/>
              <a:buNone/>
              <a:defRPr sz="3500">
                <a:solidFill>
                  <a:schemeClr val="dk1"/>
                </a:solidFill>
                <a:latin typeface="Reggae One"/>
                <a:ea typeface="Reggae One"/>
                <a:cs typeface="Reggae One"/>
                <a:sym typeface="Reggae One"/>
              </a:defRPr>
            </a:lvl1pPr>
            <a:lvl2pPr lvl="1" rtl="0">
              <a:spcBef>
                <a:spcPts val="0"/>
              </a:spcBef>
              <a:spcAft>
                <a:spcPts val="0"/>
              </a:spcAft>
              <a:buClr>
                <a:schemeClr val="dk1"/>
              </a:buClr>
              <a:buSzPts val="3500"/>
              <a:buFont typeface="Russo One"/>
              <a:buNone/>
              <a:defRPr sz="3500">
                <a:solidFill>
                  <a:schemeClr val="dk1"/>
                </a:solidFill>
                <a:latin typeface="Russo One"/>
                <a:ea typeface="Russo One"/>
                <a:cs typeface="Russo One"/>
                <a:sym typeface="Russo One"/>
              </a:defRPr>
            </a:lvl2pPr>
            <a:lvl3pPr lvl="2" rtl="0">
              <a:spcBef>
                <a:spcPts val="0"/>
              </a:spcBef>
              <a:spcAft>
                <a:spcPts val="0"/>
              </a:spcAft>
              <a:buClr>
                <a:schemeClr val="dk1"/>
              </a:buClr>
              <a:buSzPts val="3500"/>
              <a:buFont typeface="Russo One"/>
              <a:buNone/>
              <a:defRPr sz="3500">
                <a:solidFill>
                  <a:schemeClr val="dk1"/>
                </a:solidFill>
                <a:latin typeface="Russo One"/>
                <a:ea typeface="Russo One"/>
                <a:cs typeface="Russo One"/>
                <a:sym typeface="Russo One"/>
              </a:defRPr>
            </a:lvl3pPr>
            <a:lvl4pPr lvl="3" rtl="0">
              <a:spcBef>
                <a:spcPts val="0"/>
              </a:spcBef>
              <a:spcAft>
                <a:spcPts val="0"/>
              </a:spcAft>
              <a:buClr>
                <a:schemeClr val="dk1"/>
              </a:buClr>
              <a:buSzPts val="3500"/>
              <a:buFont typeface="Russo One"/>
              <a:buNone/>
              <a:defRPr sz="3500">
                <a:solidFill>
                  <a:schemeClr val="dk1"/>
                </a:solidFill>
                <a:latin typeface="Russo One"/>
                <a:ea typeface="Russo One"/>
                <a:cs typeface="Russo One"/>
                <a:sym typeface="Russo One"/>
              </a:defRPr>
            </a:lvl4pPr>
            <a:lvl5pPr lvl="4" rtl="0">
              <a:spcBef>
                <a:spcPts val="0"/>
              </a:spcBef>
              <a:spcAft>
                <a:spcPts val="0"/>
              </a:spcAft>
              <a:buClr>
                <a:schemeClr val="dk1"/>
              </a:buClr>
              <a:buSzPts val="3500"/>
              <a:buFont typeface="Russo One"/>
              <a:buNone/>
              <a:defRPr sz="3500">
                <a:solidFill>
                  <a:schemeClr val="dk1"/>
                </a:solidFill>
                <a:latin typeface="Russo One"/>
                <a:ea typeface="Russo One"/>
                <a:cs typeface="Russo One"/>
                <a:sym typeface="Russo One"/>
              </a:defRPr>
            </a:lvl5pPr>
            <a:lvl6pPr lvl="5" rtl="0">
              <a:spcBef>
                <a:spcPts val="0"/>
              </a:spcBef>
              <a:spcAft>
                <a:spcPts val="0"/>
              </a:spcAft>
              <a:buClr>
                <a:schemeClr val="dk1"/>
              </a:buClr>
              <a:buSzPts val="3500"/>
              <a:buFont typeface="Russo One"/>
              <a:buNone/>
              <a:defRPr sz="3500">
                <a:solidFill>
                  <a:schemeClr val="dk1"/>
                </a:solidFill>
                <a:latin typeface="Russo One"/>
                <a:ea typeface="Russo One"/>
                <a:cs typeface="Russo One"/>
                <a:sym typeface="Russo One"/>
              </a:defRPr>
            </a:lvl6pPr>
            <a:lvl7pPr lvl="6" rtl="0">
              <a:spcBef>
                <a:spcPts val="0"/>
              </a:spcBef>
              <a:spcAft>
                <a:spcPts val="0"/>
              </a:spcAft>
              <a:buClr>
                <a:schemeClr val="dk1"/>
              </a:buClr>
              <a:buSzPts val="3500"/>
              <a:buFont typeface="Russo One"/>
              <a:buNone/>
              <a:defRPr sz="3500">
                <a:solidFill>
                  <a:schemeClr val="dk1"/>
                </a:solidFill>
                <a:latin typeface="Russo One"/>
                <a:ea typeface="Russo One"/>
                <a:cs typeface="Russo One"/>
                <a:sym typeface="Russo One"/>
              </a:defRPr>
            </a:lvl7pPr>
            <a:lvl8pPr lvl="7" rtl="0">
              <a:spcBef>
                <a:spcPts val="0"/>
              </a:spcBef>
              <a:spcAft>
                <a:spcPts val="0"/>
              </a:spcAft>
              <a:buClr>
                <a:schemeClr val="dk1"/>
              </a:buClr>
              <a:buSzPts val="3500"/>
              <a:buFont typeface="Russo One"/>
              <a:buNone/>
              <a:defRPr sz="3500">
                <a:solidFill>
                  <a:schemeClr val="dk1"/>
                </a:solidFill>
                <a:latin typeface="Russo One"/>
                <a:ea typeface="Russo One"/>
                <a:cs typeface="Russo One"/>
                <a:sym typeface="Russo One"/>
              </a:defRPr>
            </a:lvl8pPr>
            <a:lvl9pPr lvl="8" rtl="0">
              <a:spcBef>
                <a:spcPts val="0"/>
              </a:spcBef>
              <a:spcAft>
                <a:spcPts val="0"/>
              </a:spcAft>
              <a:buClr>
                <a:schemeClr val="dk1"/>
              </a:buClr>
              <a:buSzPts val="3500"/>
              <a:buFont typeface="Russo One"/>
              <a:buNone/>
              <a:defRPr sz="3500">
                <a:solidFill>
                  <a:schemeClr val="dk1"/>
                </a:solidFill>
                <a:latin typeface="Russo One"/>
                <a:ea typeface="Russo One"/>
                <a:cs typeface="Russo One"/>
                <a:sym typeface="Russo On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1pPr>
            <a:lvl2pPr marL="914400" lvl="1" indent="-317500">
              <a:lnSpc>
                <a:spcPct val="100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2pPr>
            <a:lvl3pPr marL="1371600" lvl="2" indent="-317500">
              <a:lnSpc>
                <a:spcPct val="100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3pPr>
            <a:lvl4pPr marL="1828800" lvl="3" indent="-317500">
              <a:lnSpc>
                <a:spcPct val="100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4pPr>
            <a:lvl5pPr marL="2286000" lvl="4" indent="-317500">
              <a:lnSpc>
                <a:spcPct val="100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5pPr>
            <a:lvl6pPr marL="2743200" lvl="5" indent="-317500">
              <a:lnSpc>
                <a:spcPct val="100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6pPr>
            <a:lvl7pPr marL="3200400" lvl="6" indent="-317500">
              <a:lnSpc>
                <a:spcPct val="100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7pPr>
            <a:lvl8pPr marL="3657600" lvl="7" indent="-317500">
              <a:lnSpc>
                <a:spcPct val="100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8pPr>
            <a:lvl9pPr marL="4114800" lvl="8" indent="-317500">
              <a:lnSpc>
                <a:spcPct val="100000"/>
              </a:lnSpc>
              <a:spcBef>
                <a:spcPts val="1600"/>
              </a:spcBef>
              <a:spcAft>
                <a:spcPts val="1600"/>
              </a:spcAft>
              <a:buClr>
                <a:schemeClr val="dk1"/>
              </a:buClr>
              <a:buSzPts val="1400"/>
              <a:buFont typeface="DM Sans"/>
              <a:buChar char="■"/>
              <a:defRPr>
                <a:solidFill>
                  <a:schemeClr val="dk1"/>
                </a:solidFill>
                <a:latin typeface="DM Sans"/>
                <a:ea typeface="DM Sans"/>
                <a:cs typeface="DM Sans"/>
                <a:sym typeface="DM Sans"/>
              </a:defRPr>
            </a:lvl9pPr>
          </a:lstStyle>
          <a:p>
            <a:endParaRPr/>
          </a:p>
        </p:txBody>
      </p:sp>
    </p:spTree>
    <p:extLst>
      <p:ext uri="{BB962C8B-B14F-4D97-AF65-F5344CB8AC3E}">
        <p14:creationId xmlns:p14="http://schemas.microsoft.com/office/powerpoint/2010/main" val="233762469"/>
      </p:ext>
    </p:extLst>
  </p:cSld>
  <p:clrMap bg1="lt1" tx1="dk1" bg2="dk2" tx2="lt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593367"/>
            <a:ext cx="10290000" cy="763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accent1"/>
              </a:buClr>
              <a:buSzPts val="3500"/>
              <a:buFont typeface="Josefin Sans"/>
              <a:buNone/>
              <a:defRPr sz="3500" b="1">
                <a:solidFill>
                  <a:schemeClr val="accent1"/>
                </a:solidFill>
                <a:latin typeface="Josefin Sans"/>
                <a:ea typeface="Josefin Sans"/>
                <a:cs typeface="Josefin Sans"/>
                <a:sym typeface="Josefin Sans"/>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950967" y="1536633"/>
            <a:ext cx="102900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1pPr>
            <a:lvl2pPr marL="914400" lvl="1"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15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dirty="0"/>
          </a:p>
        </p:txBody>
      </p:sp>
    </p:spTree>
    <p:extLst>
      <p:ext uri="{BB962C8B-B14F-4D97-AF65-F5344CB8AC3E}">
        <p14:creationId xmlns:p14="http://schemas.microsoft.com/office/powerpoint/2010/main" val="3689188283"/>
      </p:ext>
    </p:extLst>
  </p:cSld>
  <p:clrMap bg1="lt1" tx1="dk1" bg2="dk2" tx2="lt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B5DA0A-A745-4ADB-9D01-C26C1A2242A9}" type="datetimeFigureOut">
              <a:rPr lang="en-US" smtClean="0"/>
              <a:t>6/11/2024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29C446-C0D0-41F4-92EC-4EAB950F723D}" type="slidenum">
              <a:rPr lang="en-US" smtClean="0"/>
              <a:t>‹#›</a:t>
            </a:fld>
            <a:endParaRPr lang="en-US"/>
          </a:p>
        </p:txBody>
      </p:sp>
    </p:spTree>
    <p:extLst>
      <p:ext uri="{BB962C8B-B14F-4D97-AF65-F5344CB8AC3E}">
        <p14:creationId xmlns:p14="http://schemas.microsoft.com/office/powerpoint/2010/main" val="4263153463"/>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200"/>
              <a:buFont typeface="Poppins"/>
              <a:buNone/>
              <a:defRPr sz="3200" b="1">
                <a:solidFill>
                  <a:schemeClr val="dk1"/>
                </a:solidFill>
                <a:latin typeface="Poppins"/>
                <a:ea typeface="Poppins"/>
                <a:cs typeface="Poppins"/>
                <a:sym typeface="Poppins"/>
              </a:defRPr>
            </a:lvl1pPr>
            <a:lvl2pPr lvl="1" rtl="0">
              <a:spcBef>
                <a:spcPts val="0"/>
              </a:spcBef>
              <a:spcAft>
                <a:spcPts val="0"/>
              </a:spcAft>
              <a:buClr>
                <a:schemeClr val="dk1"/>
              </a:buClr>
              <a:buSzPts val="3200"/>
              <a:buFont typeface="Poppins"/>
              <a:buNone/>
              <a:defRPr sz="3200" b="1">
                <a:solidFill>
                  <a:schemeClr val="dk1"/>
                </a:solidFill>
                <a:latin typeface="Poppins"/>
                <a:ea typeface="Poppins"/>
                <a:cs typeface="Poppins"/>
                <a:sym typeface="Poppins"/>
              </a:defRPr>
            </a:lvl2pPr>
            <a:lvl3pPr lvl="2" rtl="0">
              <a:spcBef>
                <a:spcPts val="0"/>
              </a:spcBef>
              <a:spcAft>
                <a:spcPts val="0"/>
              </a:spcAft>
              <a:buClr>
                <a:schemeClr val="dk1"/>
              </a:buClr>
              <a:buSzPts val="3200"/>
              <a:buFont typeface="Poppins"/>
              <a:buNone/>
              <a:defRPr sz="3200" b="1">
                <a:solidFill>
                  <a:schemeClr val="dk1"/>
                </a:solidFill>
                <a:latin typeface="Poppins"/>
                <a:ea typeface="Poppins"/>
                <a:cs typeface="Poppins"/>
                <a:sym typeface="Poppins"/>
              </a:defRPr>
            </a:lvl3pPr>
            <a:lvl4pPr lvl="3" rtl="0">
              <a:spcBef>
                <a:spcPts val="0"/>
              </a:spcBef>
              <a:spcAft>
                <a:spcPts val="0"/>
              </a:spcAft>
              <a:buClr>
                <a:schemeClr val="dk1"/>
              </a:buClr>
              <a:buSzPts val="3200"/>
              <a:buFont typeface="Poppins"/>
              <a:buNone/>
              <a:defRPr sz="3200" b="1">
                <a:solidFill>
                  <a:schemeClr val="dk1"/>
                </a:solidFill>
                <a:latin typeface="Poppins"/>
                <a:ea typeface="Poppins"/>
                <a:cs typeface="Poppins"/>
                <a:sym typeface="Poppins"/>
              </a:defRPr>
            </a:lvl4pPr>
            <a:lvl5pPr lvl="4" rtl="0">
              <a:spcBef>
                <a:spcPts val="0"/>
              </a:spcBef>
              <a:spcAft>
                <a:spcPts val="0"/>
              </a:spcAft>
              <a:buClr>
                <a:schemeClr val="dk1"/>
              </a:buClr>
              <a:buSzPts val="3200"/>
              <a:buFont typeface="Poppins"/>
              <a:buNone/>
              <a:defRPr sz="3200" b="1">
                <a:solidFill>
                  <a:schemeClr val="dk1"/>
                </a:solidFill>
                <a:latin typeface="Poppins"/>
                <a:ea typeface="Poppins"/>
                <a:cs typeface="Poppins"/>
                <a:sym typeface="Poppins"/>
              </a:defRPr>
            </a:lvl5pPr>
            <a:lvl6pPr lvl="5" rtl="0">
              <a:spcBef>
                <a:spcPts val="0"/>
              </a:spcBef>
              <a:spcAft>
                <a:spcPts val="0"/>
              </a:spcAft>
              <a:buClr>
                <a:schemeClr val="dk1"/>
              </a:buClr>
              <a:buSzPts val="3200"/>
              <a:buFont typeface="Poppins"/>
              <a:buNone/>
              <a:defRPr sz="3200" b="1">
                <a:solidFill>
                  <a:schemeClr val="dk1"/>
                </a:solidFill>
                <a:latin typeface="Poppins"/>
                <a:ea typeface="Poppins"/>
                <a:cs typeface="Poppins"/>
                <a:sym typeface="Poppins"/>
              </a:defRPr>
            </a:lvl6pPr>
            <a:lvl7pPr lvl="6" rtl="0">
              <a:spcBef>
                <a:spcPts val="0"/>
              </a:spcBef>
              <a:spcAft>
                <a:spcPts val="0"/>
              </a:spcAft>
              <a:buClr>
                <a:schemeClr val="dk1"/>
              </a:buClr>
              <a:buSzPts val="3200"/>
              <a:buFont typeface="Poppins"/>
              <a:buNone/>
              <a:defRPr sz="3200" b="1">
                <a:solidFill>
                  <a:schemeClr val="dk1"/>
                </a:solidFill>
                <a:latin typeface="Poppins"/>
                <a:ea typeface="Poppins"/>
                <a:cs typeface="Poppins"/>
                <a:sym typeface="Poppins"/>
              </a:defRPr>
            </a:lvl7pPr>
            <a:lvl8pPr lvl="7" rtl="0">
              <a:spcBef>
                <a:spcPts val="0"/>
              </a:spcBef>
              <a:spcAft>
                <a:spcPts val="0"/>
              </a:spcAft>
              <a:buClr>
                <a:schemeClr val="dk1"/>
              </a:buClr>
              <a:buSzPts val="3200"/>
              <a:buFont typeface="Poppins"/>
              <a:buNone/>
              <a:defRPr sz="3200" b="1">
                <a:solidFill>
                  <a:schemeClr val="dk1"/>
                </a:solidFill>
                <a:latin typeface="Poppins"/>
                <a:ea typeface="Poppins"/>
                <a:cs typeface="Poppins"/>
                <a:sym typeface="Poppins"/>
              </a:defRPr>
            </a:lvl8pPr>
            <a:lvl9pPr lvl="8" rtl="0">
              <a:spcBef>
                <a:spcPts val="0"/>
              </a:spcBef>
              <a:spcAft>
                <a:spcPts val="0"/>
              </a:spcAft>
              <a:buClr>
                <a:schemeClr val="dk1"/>
              </a:buClr>
              <a:buSzPts val="3200"/>
              <a:buFont typeface="Poppins"/>
              <a:buNone/>
              <a:defRPr sz="3200" b="1">
                <a:solidFill>
                  <a:schemeClr val="dk1"/>
                </a:solidFill>
                <a:latin typeface="Poppins"/>
                <a:ea typeface="Poppins"/>
                <a:cs typeface="Poppins"/>
                <a:sym typeface="Poppins"/>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Poppins"/>
              <a:buChar char="●"/>
              <a:defRPr>
                <a:solidFill>
                  <a:schemeClr val="dk1"/>
                </a:solidFill>
                <a:latin typeface="Poppins"/>
                <a:ea typeface="Poppins"/>
                <a:cs typeface="Poppins"/>
                <a:sym typeface="Poppins"/>
              </a:defRPr>
            </a:lvl1pPr>
            <a:lvl2pPr marL="914400" lvl="1" indent="-317500">
              <a:lnSpc>
                <a:spcPct val="115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2pPr>
            <a:lvl3pPr marL="1371600" lvl="2" indent="-317500">
              <a:lnSpc>
                <a:spcPct val="115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3pPr>
            <a:lvl4pPr marL="1828800" lvl="3" indent="-317500">
              <a:lnSpc>
                <a:spcPct val="115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4pPr>
            <a:lvl5pPr marL="2286000" lvl="4" indent="-317500">
              <a:lnSpc>
                <a:spcPct val="115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5pPr>
            <a:lvl6pPr marL="2743200" lvl="5" indent="-317500">
              <a:lnSpc>
                <a:spcPct val="115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6pPr>
            <a:lvl7pPr marL="3200400" lvl="6" indent="-317500">
              <a:lnSpc>
                <a:spcPct val="115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7pPr>
            <a:lvl8pPr marL="3657600" lvl="7" indent="-317500">
              <a:lnSpc>
                <a:spcPct val="115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8pPr>
            <a:lvl9pPr marL="4114800" lvl="8" indent="-317500">
              <a:lnSpc>
                <a:spcPct val="115000"/>
              </a:lnSpc>
              <a:spcBef>
                <a:spcPts val="1600"/>
              </a:spcBef>
              <a:spcAft>
                <a:spcPts val="1600"/>
              </a:spcAft>
              <a:buClr>
                <a:schemeClr val="dk1"/>
              </a:buClr>
              <a:buSzPts val="1400"/>
              <a:buFont typeface="Poppins"/>
              <a:buChar char="■"/>
              <a:defRPr>
                <a:solidFill>
                  <a:schemeClr val="dk1"/>
                </a:solidFill>
                <a:latin typeface="Poppins"/>
                <a:ea typeface="Poppins"/>
                <a:cs typeface="Poppins"/>
                <a:sym typeface="Poppins"/>
              </a:defRPr>
            </a:lvl9pPr>
          </a:lstStyle>
          <a:p>
            <a:endParaRPr/>
          </a:p>
        </p:txBody>
      </p:sp>
    </p:spTree>
    <p:extLst>
      <p:ext uri="{BB962C8B-B14F-4D97-AF65-F5344CB8AC3E}">
        <p14:creationId xmlns:p14="http://schemas.microsoft.com/office/powerpoint/2010/main" val="40752685"/>
      </p:ext>
    </p:extLst>
  </p:cSld>
  <p:clrMap bg1="lt1" tx1="dk1" bg2="dk2" tx2="lt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4"/>
            </p:custDataLst>
          </p:nvPr>
        </p:nvSpPr>
        <p:spPr>
          <a:xfrm>
            <a:off x="608400" y="608400"/>
            <a:ext cx="10969200" cy="705600"/>
          </a:xfrm>
          <a:prstGeom prst="rect">
            <a:avLst/>
          </a:prstGeom>
        </p:spPr>
        <p:txBody>
          <a:bodyPr vert="horz" lIns="90170" tIns="46990" rIns="90170" bIns="46990" rtlCol="0" anchor="t" anchorCtr="0">
            <a:normAutofit/>
          </a:bodyPr>
          <a:lstStyle/>
          <a:p>
            <a:r>
              <a:rPr lang="en-US" altLang="en-US"/>
              <a:t>Click here to edit master header styles</a:t>
            </a:r>
            <a:endParaRPr lang="zh-CN" altLang="en-US"/>
          </a:p>
        </p:txBody>
      </p:sp>
      <p:sp>
        <p:nvSpPr>
          <p:cNvPr id="3" name="文本占位符 2"/>
          <p:cNvSpPr>
            <a:spLocks noGrp="1"/>
          </p:cNvSpPr>
          <p:nvPr>
            <p:ph type="body" idx="1"/>
            <p:custDataLst>
              <p:tags r:id="rId15"/>
            </p:custDataLst>
          </p:nvPr>
        </p:nvSpPr>
        <p:spPr>
          <a:xfrm>
            <a:off x="608400" y="1490400"/>
            <a:ext cx="10969200" cy="4759200"/>
          </a:xfrm>
          <a:prstGeom prst="rect">
            <a:avLst/>
          </a:prstGeom>
        </p:spPr>
        <p:txBody>
          <a:bodyPr vert="horz" lIns="90000" tIns="46800" rIns="90000" bIns="46800" rtlCol="0">
            <a:normAutofit/>
          </a:bodyPr>
          <a:lstStyle/>
          <a:p>
            <a:pPr lvl="0"/>
            <a:r>
              <a:rPr lang="en-US" altLang="en-US"/>
              <a:t>Click here to edit master text styles</a:t>
            </a:r>
            <a:endParaRPr lang="zh-CN" altLang="en-US"/>
          </a:p>
          <a:p>
            <a:pPr lvl="1"/>
            <a:r>
              <a:rPr lang="en-US" altLang="en-US"/>
              <a:t>Second level</a:t>
            </a:r>
            <a:endParaRPr lang="zh-CN" altLang="en-US"/>
          </a:p>
          <a:p>
            <a:pPr lvl="2"/>
            <a:r>
              <a:rPr lang="en-US" altLang="en-US"/>
              <a:t>Third level</a:t>
            </a:r>
            <a:endParaRPr lang="zh-CN" altLang="en-US"/>
          </a:p>
          <a:p>
            <a:pPr lvl="3"/>
            <a:r>
              <a:rPr lang="en-US" altLang="en-US"/>
              <a:t>Fourth level</a:t>
            </a:r>
            <a:endParaRPr lang="zh-CN" altLang="en-US"/>
          </a:p>
          <a:p>
            <a:pPr lvl="4"/>
            <a:r>
              <a:rPr lang="en-US" altLang="en-US"/>
              <a:t>Fifth level</a:t>
            </a:r>
            <a:endParaRPr lang="zh-CN" altLang="en-US"/>
          </a:p>
        </p:txBody>
      </p:sp>
      <p:sp>
        <p:nvSpPr>
          <p:cNvPr id="4" name="日期占位符 3"/>
          <p:cNvSpPr>
            <a:spLocks noGrp="1"/>
          </p:cNvSpPr>
          <p:nvPr>
            <p:ph type="dt" sz="half" idx="2"/>
            <p:custDataLst>
              <p:tags r:id="rId16"/>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t>2024/11/6</a:t>
            </a:fld>
            <a:endParaRPr lang="zh-CN" altLang="en-US"/>
          </a:p>
        </p:txBody>
      </p:sp>
      <p:sp>
        <p:nvSpPr>
          <p:cNvPr id="5" name="页脚占位符 4"/>
          <p:cNvSpPr>
            <a:spLocks noGrp="1"/>
          </p:cNvSpPr>
          <p:nvPr>
            <p:ph type="ftr" sz="quarter" idx="3"/>
            <p:custDataLst>
              <p:tags r:id="rId17"/>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a:p>
        </p:txBody>
      </p:sp>
      <p:sp>
        <p:nvSpPr>
          <p:cNvPr id="6" name="灯片编号占位符 5"/>
          <p:cNvSpPr>
            <a:spLocks noGrp="1"/>
          </p:cNvSpPr>
          <p:nvPr>
            <p:ph type="sldNum" sz="quarter" idx="4"/>
            <p:custDataLst>
              <p:tags r:id="rId18"/>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t>‹#›</a:t>
            </a:fld>
            <a:endParaRPr lang="zh-CN" altLang="en-US"/>
          </a:p>
        </p:txBody>
      </p:sp>
    </p:spTree>
    <p:custDataLst>
      <p:tags r:id="rId13"/>
    </p:custDataLst>
    <p:extLst>
      <p:ext uri="{BB962C8B-B14F-4D97-AF65-F5344CB8AC3E}">
        <p14:creationId xmlns:p14="http://schemas.microsoft.com/office/powerpoint/2010/main" val="443021491"/>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ct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ct val="0"/>
        </a:spcBef>
        <a:spcAft>
          <a:spcPts val="600"/>
        </a:spcAft>
        <a:buFont typeface="Arial" panose="020B0604020202020204" pitchFamily="34" charset="0"/>
        <a:buChar char="●"/>
        <a:tabLst>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ct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ct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ct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838200" y="6356352"/>
            <a:ext cx="2743200" cy="365125"/>
          </a:xfrm>
          <a:prstGeom prst="rect">
            <a:avLst/>
          </a:prstGeom>
        </p:spPr>
        <p:txBody>
          <a:bodyPr vert="horz" lIns="91440" tIns="45720" rIns="91440" bIns="45720" rtlCol="0" anchor="ctr">
            <a:normAutofit/>
          </a:bodyPr>
          <a:lstStyle>
            <a:lvl1pPr algn="l">
              <a:defRPr sz="1200">
                <a:solidFill>
                  <a:schemeClr val="tx1">
                    <a:tint val="75000"/>
                  </a:schemeClr>
                </a:solidFill>
              </a:defRPr>
            </a:lvl1pPr>
          </a:lstStyle>
          <a:p>
            <a:fld id="{760FBDFE-C587-4B4C-A407-44438C67B59E}" type="datetimeFigureOut">
              <a:rPr lang="zh-CN" altLang="en-US" smtClean="0"/>
              <a:t>2024/11/6</a:t>
            </a:fld>
            <a:endParaRPr lang="zh-CN" altLang="en-US"/>
          </a:p>
        </p:txBody>
      </p:sp>
      <p:sp>
        <p:nvSpPr>
          <p:cNvPr id="5" name="页脚占位符 4"/>
          <p:cNvSpPr>
            <a:spLocks noGrp="1"/>
          </p:cNvSpPr>
          <p:nvPr>
            <p:ph type="ftr" sz="quarter" idx="3"/>
          </p:nvPr>
        </p:nvSpPr>
        <p:spPr>
          <a:xfrm>
            <a:off x="4038600" y="6356352"/>
            <a:ext cx="4114800" cy="365125"/>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2"/>
            <a:ext cx="2743200" cy="365125"/>
          </a:xfrm>
          <a:prstGeom prst="rect">
            <a:avLst/>
          </a:prstGeom>
        </p:spPr>
        <p:txBody>
          <a:bodyPr vert="horz" lIns="91440" tIns="45720" rIns="91440" bIns="45720" rtlCol="0" anchor="ctr">
            <a:normAutofit/>
          </a:bodyPr>
          <a:lstStyle>
            <a:lvl1pPr algn="r">
              <a:defRPr sz="1200">
                <a:solidFill>
                  <a:schemeClr val="tx1">
                    <a:tint val="75000"/>
                  </a:schemeClr>
                </a:solidFill>
              </a:defRPr>
            </a:lvl1p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105912671"/>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Lst>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xStyles>
    <p:titleStyle>
      <a:lvl1pPr algn="l" defTabSz="914354" rtl="0" eaLnBrk="1" latinLnBrk="0" hangingPunct="1">
        <a:lnSpc>
          <a:spcPct val="90000"/>
        </a:lnSpc>
        <a:spcBef>
          <a:spcPct val="0"/>
        </a:spcBef>
        <a:buNone/>
        <a:defRPr sz="4000"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2.png"/><Relationship Id="rId7" Type="http://schemas.openxmlformats.org/officeDocument/2006/relationships/image" Target="../media/image18.png"/><Relationship Id="rId12" Type="http://schemas.openxmlformats.org/officeDocument/2006/relationships/image" Target="../media/image49.png"/><Relationship Id="rId2" Type="http://schemas.openxmlformats.org/officeDocument/2006/relationships/notesSlide" Target="../notesSlides/notesSlide4.xml"/><Relationship Id="rId1" Type="http://schemas.openxmlformats.org/officeDocument/2006/relationships/slideLayout" Target="../slideLayouts/slideLayout22.xml"/><Relationship Id="rId6" Type="http://schemas.openxmlformats.org/officeDocument/2006/relationships/image" Target="../media/image29.png"/><Relationship Id="rId11" Type="http://schemas.openxmlformats.org/officeDocument/2006/relationships/image" Target="../media/image25.png"/><Relationship Id="rId5" Type="http://schemas.openxmlformats.org/officeDocument/2006/relationships/image" Target="../media/image5.png"/><Relationship Id="rId10" Type="http://schemas.openxmlformats.org/officeDocument/2006/relationships/image" Target="../media/image23.png"/><Relationship Id="rId4" Type="http://schemas.openxmlformats.org/officeDocument/2006/relationships/image" Target="../media/image21.png"/><Relationship Id="rId9" Type="http://schemas.openxmlformats.org/officeDocument/2006/relationships/image" Target="../media/image48.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2.png"/><Relationship Id="rId1" Type="http://schemas.openxmlformats.org/officeDocument/2006/relationships/slideLayout" Target="../slideLayouts/slideLayout24.xml"/><Relationship Id="rId4" Type="http://schemas.openxmlformats.org/officeDocument/2006/relationships/image" Target="../media/image50.png"/></Relationships>
</file>

<file path=ppt/slides/_rels/slide1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24.xml"/><Relationship Id="rId1" Type="http://schemas.openxmlformats.org/officeDocument/2006/relationships/tags" Target="../tags/tag63.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49.xml"/></Relationships>
</file>

<file path=ppt/slides/_rels/slide1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49.xml"/></Relationships>
</file>

<file path=ppt/slides/_rels/slide17.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2.png"/><Relationship Id="rId7" Type="http://schemas.openxmlformats.org/officeDocument/2006/relationships/image" Target="../media/image18.png"/><Relationship Id="rId12" Type="http://schemas.openxmlformats.org/officeDocument/2006/relationships/image" Target="../media/image49.png"/><Relationship Id="rId2" Type="http://schemas.openxmlformats.org/officeDocument/2006/relationships/notesSlide" Target="../notesSlides/notesSlide5.xml"/><Relationship Id="rId1" Type="http://schemas.openxmlformats.org/officeDocument/2006/relationships/slideLayout" Target="../slideLayouts/slideLayout22.xml"/><Relationship Id="rId6" Type="http://schemas.openxmlformats.org/officeDocument/2006/relationships/image" Target="../media/image29.png"/><Relationship Id="rId11" Type="http://schemas.openxmlformats.org/officeDocument/2006/relationships/image" Target="../media/image25.png"/><Relationship Id="rId5" Type="http://schemas.openxmlformats.org/officeDocument/2006/relationships/image" Target="../media/image5.png"/><Relationship Id="rId10" Type="http://schemas.openxmlformats.org/officeDocument/2006/relationships/image" Target="../media/image23.png"/><Relationship Id="rId4" Type="http://schemas.openxmlformats.org/officeDocument/2006/relationships/image" Target="../media/image21.png"/><Relationship Id="rId9" Type="http://schemas.openxmlformats.org/officeDocument/2006/relationships/image" Target="../media/image48.png"/></Relationships>
</file>

<file path=ppt/slides/_rels/slide18.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2.png"/><Relationship Id="rId7" Type="http://schemas.openxmlformats.org/officeDocument/2006/relationships/image" Target="../media/image18.png"/><Relationship Id="rId12" Type="http://schemas.openxmlformats.org/officeDocument/2006/relationships/image" Target="../media/image57.png"/><Relationship Id="rId2" Type="http://schemas.openxmlformats.org/officeDocument/2006/relationships/notesSlide" Target="../notesSlides/notesSlide6.xml"/><Relationship Id="rId1" Type="http://schemas.openxmlformats.org/officeDocument/2006/relationships/slideLayout" Target="../slideLayouts/slideLayout22.xml"/><Relationship Id="rId6" Type="http://schemas.openxmlformats.org/officeDocument/2006/relationships/image" Target="../media/image29.png"/><Relationship Id="rId11" Type="http://schemas.openxmlformats.org/officeDocument/2006/relationships/image" Target="../media/image56.png"/><Relationship Id="rId5" Type="http://schemas.openxmlformats.org/officeDocument/2006/relationships/image" Target="../media/image5.png"/><Relationship Id="rId10" Type="http://schemas.openxmlformats.org/officeDocument/2006/relationships/image" Target="../media/image25.png"/><Relationship Id="rId4" Type="http://schemas.openxmlformats.org/officeDocument/2006/relationships/image" Target="../media/image21.png"/><Relationship Id="rId9"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2.png"/><Relationship Id="rId1" Type="http://schemas.openxmlformats.org/officeDocument/2006/relationships/slideLayout" Target="../slideLayouts/slideLayout24.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2.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3" Type="http://schemas.openxmlformats.org/officeDocument/2006/relationships/image" Target="../media/image5.png"/><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 Id="rId14" Type="http://schemas.openxmlformats.org/officeDocument/2006/relationships/image" Target="../media/image28.png"/></Relationships>
</file>

<file path=ppt/slides/_rels/slide2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61.xml"/></Relationships>
</file>

<file path=ppt/slides/_rels/slide21.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72.svg"/><Relationship Id="rId3" Type="http://schemas.openxmlformats.org/officeDocument/2006/relationships/image" Target="../media/image23.png"/><Relationship Id="rId7" Type="http://schemas.openxmlformats.org/officeDocument/2006/relationships/image" Target="../media/image67.svg"/><Relationship Id="rId12" Type="http://schemas.openxmlformats.org/officeDocument/2006/relationships/image" Target="../media/image43.png"/><Relationship Id="rId2" Type="http://schemas.openxmlformats.org/officeDocument/2006/relationships/image" Target="../media/image32.png"/><Relationship Id="rId1" Type="http://schemas.openxmlformats.org/officeDocument/2006/relationships/slideLayout" Target="../slideLayouts/slideLayout24.xml"/><Relationship Id="rId6" Type="http://schemas.openxmlformats.org/officeDocument/2006/relationships/image" Target="../media/image63.png"/><Relationship Id="rId11" Type="http://schemas.openxmlformats.org/officeDocument/2006/relationships/image" Target="../media/image71.svg"/><Relationship Id="rId5" Type="http://schemas.openxmlformats.org/officeDocument/2006/relationships/image" Target="../media/image65.svg"/><Relationship Id="rId15" Type="http://schemas.openxmlformats.org/officeDocument/2006/relationships/image" Target="../media/image74.svg"/><Relationship Id="rId10" Type="http://schemas.openxmlformats.org/officeDocument/2006/relationships/image" Target="../media/image65.png"/><Relationship Id="rId4" Type="http://schemas.openxmlformats.org/officeDocument/2006/relationships/image" Target="../media/image62.png"/><Relationship Id="rId9" Type="http://schemas.openxmlformats.org/officeDocument/2006/relationships/image" Target="../media/image69.svg"/><Relationship Id="rId14" Type="http://schemas.openxmlformats.org/officeDocument/2006/relationships/image" Target="../media/image66.png"/></Relationships>
</file>

<file path=ppt/slides/_rels/slide22.xml.rels><?xml version="1.0" encoding="UTF-8" standalone="yes"?>
<Relationships xmlns="http://schemas.openxmlformats.org/package/2006/relationships"><Relationship Id="rId8" Type="http://schemas.openxmlformats.org/officeDocument/2006/relationships/slide" Target="slide25.xml"/><Relationship Id="rId3" Type="http://schemas.openxmlformats.org/officeDocument/2006/relationships/image" Target="../media/image67.png"/><Relationship Id="rId7" Type="http://schemas.openxmlformats.org/officeDocument/2006/relationships/slide" Target="slide24.xml"/><Relationship Id="rId2" Type="http://schemas.openxmlformats.org/officeDocument/2006/relationships/audio" Target="../media/audio1.wav"/><Relationship Id="rId1" Type="http://schemas.openxmlformats.org/officeDocument/2006/relationships/slideLayout" Target="../slideLayouts/slideLayout71.xml"/><Relationship Id="rId6" Type="http://schemas.openxmlformats.org/officeDocument/2006/relationships/slide" Target="slide23.xml"/><Relationship Id="rId5" Type="http://schemas.openxmlformats.org/officeDocument/2006/relationships/slide" Target="slide28.xml"/><Relationship Id="rId10" Type="http://schemas.openxmlformats.org/officeDocument/2006/relationships/slide" Target="slide27.xml"/><Relationship Id="rId4" Type="http://schemas.openxmlformats.org/officeDocument/2006/relationships/image" Target="../media/image68.png"/><Relationship Id="rId9" Type="http://schemas.openxmlformats.org/officeDocument/2006/relationships/slide" Target="slide26.xml"/></Relationships>
</file>

<file path=ppt/slides/_rels/slide23.xml.rels><?xml version="1.0" encoding="UTF-8" standalone="yes"?>
<Relationships xmlns="http://schemas.openxmlformats.org/package/2006/relationships"><Relationship Id="rId3" Type="http://schemas.openxmlformats.org/officeDocument/2006/relationships/slide" Target="slide22.xml"/><Relationship Id="rId2" Type="http://schemas.openxmlformats.org/officeDocument/2006/relationships/image" Target="../media/image69.png"/><Relationship Id="rId1" Type="http://schemas.openxmlformats.org/officeDocument/2006/relationships/slideLayout" Target="../slideLayouts/slideLayout71.xml"/><Relationship Id="rId5" Type="http://schemas.openxmlformats.org/officeDocument/2006/relationships/image" Target="../media/image79.svg"/><Relationship Id="rId4" Type="http://schemas.openxmlformats.org/officeDocument/2006/relationships/image" Target="../media/image70.png"/></Relationships>
</file>

<file path=ppt/slides/_rels/slide24.xml.rels><?xml version="1.0" encoding="UTF-8" standalone="yes"?>
<Relationships xmlns="http://schemas.openxmlformats.org/package/2006/relationships"><Relationship Id="rId3" Type="http://schemas.openxmlformats.org/officeDocument/2006/relationships/slide" Target="slide22.xml"/><Relationship Id="rId2" Type="http://schemas.openxmlformats.org/officeDocument/2006/relationships/image" Target="../media/image69.png"/><Relationship Id="rId1" Type="http://schemas.openxmlformats.org/officeDocument/2006/relationships/slideLayout" Target="../slideLayouts/slideLayout71.xml"/><Relationship Id="rId5" Type="http://schemas.openxmlformats.org/officeDocument/2006/relationships/image" Target="../media/image79.svg"/><Relationship Id="rId4" Type="http://schemas.openxmlformats.org/officeDocument/2006/relationships/image" Target="../media/image70.png"/></Relationships>
</file>

<file path=ppt/slides/_rels/slide25.xml.rels><?xml version="1.0" encoding="UTF-8" standalone="yes"?>
<Relationships xmlns="http://schemas.openxmlformats.org/package/2006/relationships"><Relationship Id="rId3" Type="http://schemas.openxmlformats.org/officeDocument/2006/relationships/slide" Target="slide22.xml"/><Relationship Id="rId2" Type="http://schemas.openxmlformats.org/officeDocument/2006/relationships/image" Target="../media/image69.png"/><Relationship Id="rId1" Type="http://schemas.openxmlformats.org/officeDocument/2006/relationships/slideLayout" Target="../slideLayouts/slideLayout71.xml"/><Relationship Id="rId5" Type="http://schemas.openxmlformats.org/officeDocument/2006/relationships/image" Target="../media/image79.svg"/><Relationship Id="rId4" Type="http://schemas.openxmlformats.org/officeDocument/2006/relationships/image" Target="../media/image70.png"/></Relationships>
</file>

<file path=ppt/slides/_rels/slide26.xml.rels><?xml version="1.0" encoding="UTF-8" standalone="yes"?>
<Relationships xmlns="http://schemas.openxmlformats.org/package/2006/relationships"><Relationship Id="rId3" Type="http://schemas.openxmlformats.org/officeDocument/2006/relationships/slide" Target="slide22.xml"/><Relationship Id="rId2" Type="http://schemas.openxmlformats.org/officeDocument/2006/relationships/image" Target="../media/image69.png"/><Relationship Id="rId1" Type="http://schemas.openxmlformats.org/officeDocument/2006/relationships/slideLayout" Target="../slideLayouts/slideLayout71.xml"/><Relationship Id="rId5" Type="http://schemas.openxmlformats.org/officeDocument/2006/relationships/image" Target="../media/image79.svg"/><Relationship Id="rId4" Type="http://schemas.openxmlformats.org/officeDocument/2006/relationships/image" Target="../media/image70.png"/></Relationships>
</file>

<file path=ppt/slides/_rels/slide27.xml.rels><?xml version="1.0" encoding="UTF-8" standalone="yes"?>
<Relationships xmlns="http://schemas.openxmlformats.org/package/2006/relationships"><Relationship Id="rId3" Type="http://schemas.openxmlformats.org/officeDocument/2006/relationships/slide" Target="slide22.xml"/><Relationship Id="rId2" Type="http://schemas.openxmlformats.org/officeDocument/2006/relationships/image" Target="../media/image69.png"/><Relationship Id="rId1" Type="http://schemas.openxmlformats.org/officeDocument/2006/relationships/slideLayout" Target="../slideLayouts/slideLayout71.xml"/><Relationship Id="rId5" Type="http://schemas.openxmlformats.org/officeDocument/2006/relationships/image" Target="../media/image79.svg"/><Relationship Id="rId4" Type="http://schemas.openxmlformats.org/officeDocument/2006/relationships/image" Target="../media/image70.png"/></Relationships>
</file>

<file path=ppt/slides/_rels/slide28.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3.png"/><Relationship Id="rId7"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4.xml"/><Relationship Id="rId6" Type="http://schemas.openxmlformats.org/officeDocument/2006/relationships/image" Target="../media/image82.svg"/><Relationship Id="rId5" Type="http://schemas.openxmlformats.org/officeDocument/2006/relationships/image" Target="../media/image72.png"/><Relationship Id="rId4" Type="http://schemas.openxmlformats.org/officeDocument/2006/relationships/image" Target="../media/image71.png"/></Relationships>
</file>

<file path=ppt/slides/_rels/slide29.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32.png"/><Relationship Id="rId7" Type="http://schemas.openxmlformats.org/officeDocument/2006/relationships/image" Target="../media/image85.svg"/><Relationship Id="rId2" Type="http://schemas.openxmlformats.org/officeDocument/2006/relationships/notesSlide" Target="../notesSlides/notesSlide7.xml"/><Relationship Id="rId1" Type="http://schemas.openxmlformats.org/officeDocument/2006/relationships/slideLayout" Target="../slideLayouts/slideLayout24.xml"/><Relationship Id="rId6" Type="http://schemas.openxmlformats.org/officeDocument/2006/relationships/image" Target="../media/image74.png"/><Relationship Id="rId5" Type="http://schemas.openxmlformats.org/officeDocument/2006/relationships/image" Target="../media/image73.png"/><Relationship Id="rId10" Type="http://schemas.openxmlformats.org/officeDocument/2006/relationships/image" Target="../media/image71.png"/><Relationship Id="rId4" Type="http://schemas.openxmlformats.org/officeDocument/2006/relationships/image" Target="../media/image23.png"/><Relationship Id="rId9" Type="http://schemas.openxmlformats.org/officeDocument/2006/relationships/image" Target="../media/image87.svg"/></Relationships>
</file>

<file path=ppt/slides/_rels/slide3.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3.png"/><Relationship Id="rId3" Type="http://schemas.openxmlformats.org/officeDocument/2006/relationships/image" Target="../media/image2.png"/><Relationship Id="rId7" Type="http://schemas.openxmlformats.org/officeDocument/2006/relationships/image" Target="../media/image18.png"/><Relationship Id="rId12"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22.xml"/><Relationship Id="rId6" Type="http://schemas.openxmlformats.org/officeDocument/2006/relationships/image" Target="../media/image29.png"/><Relationship Id="rId11" Type="http://schemas.openxmlformats.org/officeDocument/2006/relationships/image" Target="../media/image19.png"/><Relationship Id="rId5" Type="http://schemas.openxmlformats.org/officeDocument/2006/relationships/image" Target="../media/image5.png"/><Relationship Id="rId15" Type="http://schemas.openxmlformats.org/officeDocument/2006/relationships/image" Target="../media/image25.png"/><Relationship Id="rId10" Type="http://schemas.openxmlformats.org/officeDocument/2006/relationships/image" Target="../media/image31.png"/><Relationship Id="rId4" Type="http://schemas.openxmlformats.org/officeDocument/2006/relationships/image" Target="../media/image21.png"/><Relationship Id="rId9" Type="http://schemas.openxmlformats.org/officeDocument/2006/relationships/image" Target="../media/image30.png"/><Relationship Id="rId14" Type="http://schemas.openxmlformats.org/officeDocument/2006/relationships/image" Target="../media/image20.png"/></Relationships>
</file>

<file path=ppt/slides/_rels/slide30.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2.png"/><Relationship Id="rId7" Type="http://schemas.openxmlformats.org/officeDocument/2006/relationships/image" Target="../media/image18.png"/><Relationship Id="rId12" Type="http://schemas.openxmlformats.org/officeDocument/2006/relationships/image" Target="../media/image57.png"/><Relationship Id="rId2" Type="http://schemas.openxmlformats.org/officeDocument/2006/relationships/notesSlide" Target="../notesSlides/notesSlide8.xml"/><Relationship Id="rId1" Type="http://schemas.openxmlformats.org/officeDocument/2006/relationships/slideLayout" Target="../slideLayouts/slideLayout22.xml"/><Relationship Id="rId6" Type="http://schemas.openxmlformats.org/officeDocument/2006/relationships/image" Target="../media/image29.png"/><Relationship Id="rId11" Type="http://schemas.openxmlformats.org/officeDocument/2006/relationships/image" Target="../media/image56.png"/><Relationship Id="rId5" Type="http://schemas.openxmlformats.org/officeDocument/2006/relationships/image" Target="../media/image5.png"/><Relationship Id="rId10" Type="http://schemas.openxmlformats.org/officeDocument/2006/relationships/image" Target="../media/image25.png"/><Relationship Id="rId4" Type="http://schemas.openxmlformats.org/officeDocument/2006/relationships/image" Target="../media/image21.png"/><Relationship Id="rId9" Type="http://schemas.openxmlformats.org/officeDocument/2006/relationships/image" Target="../media/image23.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4.xml"/><Relationship Id="rId7" Type="http://schemas.openxmlformats.org/officeDocument/2006/relationships/image" Target="../media/image77.png"/><Relationship Id="rId2" Type="http://schemas.openxmlformats.org/officeDocument/2006/relationships/tags" Target="../tags/tag65.xml"/><Relationship Id="rId1" Type="http://schemas.openxmlformats.org/officeDocument/2006/relationships/tags" Target="../tags/tag64.xml"/><Relationship Id="rId6" Type="http://schemas.openxmlformats.org/officeDocument/2006/relationships/image" Target="../media/image76.png"/><Relationship Id="rId5" Type="http://schemas.openxmlformats.org/officeDocument/2006/relationships/image" Target="../media/image23.png"/><Relationship Id="rId4" Type="http://schemas.openxmlformats.org/officeDocument/2006/relationships/image" Target="../media/image32.png"/></Relationships>
</file>

<file path=ppt/slides/_rels/slide32.xml.rels><?xml version="1.0" encoding="UTF-8" standalone="yes"?>
<Relationships xmlns="http://schemas.openxmlformats.org/package/2006/relationships"><Relationship Id="rId3" Type="http://schemas.openxmlformats.org/officeDocument/2006/relationships/image" Target="../media/image91.svg"/><Relationship Id="rId2" Type="http://schemas.openxmlformats.org/officeDocument/2006/relationships/image" Target="../media/image78.png"/><Relationship Id="rId1" Type="http://schemas.openxmlformats.org/officeDocument/2006/relationships/slideLayout" Target="../slideLayouts/slideLayout29.xml"/></Relationships>
</file>

<file path=ppt/slides/_rels/slide33.xml.rels><?xml version="1.0" encoding="UTF-8" standalone="yes"?>
<Relationships xmlns="http://schemas.openxmlformats.org/package/2006/relationships"><Relationship Id="rId3" Type="http://schemas.openxmlformats.org/officeDocument/2006/relationships/image" Target="../media/image91.svg"/><Relationship Id="rId2" Type="http://schemas.openxmlformats.org/officeDocument/2006/relationships/image" Target="../media/image78.png"/><Relationship Id="rId1" Type="http://schemas.openxmlformats.org/officeDocument/2006/relationships/slideLayout" Target="../slideLayouts/slideLayout29.xml"/></Relationships>
</file>

<file path=ppt/slides/_rels/slide3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2.png"/><Relationship Id="rId1" Type="http://schemas.openxmlformats.org/officeDocument/2006/relationships/slideLayout" Target="../slideLayouts/slideLayout24.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35.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9.xml"/></Relationships>
</file>

<file path=ppt/slides/_rels/slide3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0.png"/><Relationship Id="rId1" Type="http://schemas.openxmlformats.org/officeDocument/2006/relationships/slideLayout" Target="../slideLayouts/slideLayout24.xml"/><Relationship Id="rId5" Type="http://schemas.openxmlformats.org/officeDocument/2006/relationships/image" Target="../media/image81.png"/><Relationship Id="rId4" Type="http://schemas.openxmlformats.org/officeDocument/2006/relationships/image" Target="../media/image25.png"/></Relationships>
</file>

<file path=ppt/slides/_rels/slide3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32.png"/><Relationship Id="rId1" Type="http://schemas.openxmlformats.org/officeDocument/2006/relationships/slideLayout" Target="../slideLayouts/slideLayout24.xml"/><Relationship Id="rId6" Type="http://schemas.openxmlformats.org/officeDocument/2006/relationships/image" Target="../media/image81.png"/><Relationship Id="rId5" Type="http://schemas.openxmlformats.org/officeDocument/2006/relationships/image" Target="../media/image23.png"/><Relationship Id="rId4" Type="http://schemas.microsoft.com/office/2007/relationships/hdphoto" Target="../media/hdphoto2.wdp"/></Relationships>
</file>

<file path=ppt/slides/_rels/slide3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2.png"/><Relationship Id="rId1" Type="http://schemas.openxmlformats.org/officeDocument/2006/relationships/slideLayout" Target="../slideLayouts/slideLayout24.xml"/><Relationship Id="rId4" Type="http://schemas.openxmlformats.org/officeDocument/2006/relationships/image" Target="../media/image48.png"/></Relationships>
</file>

<file path=ppt/slides/_rels/slide39.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2.png"/><Relationship Id="rId7" Type="http://schemas.openxmlformats.org/officeDocument/2006/relationships/image" Target="../media/image18.png"/><Relationship Id="rId12" Type="http://schemas.openxmlformats.org/officeDocument/2006/relationships/image" Target="../media/image49.png"/><Relationship Id="rId2" Type="http://schemas.openxmlformats.org/officeDocument/2006/relationships/notesSlide" Target="../notesSlides/notesSlide9.xml"/><Relationship Id="rId1" Type="http://schemas.openxmlformats.org/officeDocument/2006/relationships/slideLayout" Target="../slideLayouts/slideLayout22.xml"/><Relationship Id="rId6" Type="http://schemas.openxmlformats.org/officeDocument/2006/relationships/image" Target="../media/image29.png"/><Relationship Id="rId11" Type="http://schemas.openxmlformats.org/officeDocument/2006/relationships/image" Target="../media/image25.png"/><Relationship Id="rId5" Type="http://schemas.openxmlformats.org/officeDocument/2006/relationships/image" Target="../media/image5.png"/><Relationship Id="rId10" Type="http://schemas.openxmlformats.org/officeDocument/2006/relationships/image" Target="../media/image23.png"/><Relationship Id="rId4" Type="http://schemas.openxmlformats.org/officeDocument/2006/relationships/image" Target="../media/image21.png"/><Relationship Id="rId9" Type="http://schemas.openxmlformats.org/officeDocument/2006/relationships/image" Target="../media/image48.png"/></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2.png"/><Relationship Id="rId1" Type="http://schemas.openxmlformats.org/officeDocument/2006/relationships/slideLayout" Target="../slideLayouts/slideLayout24.xml"/><Relationship Id="rId5" Type="http://schemas.openxmlformats.org/officeDocument/2006/relationships/image" Target="../media/image34.svg"/><Relationship Id="rId4" Type="http://schemas.openxmlformats.org/officeDocument/2006/relationships/image" Target="../media/image33.png"/></Relationships>
</file>

<file path=ppt/slides/_rels/slide40.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23.png"/><Relationship Id="rId3" Type="http://schemas.openxmlformats.org/officeDocument/2006/relationships/image" Target="../media/image82.png"/><Relationship Id="rId7" Type="http://schemas.openxmlformats.org/officeDocument/2006/relationships/image" Target="../media/image20.png"/><Relationship Id="rId12" Type="http://schemas.openxmlformats.org/officeDocument/2006/relationships/image" Target="../media/image84.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83.png"/><Relationship Id="rId11" Type="http://schemas.openxmlformats.org/officeDocument/2006/relationships/image" Target="../media/image25.png"/><Relationship Id="rId5" Type="http://schemas.openxmlformats.org/officeDocument/2006/relationships/image" Target="../media/image18.png"/><Relationship Id="rId10" Type="http://schemas.openxmlformats.org/officeDocument/2006/relationships/image" Target="../media/image22.png"/><Relationship Id="rId4" Type="http://schemas.openxmlformats.org/officeDocument/2006/relationships/image" Target="../media/image29.png"/><Relationship Id="rId9" Type="http://schemas.openxmlformats.org/officeDocument/2006/relationships/image" Target="../media/image57.png"/></Relationships>
</file>

<file path=ppt/slides/_rels/slide41.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2.png"/><Relationship Id="rId7" Type="http://schemas.openxmlformats.org/officeDocument/2006/relationships/image" Target="../media/image18.png"/><Relationship Id="rId12" Type="http://schemas.openxmlformats.org/officeDocument/2006/relationships/image" Target="../media/image57.png"/><Relationship Id="rId2" Type="http://schemas.openxmlformats.org/officeDocument/2006/relationships/notesSlide" Target="../notesSlides/notesSlide10.xml"/><Relationship Id="rId1" Type="http://schemas.openxmlformats.org/officeDocument/2006/relationships/slideLayout" Target="../slideLayouts/slideLayout22.xml"/><Relationship Id="rId6" Type="http://schemas.openxmlformats.org/officeDocument/2006/relationships/image" Target="../media/image29.png"/><Relationship Id="rId11" Type="http://schemas.openxmlformats.org/officeDocument/2006/relationships/image" Target="../media/image56.png"/><Relationship Id="rId5" Type="http://schemas.openxmlformats.org/officeDocument/2006/relationships/image" Target="../media/image5.png"/><Relationship Id="rId10" Type="http://schemas.openxmlformats.org/officeDocument/2006/relationships/image" Target="../media/image25.png"/><Relationship Id="rId4" Type="http://schemas.openxmlformats.org/officeDocument/2006/relationships/image" Target="../media/image21.png"/><Relationship Id="rId9" Type="http://schemas.openxmlformats.org/officeDocument/2006/relationships/image" Target="../media/image23.png"/></Relationships>
</file>

<file path=ppt/slides/_rels/slide4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2.png"/><Relationship Id="rId1" Type="http://schemas.openxmlformats.org/officeDocument/2006/relationships/slideLayout" Target="../slideLayouts/slideLayout24.xml"/><Relationship Id="rId4" Type="http://schemas.openxmlformats.org/officeDocument/2006/relationships/image" Target="../media/image85.png"/></Relationships>
</file>

<file path=ppt/slides/_rels/slide43.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86.png"/><Relationship Id="rId2" Type="http://schemas.openxmlformats.org/officeDocument/2006/relationships/image" Target="../media/image32.png"/><Relationship Id="rId1" Type="http://schemas.openxmlformats.org/officeDocument/2006/relationships/slideLayout" Target="../slideLayouts/slideLayout24.xml"/><Relationship Id="rId6" Type="http://schemas.openxmlformats.org/officeDocument/2006/relationships/image" Target="../media/image50.png"/><Relationship Id="rId5" Type="http://schemas.openxmlformats.org/officeDocument/2006/relationships/image" Target="../media/image82.svg"/><Relationship Id="rId4" Type="http://schemas.openxmlformats.org/officeDocument/2006/relationships/image" Target="../media/image72.png"/></Relationships>
</file>

<file path=ppt/slides/_rels/slide4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2.png"/><Relationship Id="rId1" Type="http://schemas.openxmlformats.org/officeDocument/2006/relationships/slideLayout" Target="../slideLayouts/slideLayout24.xml"/><Relationship Id="rId4" Type="http://schemas.openxmlformats.org/officeDocument/2006/relationships/image" Target="../media/image56.png"/></Relationships>
</file>

<file path=ppt/slides/_rels/slide45.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2.png"/><Relationship Id="rId7" Type="http://schemas.openxmlformats.org/officeDocument/2006/relationships/image" Target="../media/image18.png"/><Relationship Id="rId12" Type="http://schemas.openxmlformats.org/officeDocument/2006/relationships/image" Target="../media/image57.png"/><Relationship Id="rId2" Type="http://schemas.openxmlformats.org/officeDocument/2006/relationships/notesSlide" Target="../notesSlides/notesSlide11.xml"/><Relationship Id="rId1" Type="http://schemas.openxmlformats.org/officeDocument/2006/relationships/slideLayout" Target="../slideLayouts/slideLayout22.xml"/><Relationship Id="rId6" Type="http://schemas.openxmlformats.org/officeDocument/2006/relationships/image" Target="../media/image29.png"/><Relationship Id="rId11" Type="http://schemas.openxmlformats.org/officeDocument/2006/relationships/image" Target="../media/image56.png"/><Relationship Id="rId5" Type="http://schemas.openxmlformats.org/officeDocument/2006/relationships/image" Target="../media/image5.png"/><Relationship Id="rId10" Type="http://schemas.openxmlformats.org/officeDocument/2006/relationships/image" Target="../media/image25.png"/><Relationship Id="rId4" Type="http://schemas.openxmlformats.org/officeDocument/2006/relationships/image" Target="../media/image21.png"/><Relationship Id="rId9" Type="http://schemas.openxmlformats.org/officeDocument/2006/relationships/image" Target="../media/image23.png"/></Relationships>
</file>

<file path=ppt/slides/_rels/slide46.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86.png"/><Relationship Id="rId2" Type="http://schemas.openxmlformats.org/officeDocument/2006/relationships/image" Target="../media/image32.png"/><Relationship Id="rId1" Type="http://schemas.openxmlformats.org/officeDocument/2006/relationships/slideLayout" Target="../slideLayouts/slideLayout24.xml"/><Relationship Id="rId6" Type="http://schemas.openxmlformats.org/officeDocument/2006/relationships/image" Target="../media/image101.svg"/><Relationship Id="rId5" Type="http://schemas.openxmlformats.org/officeDocument/2006/relationships/image" Target="../media/image88.png"/><Relationship Id="rId4" Type="http://schemas.openxmlformats.org/officeDocument/2006/relationships/image" Target="../media/image87.png"/></Relationships>
</file>

<file path=ppt/slides/_rels/slide47.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2.png"/><Relationship Id="rId7" Type="http://schemas.openxmlformats.org/officeDocument/2006/relationships/image" Target="../media/image18.png"/><Relationship Id="rId12" Type="http://schemas.openxmlformats.org/officeDocument/2006/relationships/image" Target="../media/image57.png"/><Relationship Id="rId2" Type="http://schemas.openxmlformats.org/officeDocument/2006/relationships/notesSlide" Target="../notesSlides/notesSlide12.xml"/><Relationship Id="rId1" Type="http://schemas.openxmlformats.org/officeDocument/2006/relationships/slideLayout" Target="../slideLayouts/slideLayout22.xml"/><Relationship Id="rId6" Type="http://schemas.openxmlformats.org/officeDocument/2006/relationships/image" Target="../media/image29.png"/><Relationship Id="rId11" Type="http://schemas.openxmlformats.org/officeDocument/2006/relationships/image" Target="../media/image56.png"/><Relationship Id="rId5" Type="http://schemas.openxmlformats.org/officeDocument/2006/relationships/image" Target="../media/image5.png"/><Relationship Id="rId10" Type="http://schemas.openxmlformats.org/officeDocument/2006/relationships/image" Target="../media/image25.png"/><Relationship Id="rId4" Type="http://schemas.openxmlformats.org/officeDocument/2006/relationships/image" Target="../media/image21.png"/><Relationship Id="rId9" Type="http://schemas.openxmlformats.org/officeDocument/2006/relationships/image" Target="../media/image23.png"/></Relationships>
</file>

<file path=ppt/slides/_rels/slide4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2.png"/><Relationship Id="rId1" Type="http://schemas.openxmlformats.org/officeDocument/2006/relationships/slideLayout" Target="../slideLayouts/slideLayout24.xml"/></Relationships>
</file>

<file path=ppt/slides/_rels/slide49.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23.png"/><Relationship Id="rId7" Type="http://schemas.openxmlformats.org/officeDocument/2006/relationships/image" Target="../media/image36.png"/><Relationship Id="rId2" Type="http://schemas.openxmlformats.org/officeDocument/2006/relationships/image" Target="../media/image32.png"/><Relationship Id="rId1" Type="http://schemas.openxmlformats.org/officeDocument/2006/relationships/slideLayout" Target="../slideLayouts/slideLayout24.xml"/><Relationship Id="rId6" Type="http://schemas.microsoft.com/office/2007/relationships/hdphoto" Target="../media/hdphoto1.wdp"/><Relationship Id="rId11" Type="http://schemas.openxmlformats.org/officeDocument/2006/relationships/image" Target="../media/image40.png"/><Relationship Id="rId5" Type="http://schemas.openxmlformats.org/officeDocument/2006/relationships/image" Target="../media/image35.png"/><Relationship Id="rId10" Type="http://schemas.openxmlformats.org/officeDocument/2006/relationships/image" Target="../media/image39.png"/><Relationship Id="rId4" Type="http://schemas.openxmlformats.org/officeDocument/2006/relationships/image" Target="../media/image34.png"/><Relationship Id="rId9" Type="http://schemas.openxmlformats.org/officeDocument/2006/relationships/image" Target="../media/image38.png"/></Relationships>
</file>

<file path=ppt/slides/_rels/slide5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55.png"/><Relationship Id="rId1" Type="http://schemas.openxmlformats.org/officeDocument/2006/relationships/slideLayout" Target="../slideLayouts/slideLayout49.xml"/><Relationship Id="rId4" Type="http://schemas.openxmlformats.org/officeDocument/2006/relationships/image" Target="../media/image57.png"/></Relationships>
</file>

<file path=ppt/slides/_rels/slide5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3.xml"/><Relationship Id="rId1" Type="http://schemas.openxmlformats.org/officeDocument/2006/relationships/slideLayout" Target="../slideLayouts/slideLayout82.xml"/></Relationships>
</file>

<file path=ppt/slides/_rels/slide5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4.xml"/><Relationship Id="rId1" Type="http://schemas.openxmlformats.org/officeDocument/2006/relationships/slideLayout" Target="../slideLayouts/slideLayout82.xml"/><Relationship Id="rId4" Type="http://schemas.openxmlformats.org/officeDocument/2006/relationships/image" Target="../media/image91.png"/></Relationships>
</file>

<file path=ppt/slides/_rels/slide53.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9.xml"/></Relationships>
</file>

<file path=ppt/slides/_rels/slide5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55.png"/><Relationship Id="rId1" Type="http://schemas.openxmlformats.org/officeDocument/2006/relationships/slideLayout" Target="../slideLayouts/slideLayout49.xml"/></Relationships>
</file>

<file path=ppt/slides/_rels/slide55.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23.png"/><Relationship Id="rId3" Type="http://schemas.openxmlformats.org/officeDocument/2006/relationships/image" Target="../media/image82.png"/><Relationship Id="rId7" Type="http://schemas.openxmlformats.org/officeDocument/2006/relationships/image" Target="../media/image20.png"/><Relationship Id="rId12" Type="http://schemas.openxmlformats.org/officeDocument/2006/relationships/image" Target="../media/image84.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83.png"/><Relationship Id="rId11" Type="http://schemas.openxmlformats.org/officeDocument/2006/relationships/image" Target="../media/image25.png"/><Relationship Id="rId5" Type="http://schemas.openxmlformats.org/officeDocument/2006/relationships/image" Target="../media/image18.png"/><Relationship Id="rId10" Type="http://schemas.openxmlformats.org/officeDocument/2006/relationships/image" Target="../media/image22.png"/><Relationship Id="rId4" Type="http://schemas.openxmlformats.org/officeDocument/2006/relationships/image" Target="../media/image29.png"/><Relationship Id="rId9" Type="http://schemas.openxmlformats.org/officeDocument/2006/relationships/image" Target="../media/image57.png"/></Relationships>
</file>

<file path=ppt/slides/_rels/slide56.xml.rels><?xml version="1.0" encoding="UTF-8" standalone="yes"?>
<Relationships xmlns="http://schemas.openxmlformats.org/package/2006/relationships"><Relationship Id="rId8" Type="http://schemas.openxmlformats.org/officeDocument/2006/relationships/image" Target="../media/image109.svg"/><Relationship Id="rId3" Type="http://schemas.openxmlformats.org/officeDocument/2006/relationships/image" Target="../media/image23.png"/><Relationship Id="rId7" Type="http://schemas.openxmlformats.org/officeDocument/2006/relationships/image" Target="../media/image94.png"/><Relationship Id="rId2" Type="http://schemas.openxmlformats.org/officeDocument/2006/relationships/image" Target="../media/image32.png"/><Relationship Id="rId1" Type="http://schemas.openxmlformats.org/officeDocument/2006/relationships/slideLayout" Target="../slideLayouts/slideLayout24.xml"/><Relationship Id="rId6" Type="http://schemas.openxmlformats.org/officeDocument/2006/relationships/image" Target="../media/image107.svg"/><Relationship Id="rId5" Type="http://schemas.openxmlformats.org/officeDocument/2006/relationships/image" Target="../media/image93.png"/><Relationship Id="rId10" Type="http://schemas.openxmlformats.org/officeDocument/2006/relationships/image" Target="../media/image111.svg"/><Relationship Id="rId4" Type="http://schemas.openxmlformats.org/officeDocument/2006/relationships/image" Target="../media/image50.png"/><Relationship Id="rId9" Type="http://schemas.openxmlformats.org/officeDocument/2006/relationships/image" Target="../media/image95.png"/></Relationships>
</file>

<file path=ppt/slides/_rels/slide57.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35.xml"/></Relationships>
</file>

<file path=ppt/slides/_rels/slide58.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23.png"/><Relationship Id="rId3" Type="http://schemas.openxmlformats.org/officeDocument/2006/relationships/image" Target="../media/image82.png"/><Relationship Id="rId7" Type="http://schemas.openxmlformats.org/officeDocument/2006/relationships/image" Target="../media/image20.png"/><Relationship Id="rId12" Type="http://schemas.openxmlformats.org/officeDocument/2006/relationships/image" Target="../media/image84.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83.png"/><Relationship Id="rId11" Type="http://schemas.openxmlformats.org/officeDocument/2006/relationships/image" Target="../media/image25.png"/><Relationship Id="rId5" Type="http://schemas.openxmlformats.org/officeDocument/2006/relationships/image" Target="../media/image18.png"/><Relationship Id="rId10" Type="http://schemas.openxmlformats.org/officeDocument/2006/relationships/image" Target="../media/image22.png"/><Relationship Id="rId4" Type="http://schemas.openxmlformats.org/officeDocument/2006/relationships/image" Target="../media/image29.png"/><Relationship Id="rId9" Type="http://schemas.openxmlformats.org/officeDocument/2006/relationships/image" Target="../media/image57.png"/></Relationships>
</file>

<file path=ppt/slides/_rels/slide5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2.png"/><Relationship Id="rId1" Type="http://schemas.openxmlformats.org/officeDocument/2006/relationships/slideLayout" Target="../slideLayouts/slideLayout24.xml"/><Relationship Id="rId6" Type="http://schemas.microsoft.com/office/2007/relationships/hdphoto" Target="../media/hdphoto3.wdp"/><Relationship Id="rId5" Type="http://schemas.openxmlformats.org/officeDocument/2006/relationships/image" Target="../media/image97.png"/><Relationship Id="rId4" Type="http://schemas.openxmlformats.org/officeDocument/2006/relationships/image" Target="../media/image86.png"/></Relationships>
</file>

<file path=ppt/slides/_rels/slide6.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23.png"/><Relationship Id="rId7" Type="http://schemas.openxmlformats.org/officeDocument/2006/relationships/image" Target="../media/image43.png"/><Relationship Id="rId2" Type="http://schemas.openxmlformats.org/officeDocument/2006/relationships/image" Target="../media/image32.png"/><Relationship Id="rId1" Type="http://schemas.openxmlformats.org/officeDocument/2006/relationships/slideLayout" Target="../slideLayouts/slideLayout24.xml"/><Relationship Id="rId6" Type="http://schemas.openxmlformats.org/officeDocument/2006/relationships/image" Target="../media/image42.png"/><Relationship Id="rId5" Type="http://schemas.openxmlformats.org/officeDocument/2006/relationships/image" Target="../media/image41.png"/><Relationship Id="rId10" Type="http://schemas.openxmlformats.org/officeDocument/2006/relationships/image" Target="../media/image34.svg"/><Relationship Id="rId4" Type="http://schemas.openxmlformats.org/officeDocument/2006/relationships/image" Target="../media/image34.png"/><Relationship Id="rId9" Type="http://schemas.openxmlformats.org/officeDocument/2006/relationships/image" Target="../media/image33.png"/></Relationships>
</file>

<file path=ppt/slides/_rels/slide6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49.xml"/></Relationships>
</file>

<file path=ppt/slides/_rels/slide6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49.xml"/></Relationships>
</file>

<file path=ppt/slides/_rels/slide62.xml.rels><?xml version="1.0" encoding="UTF-8" standalone="yes"?>
<Relationships xmlns="http://schemas.openxmlformats.org/package/2006/relationships"><Relationship Id="rId3" Type="http://schemas.openxmlformats.org/officeDocument/2006/relationships/image" Target="../media/image80.png"/><Relationship Id="rId7" Type="http://schemas.openxmlformats.org/officeDocument/2006/relationships/image" Target="../media/image48.svg"/><Relationship Id="rId2" Type="http://schemas.openxmlformats.org/officeDocument/2006/relationships/notesSlide" Target="../notesSlides/notesSlide15.xml"/><Relationship Id="rId1" Type="http://schemas.openxmlformats.org/officeDocument/2006/relationships/slideLayout" Target="../slideLayouts/slideLayout24.xml"/><Relationship Id="rId6" Type="http://schemas.openxmlformats.org/officeDocument/2006/relationships/image" Target="../media/image45.png"/><Relationship Id="rId5" Type="http://schemas.openxmlformats.org/officeDocument/2006/relationships/image" Target="../media/image23.png"/><Relationship Id="rId4" Type="http://schemas.microsoft.com/office/2007/relationships/hdphoto" Target="../media/hdphoto2.wdp"/></Relationships>
</file>

<file path=ppt/slides/_rels/slide63.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23.png"/><Relationship Id="rId3" Type="http://schemas.openxmlformats.org/officeDocument/2006/relationships/image" Target="../media/image82.png"/><Relationship Id="rId7" Type="http://schemas.openxmlformats.org/officeDocument/2006/relationships/image" Target="../media/image20.png"/><Relationship Id="rId12" Type="http://schemas.openxmlformats.org/officeDocument/2006/relationships/image" Target="../media/image84.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83.png"/><Relationship Id="rId11" Type="http://schemas.openxmlformats.org/officeDocument/2006/relationships/image" Target="../media/image25.png"/><Relationship Id="rId5" Type="http://schemas.openxmlformats.org/officeDocument/2006/relationships/image" Target="../media/image18.png"/><Relationship Id="rId10" Type="http://schemas.openxmlformats.org/officeDocument/2006/relationships/image" Target="../media/image22.png"/><Relationship Id="rId4" Type="http://schemas.openxmlformats.org/officeDocument/2006/relationships/image" Target="../media/image29.png"/><Relationship Id="rId9" Type="http://schemas.openxmlformats.org/officeDocument/2006/relationships/image" Target="../media/image57.png"/></Relationships>
</file>

<file path=ppt/slides/_rels/slide6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2.png"/><Relationship Id="rId1" Type="http://schemas.openxmlformats.org/officeDocument/2006/relationships/slideLayout" Target="../slideLayouts/slideLayout24.xml"/><Relationship Id="rId5" Type="http://schemas.openxmlformats.org/officeDocument/2006/relationships/image" Target="../media/image99.png"/><Relationship Id="rId4" Type="http://schemas.openxmlformats.org/officeDocument/2006/relationships/image" Target="../media/image98.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66.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2.png"/><Relationship Id="rId7" Type="http://schemas.openxmlformats.org/officeDocument/2006/relationships/image" Target="../media/image18.png"/><Relationship Id="rId12" Type="http://schemas.openxmlformats.org/officeDocument/2006/relationships/image" Target="../media/image49.png"/><Relationship Id="rId2" Type="http://schemas.openxmlformats.org/officeDocument/2006/relationships/notesSlide" Target="../notesSlides/notesSlide16.xml"/><Relationship Id="rId1" Type="http://schemas.openxmlformats.org/officeDocument/2006/relationships/slideLayout" Target="../slideLayouts/slideLayout22.xml"/><Relationship Id="rId6" Type="http://schemas.openxmlformats.org/officeDocument/2006/relationships/image" Target="../media/image29.png"/><Relationship Id="rId11" Type="http://schemas.openxmlformats.org/officeDocument/2006/relationships/image" Target="../media/image25.png"/><Relationship Id="rId5" Type="http://schemas.openxmlformats.org/officeDocument/2006/relationships/image" Target="../media/image5.png"/><Relationship Id="rId10" Type="http://schemas.openxmlformats.org/officeDocument/2006/relationships/image" Target="../media/image23.png"/><Relationship Id="rId4" Type="http://schemas.openxmlformats.org/officeDocument/2006/relationships/image" Target="../media/image21.png"/><Relationship Id="rId9" Type="http://schemas.openxmlformats.org/officeDocument/2006/relationships/image" Target="../media/image48.png"/></Relationships>
</file>

<file path=ppt/slides/_rels/slide6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2.png"/><Relationship Id="rId1" Type="http://schemas.openxmlformats.org/officeDocument/2006/relationships/slideLayout" Target="../slideLayouts/slideLayout24.xml"/><Relationship Id="rId5" Type="http://schemas.openxmlformats.org/officeDocument/2006/relationships/image" Target="../media/image99.png"/><Relationship Id="rId4" Type="http://schemas.openxmlformats.org/officeDocument/2006/relationships/image" Target="../media/image98.png"/></Relationships>
</file>

<file path=ppt/slides/_rels/slide6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7.xml"/><Relationship Id="rId1" Type="http://schemas.openxmlformats.org/officeDocument/2006/relationships/slideLayout" Target="../slideLayouts/slideLayout35.xml"/><Relationship Id="rId4" Type="http://schemas.openxmlformats.org/officeDocument/2006/relationships/image" Target="../media/image91.png"/></Relationships>
</file>

<file path=ppt/slides/_rels/slide6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100.png"/><Relationship Id="rId1" Type="http://schemas.openxmlformats.org/officeDocument/2006/relationships/slideLayout" Target="../slideLayouts/slideLayout35.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2.png"/><Relationship Id="rId1" Type="http://schemas.openxmlformats.org/officeDocument/2006/relationships/slideLayout" Target="../slideLayouts/slideLayout24.xml"/><Relationship Id="rId4" Type="http://schemas.openxmlformats.org/officeDocument/2006/relationships/image" Target="../media/image44.png"/></Relationships>
</file>

<file path=ppt/slides/_rels/slide70.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3.png"/><Relationship Id="rId7"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4.xml"/><Relationship Id="rId6" Type="http://schemas.openxmlformats.org/officeDocument/2006/relationships/image" Target="../media/image117.svg"/><Relationship Id="rId5" Type="http://schemas.openxmlformats.org/officeDocument/2006/relationships/image" Target="../media/image72.png"/><Relationship Id="rId4" Type="http://schemas.openxmlformats.org/officeDocument/2006/relationships/image" Target="../media/image71.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72.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0.png"/><Relationship Id="rId3" Type="http://schemas.openxmlformats.org/officeDocument/2006/relationships/image" Target="../media/image2.png"/><Relationship Id="rId7" Type="http://schemas.openxmlformats.org/officeDocument/2006/relationships/image" Target="../media/image18.png"/><Relationship Id="rId12"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22.xml"/><Relationship Id="rId6" Type="http://schemas.openxmlformats.org/officeDocument/2006/relationships/image" Target="../media/image29.png"/><Relationship Id="rId11"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01.png"/><Relationship Id="rId10" Type="http://schemas.openxmlformats.org/officeDocument/2006/relationships/image" Target="../media/image19.png"/><Relationship Id="rId4" Type="http://schemas.openxmlformats.org/officeDocument/2006/relationships/image" Target="../media/image21.png"/><Relationship Id="rId9" Type="http://schemas.openxmlformats.org/officeDocument/2006/relationships/image" Target="../media/image30.png"/><Relationship Id="rId14" Type="http://schemas.openxmlformats.org/officeDocument/2006/relationships/image" Target="../media/image25.png"/></Relationships>
</file>

<file path=ppt/slides/_rels/slide73.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slideLayout" Target="../slideLayouts/slideLayout56.xml"/><Relationship Id="rId7" Type="http://schemas.openxmlformats.org/officeDocument/2006/relationships/image" Target="../media/image10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03.png"/><Relationship Id="rId5" Type="http://schemas.openxmlformats.org/officeDocument/2006/relationships/image" Target="../media/image102.jpg"/><Relationship Id="rId10" Type="http://schemas.openxmlformats.org/officeDocument/2006/relationships/image" Target="../media/image107.png"/><Relationship Id="rId4" Type="http://schemas.openxmlformats.org/officeDocument/2006/relationships/audio" Target="../media/audio2.wav"/><Relationship Id="rId9" Type="http://schemas.openxmlformats.org/officeDocument/2006/relationships/image" Target="../media/image106.png"/></Relationships>
</file>

<file path=ppt/slides/_rels/slide74.xml.rels><?xml version="1.0" encoding="UTF-8" standalone="yes"?>
<Relationships xmlns="http://schemas.openxmlformats.org/package/2006/relationships"><Relationship Id="rId8" Type="http://schemas.openxmlformats.org/officeDocument/2006/relationships/image" Target="../media/image108.jpg"/><Relationship Id="rId13" Type="http://schemas.openxmlformats.org/officeDocument/2006/relationships/image" Target="../media/image111.png"/><Relationship Id="rId3" Type="http://schemas.openxmlformats.org/officeDocument/2006/relationships/slideLayout" Target="../slideLayouts/slideLayout56.xml"/><Relationship Id="rId7" Type="http://schemas.openxmlformats.org/officeDocument/2006/relationships/audio" Target="../media/audio4.wav"/><Relationship Id="rId12" Type="http://schemas.openxmlformats.org/officeDocument/2006/relationships/image" Target="../media/image110.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image" Target="../media/image109.png"/><Relationship Id="rId5" Type="http://schemas.openxmlformats.org/officeDocument/2006/relationships/audio" Target="../media/audio2.wav"/><Relationship Id="rId10" Type="http://schemas.openxmlformats.org/officeDocument/2006/relationships/image" Target="../media/image104.png"/><Relationship Id="rId4" Type="http://schemas.openxmlformats.org/officeDocument/2006/relationships/audio" Target="../media/audio1.wav"/><Relationship Id="rId9" Type="http://schemas.openxmlformats.org/officeDocument/2006/relationships/image" Target="../media/image107.png"/></Relationships>
</file>

<file path=ppt/slides/_rels/slide75.xml.rels><?xml version="1.0" encoding="UTF-8" standalone="yes"?>
<Relationships xmlns="http://schemas.openxmlformats.org/package/2006/relationships"><Relationship Id="rId8" Type="http://schemas.openxmlformats.org/officeDocument/2006/relationships/image" Target="../media/image108.jpg"/><Relationship Id="rId13" Type="http://schemas.openxmlformats.org/officeDocument/2006/relationships/image" Target="../media/image111.png"/><Relationship Id="rId3" Type="http://schemas.openxmlformats.org/officeDocument/2006/relationships/slideLayout" Target="../slideLayouts/slideLayout56.xml"/><Relationship Id="rId7" Type="http://schemas.openxmlformats.org/officeDocument/2006/relationships/audio" Target="../media/audio4.wav"/><Relationship Id="rId12" Type="http://schemas.openxmlformats.org/officeDocument/2006/relationships/image" Target="../media/image110.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image" Target="../media/image109.png"/><Relationship Id="rId5" Type="http://schemas.openxmlformats.org/officeDocument/2006/relationships/audio" Target="../media/audio2.wav"/><Relationship Id="rId10" Type="http://schemas.openxmlformats.org/officeDocument/2006/relationships/image" Target="../media/image104.png"/><Relationship Id="rId4" Type="http://schemas.openxmlformats.org/officeDocument/2006/relationships/audio" Target="../media/audio1.wav"/><Relationship Id="rId9" Type="http://schemas.openxmlformats.org/officeDocument/2006/relationships/image" Target="../media/image112.png"/></Relationships>
</file>

<file path=ppt/slides/_rels/slide76.xml.rels><?xml version="1.0" encoding="UTF-8" standalone="yes"?>
<Relationships xmlns="http://schemas.openxmlformats.org/package/2006/relationships"><Relationship Id="rId8" Type="http://schemas.openxmlformats.org/officeDocument/2006/relationships/image" Target="../media/image108.jpg"/><Relationship Id="rId13" Type="http://schemas.openxmlformats.org/officeDocument/2006/relationships/image" Target="../media/image111.png"/><Relationship Id="rId3" Type="http://schemas.openxmlformats.org/officeDocument/2006/relationships/slideLayout" Target="../slideLayouts/slideLayout56.xml"/><Relationship Id="rId7" Type="http://schemas.openxmlformats.org/officeDocument/2006/relationships/audio" Target="../media/audio4.wav"/><Relationship Id="rId12" Type="http://schemas.openxmlformats.org/officeDocument/2006/relationships/image" Target="../media/image110.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image" Target="../media/image109.png"/><Relationship Id="rId5" Type="http://schemas.openxmlformats.org/officeDocument/2006/relationships/audio" Target="../media/audio2.wav"/><Relationship Id="rId10" Type="http://schemas.openxmlformats.org/officeDocument/2006/relationships/image" Target="../media/image104.png"/><Relationship Id="rId4" Type="http://schemas.openxmlformats.org/officeDocument/2006/relationships/audio" Target="../media/audio1.wav"/><Relationship Id="rId9" Type="http://schemas.openxmlformats.org/officeDocument/2006/relationships/image" Target="../media/image107.png"/></Relationships>
</file>

<file path=ppt/slides/_rels/slide77.xml.rels><?xml version="1.0" encoding="UTF-8" standalone="yes"?>
<Relationships xmlns="http://schemas.openxmlformats.org/package/2006/relationships"><Relationship Id="rId8" Type="http://schemas.openxmlformats.org/officeDocument/2006/relationships/image" Target="../media/image108.jpg"/><Relationship Id="rId3" Type="http://schemas.openxmlformats.org/officeDocument/2006/relationships/slideLayout" Target="../slideLayouts/slideLayout56.xml"/><Relationship Id="rId7" Type="http://schemas.openxmlformats.org/officeDocument/2006/relationships/audio" Target="../media/audio4.wav"/><Relationship Id="rId12" Type="http://schemas.openxmlformats.org/officeDocument/2006/relationships/image" Target="../media/image111.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image" Target="../media/image109.png"/><Relationship Id="rId5" Type="http://schemas.openxmlformats.org/officeDocument/2006/relationships/audio" Target="../media/audio2.wav"/><Relationship Id="rId10" Type="http://schemas.openxmlformats.org/officeDocument/2006/relationships/image" Target="../media/image104.png"/><Relationship Id="rId4" Type="http://schemas.openxmlformats.org/officeDocument/2006/relationships/audio" Target="../media/audio1.wav"/><Relationship Id="rId9" Type="http://schemas.openxmlformats.org/officeDocument/2006/relationships/image" Target="../media/image113.png"/></Relationships>
</file>

<file path=ppt/slides/_rels/slide78.xml.rels><?xml version="1.0" encoding="UTF-8" standalone="yes"?>
<Relationships xmlns="http://schemas.openxmlformats.org/package/2006/relationships"><Relationship Id="rId8" Type="http://schemas.openxmlformats.org/officeDocument/2006/relationships/image" Target="../media/image108.jpg"/><Relationship Id="rId13" Type="http://schemas.openxmlformats.org/officeDocument/2006/relationships/image" Target="../media/image111.png"/><Relationship Id="rId3" Type="http://schemas.openxmlformats.org/officeDocument/2006/relationships/slideLayout" Target="../slideLayouts/slideLayout56.xml"/><Relationship Id="rId7" Type="http://schemas.openxmlformats.org/officeDocument/2006/relationships/audio" Target="../media/audio4.wav"/><Relationship Id="rId12" Type="http://schemas.openxmlformats.org/officeDocument/2006/relationships/image" Target="../media/image110.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image" Target="../media/image109.png"/><Relationship Id="rId5" Type="http://schemas.openxmlformats.org/officeDocument/2006/relationships/audio" Target="../media/audio2.wav"/><Relationship Id="rId10" Type="http://schemas.openxmlformats.org/officeDocument/2006/relationships/image" Target="../media/image104.png"/><Relationship Id="rId4" Type="http://schemas.openxmlformats.org/officeDocument/2006/relationships/audio" Target="../media/audio1.wav"/><Relationship Id="rId9" Type="http://schemas.openxmlformats.org/officeDocument/2006/relationships/image" Target="../media/image112.png"/></Relationships>
</file>

<file path=ppt/slides/_rels/slide79.xml.rels><?xml version="1.0" encoding="UTF-8" standalone="yes"?>
<Relationships xmlns="http://schemas.openxmlformats.org/package/2006/relationships"><Relationship Id="rId8" Type="http://schemas.openxmlformats.org/officeDocument/2006/relationships/image" Target="../media/image108.jpg"/><Relationship Id="rId13" Type="http://schemas.openxmlformats.org/officeDocument/2006/relationships/image" Target="../media/image109.png"/><Relationship Id="rId3" Type="http://schemas.openxmlformats.org/officeDocument/2006/relationships/slideLayout" Target="../slideLayouts/slideLayout56.xml"/><Relationship Id="rId7" Type="http://schemas.openxmlformats.org/officeDocument/2006/relationships/audio" Target="../media/audio3.wav"/><Relationship Id="rId12" Type="http://schemas.openxmlformats.org/officeDocument/2006/relationships/image" Target="../media/image110.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4.wav"/><Relationship Id="rId11" Type="http://schemas.openxmlformats.org/officeDocument/2006/relationships/image" Target="../media/image114.png"/><Relationship Id="rId5" Type="http://schemas.openxmlformats.org/officeDocument/2006/relationships/audio" Target="../media/audio2.wav"/><Relationship Id="rId10" Type="http://schemas.openxmlformats.org/officeDocument/2006/relationships/image" Target="../media/image104.png"/><Relationship Id="rId4" Type="http://schemas.openxmlformats.org/officeDocument/2006/relationships/audio" Target="../media/audio1.wav"/><Relationship Id="rId9" Type="http://schemas.openxmlformats.org/officeDocument/2006/relationships/image" Target="../media/image103.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2.png"/><Relationship Id="rId1" Type="http://schemas.openxmlformats.org/officeDocument/2006/relationships/slideLayout" Target="../slideLayouts/slideLayout24.xml"/><Relationship Id="rId5" Type="http://schemas.openxmlformats.org/officeDocument/2006/relationships/image" Target="../media/image48.svg"/><Relationship Id="rId4" Type="http://schemas.openxmlformats.org/officeDocument/2006/relationships/image" Target="../media/image45.png"/></Relationships>
</file>

<file path=ppt/slides/_rels/slide80.xml.rels><?xml version="1.0" encoding="UTF-8" standalone="yes"?>
<Relationships xmlns="http://schemas.openxmlformats.org/package/2006/relationships"><Relationship Id="rId8" Type="http://schemas.openxmlformats.org/officeDocument/2006/relationships/image" Target="../media/image108.jpg"/><Relationship Id="rId3" Type="http://schemas.openxmlformats.org/officeDocument/2006/relationships/slideLayout" Target="../slideLayouts/slideLayout56.xml"/><Relationship Id="rId7" Type="http://schemas.openxmlformats.org/officeDocument/2006/relationships/audio" Target="../media/audio4.wav"/><Relationship Id="rId12" Type="http://schemas.openxmlformats.org/officeDocument/2006/relationships/image" Target="../media/image111.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image" Target="../media/image109.png"/><Relationship Id="rId5" Type="http://schemas.openxmlformats.org/officeDocument/2006/relationships/audio" Target="../media/audio2.wav"/><Relationship Id="rId10" Type="http://schemas.openxmlformats.org/officeDocument/2006/relationships/image" Target="../media/image104.png"/><Relationship Id="rId4" Type="http://schemas.openxmlformats.org/officeDocument/2006/relationships/audio" Target="../media/audio1.wav"/><Relationship Id="rId9" Type="http://schemas.openxmlformats.org/officeDocument/2006/relationships/image" Target="../media/image113.png"/></Relationships>
</file>

<file path=ppt/slides/_rels/slide81.xml.rels><?xml version="1.0" encoding="UTF-8" standalone="yes"?>
<Relationships xmlns="http://schemas.openxmlformats.org/package/2006/relationships"><Relationship Id="rId8" Type="http://schemas.openxmlformats.org/officeDocument/2006/relationships/image" Target="../media/image108.jpg"/><Relationship Id="rId3" Type="http://schemas.openxmlformats.org/officeDocument/2006/relationships/slideLayout" Target="../slideLayouts/slideLayout56.xml"/><Relationship Id="rId7" Type="http://schemas.openxmlformats.org/officeDocument/2006/relationships/audio" Target="../media/audio4.wav"/><Relationship Id="rId12" Type="http://schemas.openxmlformats.org/officeDocument/2006/relationships/image" Target="../media/image111.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image" Target="../media/image109.png"/><Relationship Id="rId5" Type="http://schemas.openxmlformats.org/officeDocument/2006/relationships/audio" Target="../media/audio2.wav"/><Relationship Id="rId10" Type="http://schemas.openxmlformats.org/officeDocument/2006/relationships/image" Target="../media/image104.png"/><Relationship Id="rId4" Type="http://schemas.openxmlformats.org/officeDocument/2006/relationships/audio" Target="../media/audio1.wav"/><Relationship Id="rId9" Type="http://schemas.openxmlformats.org/officeDocument/2006/relationships/image" Target="../media/image113.png"/></Relationships>
</file>

<file path=ppt/slides/_rels/slide82.xml.rels><?xml version="1.0" encoding="UTF-8" standalone="yes"?>
<Relationships xmlns="http://schemas.openxmlformats.org/package/2006/relationships"><Relationship Id="rId8" Type="http://schemas.openxmlformats.org/officeDocument/2006/relationships/image" Target="../media/image108.jpg"/><Relationship Id="rId13" Type="http://schemas.openxmlformats.org/officeDocument/2006/relationships/image" Target="../media/image109.png"/><Relationship Id="rId3" Type="http://schemas.openxmlformats.org/officeDocument/2006/relationships/slideLayout" Target="../slideLayouts/slideLayout56.xml"/><Relationship Id="rId7" Type="http://schemas.openxmlformats.org/officeDocument/2006/relationships/audio" Target="../media/audio3.wav"/><Relationship Id="rId12" Type="http://schemas.openxmlformats.org/officeDocument/2006/relationships/image" Target="../media/image110.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4.wav"/><Relationship Id="rId11" Type="http://schemas.openxmlformats.org/officeDocument/2006/relationships/image" Target="../media/image114.png"/><Relationship Id="rId5" Type="http://schemas.openxmlformats.org/officeDocument/2006/relationships/audio" Target="../media/audio2.wav"/><Relationship Id="rId10" Type="http://schemas.openxmlformats.org/officeDocument/2006/relationships/image" Target="../media/image104.png"/><Relationship Id="rId4" Type="http://schemas.openxmlformats.org/officeDocument/2006/relationships/audio" Target="../media/audio1.wav"/><Relationship Id="rId9" Type="http://schemas.openxmlformats.org/officeDocument/2006/relationships/image" Target="../media/image103.png"/></Relationships>
</file>

<file path=ppt/slides/_rels/slide83.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0.png"/><Relationship Id="rId3" Type="http://schemas.openxmlformats.org/officeDocument/2006/relationships/image" Target="../media/image2.png"/><Relationship Id="rId7" Type="http://schemas.openxmlformats.org/officeDocument/2006/relationships/image" Target="../media/image18.png"/><Relationship Id="rId12"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22.xml"/><Relationship Id="rId6" Type="http://schemas.openxmlformats.org/officeDocument/2006/relationships/image" Target="../media/image29.png"/><Relationship Id="rId11"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15.png"/><Relationship Id="rId10" Type="http://schemas.openxmlformats.org/officeDocument/2006/relationships/image" Target="../media/image19.png"/><Relationship Id="rId4" Type="http://schemas.openxmlformats.org/officeDocument/2006/relationships/image" Target="../media/image21.png"/><Relationship Id="rId9" Type="http://schemas.openxmlformats.org/officeDocument/2006/relationships/image" Target="../media/image30.png"/><Relationship Id="rId14" Type="http://schemas.openxmlformats.org/officeDocument/2006/relationships/image" Target="../media/image25.png"/></Relationships>
</file>

<file path=ppt/slides/_rels/slide8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2.png"/><Relationship Id="rId1" Type="http://schemas.openxmlformats.org/officeDocument/2006/relationships/slideLayout" Target="../slideLayouts/slideLayout24.xml"/><Relationship Id="rId4" Type="http://schemas.openxmlformats.org/officeDocument/2006/relationships/image" Target="../media/image116.png"/></Relationships>
</file>

<file path=ppt/slides/_rels/slide8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2.png"/><Relationship Id="rId1" Type="http://schemas.openxmlformats.org/officeDocument/2006/relationships/slideLayout" Target="../slideLayouts/slideLayout24.xml"/><Relationship Id="rId4" Type="http://schemas.openxmlformats.org/officeDocument/2006/relationships/image" Target="../media/image56.png"/></Relationships>
</file>

<file path=ppt/slides/_rels/slide9.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0.png"/><Relationship Id="rId3" Type="http://schemas.openxmlformats.org/officeDocument/2006/relationships/image" Target="../media/image2.png"/><Relationship Id="rId7" Type="http://schemas.openxmlformats.org/officeDocument/2006/relationships/image" Target="../media/image18.png"/><Relationship Id="rId12"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22.xml"/><Relationship Id="rId6" Type="http://schemas.openxmlformats.org/officeDocument/2006/relationships/image" Target="../media/image29.png"/><Relationship Id="rId11"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46.png"/><Relationship Id="rId10" Type="http://schemas.openxmlformats.org/officeDocument/2006/relationships/image" Target="../media/image19.png"/><Relationship Id="rId4" Type="http://schemas.openxmlformats.org/officeDocument/2006/relationships/image" Target="../media/image21.png"/><Relationship Id="rId9" Type="http://schemas.openxmlformats.org/officeDocument/2006/relationships/image" Target="../media/image30.png"/><Relationship Id="rId1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61193" y="1929242"/>
            <a:ext cx="10164825" cy="2800767"/>
          </a:xfrm>
          <a:prstGeom prst="rect">
            <a:avLst/>
          </a:prstGeom>
          <a:solidFill>
            <a:schemeClr val="accent2">
              <a:lumMod val="20000"/>
              <a:lumOff val="80000"/>
            </a:schemeClr>
          </a:solidFill>
        </p:spPr>
        <p:txBody>
          <a:bodyPr wrap="square">
            <a:spAutoFit/>
          </a:bodyPr>
          <a:lstStyle/>
          <a:p>
            <a:r>
              <a:rPr lang="en-US" sz="4400" b="1" dirty="0" err="1">
                <a:solidFill>
                  <a:srgbClr val="0070C0"/>
                </a:solidFill>
                <a:latin typeface="Times New Roman" panose="02020603050405020304" pitchFamily="18" charset="0"/>
                <a:cs typeface="Times New Roman" panose="02020603050405020304" pitchFamily="18" charset="0"/>
              </a:rPr>
              <a:t>Kính</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gửi</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thầy</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cô</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bài</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smtClean="0">
                <a:solidFill>
                  <a:srgbClr val="0070C0"/>
                </a:solidFill>
                <a:latin typeface="Times New Roman" panose="02020603050405020304" pitchFamily="18" charset="0"/>
                <a:cs typeface="Times New Roman" panose="02020603050405020304" pitchFamily="18" charset="0"/>
              </a:rPr>
              <a:t>5 </a:t>
            </a:r>
            <a:r>
              <a:rPr lang="en-US" sz="4400" b="1" dirty="0" err="1">
                <a:solidFill>
                  <a:srgbClr val="0070C0"/>
                </a:solidFill>
                <a:latin typeface="Times New Roman" panose="02020603050405020304" pitchFamily="18" charset="0"/>
                <a:cs typeface="Times New Roman" panose="02020603050405020304" pitchFamily="18" charset="0"/>
              </a:rPr>
              <a:t>bộ</a:t>
            </a:r>
            <a:r>
              <a:rPr lang="en-US" sz="4400" b="1" dirty="0">
                <a:solidFill>
                  <a:srgbClr val="0070C0"/>
                </a:solidFill>
                <a:latin typeface="Times New Roman" panose="02020603050405020304" pitchFamily="18" charset="0"/>
                <a:cs typeface="Times New Roman" panose="02020603050405020304" pitchFamily="18" charset="0"/>
              </a:rPr>
              <a:t> CTST </a:t>
            </a:r>
            <a:r>
              <a:rPr lang="en-US" sz="4400" b="1" dirty="0" err="1">
                <a:solidFill>
                  <a:srgbClr val="0070C0"/>
                </a:solidFill>
                <a:latin typeface="Times New Roman" panose="02020603050405020304" pitchFamily="18" charset="0"/>
                <a:cs typeface="Times New Roman" panose="02020603050405020304" pitchFamily="18" charset="0"/>
              </a:rPr>
              <a:t>lớp</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smtClean="0">
                <a:solidFill>
                  <a:srgbClr val="0070C0"/>
                </a:solidFill>
                <a:latin typeface="Times New Roman" panose="02020603050405020304" pitchFamily="18" charset="0"/>
                <a:cs typeface="Times New Roman" panose="02020603050405020304" pitchFamily="18" charset="0"/>
              </a:rPr>
              <a:t>9. </a:t>
            </a:r>
            <a:r>
              <a:rPr lang="en-US" sz="4400" b="1" dirty="0" err="1" smtClean="0">
                <a:solidFill>
                  <a:srgbClr val="0070C0"/>
                </a:solidFill>
                <a:latin typeface="Times New Roman" panose="02020603050405020304" pitchFamily="18" charset="0"/>
                <a:cs typeface="Times New Roman" panose="02020603050405020304" pitchFamily="18" charset="0"/>
              </a:rPr>
              <a:t>Mong</a:t>
            </a:r>
            <a:r>
              <a:rPr lang="en-US" sz="4400" b="1" dirty="0" smtClean="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thầy</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cô</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nhận</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bài</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thực</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hiện</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đúng</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như</a:t>
            </a:r>
            <a:r>
              <a:rPr lang="en-US" sz="4400" b="1" dirty="0">
                <a:solidFill>
                  <a:srgbClr val="0070C0"/>
                </a:solidFill>
                <a:latin typeface="Times New Roman" panose="02020603050405020304" pitchFamily="18" charset="0"/>
                <a:cs typeface="Times New Roman" panose="02020603050405020304" pitchFamily="18" charset="0"/>
              </a:rPr>
              <a:t> cam </a:t>
            </a:r>
            <a:r>
              <a:rPr lang="en-US" sz="4400" b="1" dirty="0" err="1">
                <a:solidFill>
                  <a:srgbClr val="0070C0"/>
                </a:solidFill>
                <a:latin typeface="Times New Roman" panose="02020603050405020304" pitchFamily="18" charset="0"/>
                <a:cs typeface="Times New Roman" panose="02020603050405020304" pitchFamily="18" charset="0"/>
              </a:rPr>
              <a:t>kết</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bảo</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mật</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tài</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liệu</a:t>
            </a:r>
            <a:r>
              <a:rPr lang="en-US" sz="4400" b="1" dirty="0" smtClean="0">
                <a:solidFill>
                  <a:srgbClr val="0070C0"/>
                </a:solidFill>
                <a:latin typeface="Times New Roman" panose="02020603050405020304" pitchFamily="18" charset="0"/>
                <a:cs typeface="Times New Roman" panose="02020603050405020304" pitchFamily="18" charset="0"/>
              </a:rPr>
              <a:t>.</a:t>
            </a:r>
          </a:p>
          <a:p>
            <a:pPr algn="ctr"/>
            <a:r>
              <a:rPr lang="en-US" sz="4400" b="1" dirty="0" smtClean="0">
                <a:solidFill>
                  <a:srgbClr val="0070C0"/>
                </a:solidFill>
                <a:latin typeface="Times New Roman" panose="02020603050405020304" pitchFamily="18" charset="0"/>
                <a:cs typeface="Times New Roman" panose="02020603050405020304" pitchFamily="18" charset="0"/>
              </a:rPr>
              <a:t>  </a:t>
            </a:r>
            <a:r>
              <a:rPr lang="en-US" sz="4400" b="1" dirty="0" err="1" smtClean="0">
                <a:solidFill>
                  <a:srgbClr val="0070C0"/>
                </a:solidFill>
                <a:latin typeface="Times New Roman" panose="02020603050405020304" pitchFamily="18" charset="0"/>
                <a:cs typeface="Times New Roman" panose="02020603050405020304" pitchFamily="18" charset="0"/>
              </a:rPr>
              <a:t>Trân</a:t>
            </a:r>
            <a:r>
              <a:rPr lang="en-US" sz="4400" b="1" dirty="0" smtClean="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trọng</a:t>
            </a:r>
            <a:r>
              <a:rPr lang="en-US" sz="4400" b="1" dirty="0" smtClean="0">
                <a:solidFill>
                  <a:srgbClr val="0070C0"/>
                </a:solidFill>
                <a:latin typeface="Times New Roman" panose="02020603050405020304" pitchFamily="18" charset="0"/>
                <a:cs typeface="Times New Roman" panose="02020603050405020304" pitchFamily="18" charset="0"/>
              </a:rPr>
              <a:t>!</a:t>
            </a:r>
            <a:endParaRPr lang="en-US" sz="4400"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354327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AA1E665-A393-B06B-7040-DF180097EFA6}"/>
              </a:ext>
            </a:extLst>
          </p:cNvPr>
          <p:cNvPicPr>
            <a:picLocks noChangeAspect="1"/>
          </p:cNvPicPr>
          <p:nvPr/>
        </p:nvPicPr>
        <p:blipFill>
          <a:blip r:embed="rId3"/>
          <a:stretch>
            <a:fillRect/>
          </a:stretch>
        </p:blipFill>
        <p:spPr>
          <a:xfrm>
            <a:off x="0" y="0"/>
            <a:ext cx="12192000" cy="6857999"/>
          </a:xfrm>
          <a:prstGeom prst="rect">
            <a:avLst/>
          </a:prstGeom>
        </p:spPr>
      </p:pic>
      <p:sp>
        <p:nvSpPr>
          <p:cNvPr id="176" name="矩形 175"/>
          <p:cNvSpPr/>
          <p:nvPr/>
        </p:nvSpPr>
        <p:spPr>
          <a:xfrm>
            <a:off x="2680492" y="-215153"/>
            <a:ext cx="6831016" cy="7460015"/>
          </a:xfrm>
          <a:prstGeom prst="rect">
            <a:avLst/>
          </a:prstGeom>
          <a:solidFill>
            <a:schemeClr val="bg1"/>
          </a:solidFill>
          <a:ln>
            <a:noFill/>
          </a:ln>
          <a:effectLst>
            <a:outerShdw blurRad="3810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Montserrat Medium" panose="00000600000000000000" pitchFamily="2" charset="0"/>
              <a:ea typeface="等线" panose="02010600030101010101" pitchFamily="2" charset="-122"/>
              <a:cs typeface="Montserrat Medium" panose="00000600000000000000" pitchFamily="2" charset="0"/>
            </a:endParaRPr>
          </a:p>
        </p:txBody>
      </p:sp>
      <p:sp>
        <p:nvSpPr>
          <p:cNvPr id="13" name="椭圆 10">
            <a:extLst>
              <a:ext uri="{FF2B5EF4-FFF2-40B4-BE49-F238E27FC236}">
                <a16:creationId xmlns:a16="http://schemas.microsoft.com/office/drawing/2014/main" id="{3A4D2996-44AA-1AA5-F01B-E9CC369BC7BF}"/>
              </a:ext>
            </a:extLst>
          </p:cNvPr>
          <p:cNvSpPr/>
          <p:nvPr/>
        </p:nvSpPr>
        <p:spPr>
          <a:xfrm>
            <a:off x="3061654" y="481826"/>
            <a:ext cx="6070916" cy="5781568"/>
          </a:xfrm>
          <a:prstGeom prst="ellipse">
            <a:avLst/>
          </a:prstGeom>
          <a:solidFill>
            <a:srgbClr val="F0DDC3"/>
          </a:solidFill>
          <a:ln>
            <a:noFill/>
          </a:ln>
          <a:effectLst>
            <a:outerShdw blurRad="2159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a:ea typeface="楷体" panose="02010609060101010101" pitchFamily="49" charset="-122"/>
              <a:cs typeface="+mn-cs"/>
              <a:sym typeface="Arial"/>
            </a:endParaRPr>
          </a:p>
        </p:txBody>
      </p:sp>
      <p:pic>
        <p:nvPicPr>
          <p:cNvPr id="12" name="图片 18">
            <a:extLst>
              <a:ext uri="{FF2B5EF4-FFF2-40B4-BE49-F238E27FC236}">
                <a16:creationId xmlns:a16="http://schemas.microsoft.com/office/drawing/2014/main" id="{AA206224-0978-CE70-C227-1C6A2543586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339" t="48628" r="73602"/>
          <a:stretch/>
        </p:blipFill>
        <p:spPr>
          <a:xfrm>
            <a:off x="0" y="4126381"/>
            <a:ext cx="2727860" cy="2737067"/>
          </a:xfrm>
          <a:prstGeom prst="rect">
            <a:avLst/>
          </a:prstGeom>
        </p:spPr>
      </p:pic>
      <p:pic>
        <p:nvPicPr>
          <p:cNvPr id="102" name="图片 101"/>
          <p:cNvPicPr>
            <a:picLocks noChangeAspect="1"/>
          </p:cNvPicPr>
          <p:nvPr/>
        </p:nvPicPr>
        <p:blipFill rotWithShape="1">
          <a:blip r:embed="rId5">
            <a:extLst>
              <a:ext uri="{28A0092B-C50C-407E-A947-70E740481C1C}">
                <a14:useLocalDpi xmlns:a14="http://schemas.microsoft.com/office/drawing/2010/main" val="0"/>
              </a:ext>
            </a:extLst>
          </a:blip>
          <a:srcRect l="12757" r="50000" b="40242"/>
          <a:stretch>
            <a:fillRect/>
          </a:stretch>
        </p:blipFill>
        <p:spPr>
          <a:xfrm>
            <a:off x="3405069" y="5415483"/>
            <a:ext cx="1106926" cy="888060"/>
          </a:xfrm>
          <a:prstGeom prst="rect">
            <a:avLst/>
          </a:prstGeom>
        </p:spPr>
      </p:pic>
      <p:pic>
        <p:nvPicPr>
          <p:cNvPr id="103" name="图片 102"/>
          <p:cNvPicPr>
            <a:picLocks noChangeAspect="1"/>
          </p:cNvPicPr>
          <p:nvPr/>
        </p:nvPicPr>
        <p:blipFill rotWithShape="1">
          <a:blip r:embed="rId5">
            <a:extLst>
              <a:ext uri="{28A0092B-C50C-407E-A947-70E740481C1C}">
                <a14:useLocalDpi xmlns:a14="http://schemas.microsoft.com/office/drawing/2010/main" val="0"/>
              </a:ext>
            </a:extLst>
          </a:blip>
          <a:srcRect l="12757" r="50000" b="40242"/>
          <a:stretch>
            <a:fillRect/>
          </a:stretch>
        </p:blipFill>
        <p:spPr>
          <a:xfrm>
            <a:off x="8092000" y="2637453"/>
            <a:ext cx="1106926" cy="888060"/>
          </a:xfrm>
          <a:prstGeom prst="rect">
            <a:avLst/>
          </a:prstGeom>
        </p:spPr>
      </p:pic>
      <p:pic>
        <p:nvPicPr>
          <p:cNvPr id="104" name="图片 103"/>
          <p:cNvPicPr>
            <a:picLocks noChangeAspect="1"/>
          </p:cNvPicPr>
          <p:nvPr/>
        </p:nvPicPr>
        <p:blipFill rotWithShape="1">
          <a:blip r:embed="rId5">
            <a:extLst>
              <a:ext uri="{28A0092B-C50C-407E-A947-70E740481C1C}">
                <a14:useLocalDpi xmlns:a14="http://schemas.microsoft.com/office/drawing/2010/main" val="0"/>
              </a:ext>
            </a:extLst>
          </a:blip>
          <a:srcRect l="12757" r="50000" b="40242"/>
          <a:stretch>
            <a:fillRect/>
          </a:stretch>
        </p:blipFill>
        <p:spPr>
          <a:xfrm>
            <a:off x="3306326" y="376218"/>
            <a:ext cx="1106926" cy="888060"/>
          </a:xfrm>
          <a:prstGeom prst="rect">
            <a:avLst/>
          </a:prstGeom>
        </p:spPr>
      </p:pic>
      <p:pic>
        <p:nvPicPr>
          <p:cNvPr id="2" name="图片 10">
            <a:extLst>
              <a:ext uri="{FF2B5EF4-FFF2-40B4-BE49-F238E27FC236}">
                <a16:creationId xmlns:a16="http://schemas.microsoft.com/office/drawing/2014/main" id="{3CACC300-19D8-8E34-786C-C6E413A7234B}"/>
              </a:ext>
            </a:extLst>
          </p:cNvPr>
          <p:cNvPicPr>
            <a:picLocks noChangeAspect="1"/>
          </p:cNvPicPr>
          <p:nvPr/>
        </p:nvPicPr>
        <p:blipFill>
          <a:blip r:embed="rId6" cstate="screen"/>
          <a:stretch>
            <a:fillRect/>
          </a:stretch>
        </p:blipFill>
        <p:spPr>
          <a:xfrm>
            <a:off x="9415781" y="3114040"/>
            <a:ext cx="2856610" cy="1633298"/>
          </a:xfrm>
          <a:prstGeom prst="rect">
            <a:avLst/>
          </a:prstGeom>
        </p:spPr>
      </p:pic>
      <p:pic>
        <p:nvPicPr>
          <p:cNvPr id="4" name="图片 31">
            <a:extLst>
              <a:ext uri="{FF2B5EF4-FFF2-40B4-BE49-F238E27FC236}">
                <a16:creationId xmlns:a16="http://schemas.microsoft.com/office/drawing/2014/main" id="{C0EFDFFA-E606-A9C8-7831-4E2A6496C01A}"/>
              </a:ext>
            </a:extLst>
          </p:cNvPr>
          <p:cNvPicPr>
            <a:picLocks noChangeAspect="1"/>
          </p:cNvPicPr>
          <p:nvPr/>
        </p:nvPicPr>
        <p:blipFill rotWithShape="1">
          <a:blip r:embed="rId7" cstate="screen"/>
          <a:srcRect/>
          <a:stretch>
            <a:fillRect/>
          </a:stretch>
        </p:blipFill>
        <p:spPr>
          <a:xfrm>
            <a:off x="2245179" y="594606"/>
            <a:ext cx="937836" cy="863045"/>
          </a:xfrm>
          <a:prstGeom prst="rect">
            <a:avLst/>
          </a:prstGeom>
        </p:spPr>
      </p:pic>
      <p:pic>
        <p:nvPicPr>
          <p:cNvPr id="3" name="图片 18">
            <a:extLst>
              <a:ext uri="{FF2B5EF4-FFF2-40B4-BE49-F238E27FC236}">
                <a16:creationId xmlns:a16="http://schemas.microsoft.com/office/drawing/2014/main" id="{694A875E-C681-1C77-FF24-15FAB8011169}"/>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l="30522" t="44006" r="28149" b="-1"/>
          <a:stretch/>
        </p:blipFill>
        <p:spPr>
          <a:xfrm flipH="1">
            <a:off x="10406774" y="4747338"/>
            <a:ext cx="2048271" cy="1032967"/>
          </a:xfrm>
          <a:prstGeom prst="rect">
            <a:avLst/>
          </a:prstGeom>
        </p:spPr>
      </p:pic>
      <p:sp>
        <p:nvSpPr>
          <p:cNvPr id="9" name="矩形 15">
            <a:extLst>
              <a:ext uri="{FF2B5EF4-FFF2-40B4-BE49-F238E27FC236}">
                <a16:creationId xmlns:a16="http://schemas.microsoft.com/office/drawing/2014/main" id="{DC6CE43B-984B-8719-E3B0-51A70620B950}"/>
              </a:ext>
            </a:extLst>
          </p:cNvPr>
          <p:cNvSpPr/>
          <p:nvPr/>
        </p:nvSpPr>
        <p:spPr>
          <a:xfrm>
            <a:off x="5458035" y="683405"/>
            <a:ext cx="1429079" cy="1225081"/>
          </a:xfrm>
          <a:prstGeom prst="rect">
            <a:avLst/>
          </a:prstGeom>
          <a:solidFill>
            <a:srgbClr val="394D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10" rtl="0" eaLnBrk="1" fontAlgn="auto" latinLnBrk="0" hangingPunct="1">
              <a:lnSpc>
                <a:spcPct val="100000"/>
              </a:lnSpc>
              <a:spcBef>
                <a:spcPts val="0"/>
              </a:spcBef>
              <a:spcAft>
                <a:spcPts val="0"/>
              </a:spcAft>
              <a:buClrTx/>
              <a:buSzTx/>
              <a:buFontTx/>
              <a:buNone/>
              <a:tabLst/>
              <a:defRPr/>
            </a:pPr>
            <a:r>
              <a:rPr kumimoji="0" lang="vi-VN" altLang="zh-CN" sz="7200" b="1" i="0" u="none" strike="noStrike" kern="1200" cap="none" spc="0" normalizeH="0" baseline="0" noProof="0" dirty="0">
                <a:ln>
                  <a:noFill/>
                </a:ln>
                <a:solidFill>
                  <a:prstClr val="white"/>
                </a:solidFill>
                <a:effectLst/>
                <a:uLnTx/>
                <a:uFillTx/>
                <a:latin typeface="Arial"/>
                <a:ea typeface="微软雅黑"/>
                <a:cs typeface="+mn-cs"/>
                <a:sym typeface="Arial"/>
              </a:rPr>
              <a:t>I</a:t>
            </a:r>
            <a:endParaRPr kumimoji="0" lang="zh-CN" altLang="en-US" sz="7200" b="1" i="0" u="none" strike="noStrike" kern="1200" cap="none" spc="0" normalizeH="0" baseline="0" noProof="0" dirty="0">
              <a:ln>
                <a:noFill/>
              </a:ln>
              <a:solidFill>
                <a:prstClr val="white"/>
              </a:solidFill>
              <a:effectLst/>
              <a:uLnTx/>
              <a:uFillTx/>
              <a:latin typeface="Arial"/>
              <a:ea typeface="微软雅黑"/>
              <a:cs typeface="+mn-cs"/>
              <a:sym typeface="Arial"/>
            </a:endParaRPr>
          </a:p>
        </p:txBody>
      </p:sp>
      <p:sp>
        <p:nvSpPr>
          <p:cNvPr id="11" name="TextBox 10">
            <a:extLst>
              <a:ext uri="{FF2B5EF4-FFF2-40B4-BE49-F238E27FC236}">
                <a16:creationId xmlns:a16="http://schemas.microsoft.com/office/drawing/2014/main" id="{A20A7410-0BF9-C5C2-0CA3-5DBB4FB73C56}"/>
              </a:ext>
            </a:extLst>
          </p:cNvPr>
          <p:cNvSpPr txBox="1"/>
          <p:nvPr/>
        </p:nvSpPr>
        <p:spPr>
          <a:xfrm>
            <a:off x="3956920" y="2137014"/>
            <a:ext cx="4388168" cy="3785652"/>
          </a:xfrm>
          <a:prstGeom prst="rect">
            <a:avLst/>
          </a:prstGeom>
          <a:noFill/>
        </p:spPr>
        <p:txBody>
          <a:bodyPr wrap="square">
            <a:spAutoFit/>
          </a:bodyPr>
          <a:lstStyle/>
          <a:p>
            <a:pPr algn="ctr"/>
            <a:r>
              <a:rPr lang="en-US" sz="6000" b="1" dirty="0" err="1">
                <a:latin typeface="Times New Roman" panose="02020603050405020304" pitchFamily="18" charset="0"/>
                <a:cs typeface="Times New Roman" panose="02020603050405020304" pitchFamily="18" charset="0"/>
              </a:rPr>
              <a:t>Hoạt</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động</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tìm</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hiểu</a:t>
            </a:r>
            <a:r>
              <a:rPr lang="en-US" sz="6000" b="1" dirty="0">
                <a:latin typeface="Times New Roman" panose="02020603050405020304" pitchFamily="18" charset="0"/>
                <a:cs typeface="Times New Roman" panose="02020603050405020304" pitchFamily="18" charset="0"/>
              </a:rPr>
              <a:t> tri </a:t>
            </a:r>
            <a:r>
              <a:rPr lang="en-US" sz="6000" b="1" dirty="0" err="1">
                <a:latin typeface="Times New Roman" panose="02020603050405020304" pitchFamily="18" charset="0"/>
                <a:cs typeface="Times New Roman" panose="02020603050405020304" pitchFamily="18" charset="0"/>
              </a:rPr>
              <a:t>thức</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đọc</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hiểu</a:t>
            </a:r>
            <a:endParaRPr lang="en-SG" sz="6000" dirty="0">
              <a:latin typeface="Times New Roman" panose="02020603050405020304" pitchFamily="18" charset="0"/>
              <a:cs typeface="Times New Roman" panose="02020603050405020304" pitchFamily="18" charset="0"/>
            </a:endParaRPr>
          </a:p>
        </p:txBody>
      </p:sp>
      <p:pic>
        <p:nvPicPr>
          <p:cNvPr id="14" name="Picture 13" descr="A cartoon of a child holding a bat&#10;&#10;Description automatically generated">
            <a:extLst>
              <a:ext uri="{FF2B5EF4-FFF2-40B4-BE49-F238E27FC236}">
                <a16:creationId xmlns:a16="http://schemas.microsoft.com/office/drawing/2014/main" id="{CF39886B-4787-CC3C-6D8D-9FCA8311CCE4}"/>
              </a:ext>
            </a:extLst>
          </p:cNvPr>
          <p:cNvPicPr>
            <a:picLocks noChangeAspect="1"/>
          </p:cNvPicPr>
          <p:nvPr/>
        </p:nvPicPr>
        <p:blipFill rotWithShape="1">
          <a:blip r:embed="rId9"/>
          <a:srcRect t="-371" r="66590"/>
          <a:stretch/>
        </p:blipFill>
        <p:spPr>
          <a:xfrm>
            <a:off x="-364762" y="1773382"/>
            <a:ext cx="3228023" cy="5087856"/>
          </a:xfrm>
          <a:prstGeom prst="rect">
            <a:avLst/>
          </a:prstGeom>
        </p:spPr>
      </p:pic>
      <p:pic>
        <p:nvPicPr>
          <p:cNvPr id="18" name="图片 21" descr="07">
            <a:extLst>
              <a:ext uri="{FF2B5EF4-FFF2-40B4-BE49-F238E27FC236}">
                <a16:creationId xmlns:a16="http://schemas.microsoft.com/office/drawing/2014/main" id="{73114500-56D9-8984-5910-2D026A307657}"/>
              </a:ext>
            </a:extLst>
          </p:cNvPr>
          <p:cNvPicPr>
            <a:picLocks noChangeAspect="1"/>
          </p:cNvPicPr>
          <p:nvPr/>
        </p:nvPicPr>
        <p:blipFill>
          <a:blip r:embed="rId10"/>
          <a:srcRect r="54430" b="60000"/>
          <a:stretch>
            <a:fillRect/>
          </a:stretch>
        </p:blipFill>
        <p:spPr>
          <a:xfrm flipH="1">
            <a:off x="10091328" y="-289534"/>
            <a:ext cx="2242277" cy="2950745"/>
          </a:xfrm>
          <a:prstGeom prst="rect">
            <a:avLst/>
          </a:prstGeom>
        </p:spPr>
      </p:pic>
      <p:pic>
        <p:nvPicPr>
          <p:cNvPr id="19" name="图片 5">
            <a:extLst>
              <a:ext uri="{FF2B5EF4-FFF2-40B4-BE49-F238E27FC236}">
                <a16:creationId xmlns:a16="http://schemas.microsoft.com/office/drawing/2014/main" id="{06339D99-3D6A-E80C-3C23-328EB65B3B96}"/>
              </a:ext>
            </a:extLst>
          </p:cNvPr>
          <p:cNvPicPr>
            <a:picLocks noChangeAspect="1"/>
          </p:cNvPicPr>
          <p:nvPr/>
        </p:nvPicPr>
        <p:blipFill rotWithShape="1">
          <a:blip r:embed="rId11">
            <a:extLst>
              <a:ext uri="{28A0092B-C50C-407E-A947-70E740481C1C}">
                <a14:useLocalDpi xmlns:a14="http://schemas.microsoft.com/office/drawing/2010/main"/>
              </a:ext>
            </a:extLst>
          </a:blip>
          <a:srcRect r="12117" b="34072"/>
          <a:stretch/>
        </p:blipFill>
        <p:spPr>
          <a:xfrm>
            <a:off x="0" y="4347288"/>
            <a:ext cx="12178386" cy="2530713"/>
          </a:xfrm>
          <a:prstGeom prst="rect">
            <a:avLst/>
          </a:prstGeom>
        </p:spPr>
      </p:pic>
      <p:pic>
        <p:nvPicPr>
          <p:cNvPr id="16" name="Picture 15" descr="A cartoon of a person running away from a cart&#10;&#10;Description automatically generated">
            <a:extLst>
              <a:ext uri="{FF2B5EF4-FFF2-40B4-BE49-F238E27FC236}">
                <a16:creationId xmlns:a16="http://schemas.microsoft.com/office/drawing/2014/main" id="{376D6BE3-DC02-C4C0-8891-33546CB82D10}"/>
              </a:ext>
            </a:extLst>
          </p:cNvPr>
          <p:cNvPicPr>
            <a:picLocks noChangeAspect="1"/>
          </p:cNvPicPr>
          <p:nvPr/>
        </p:nvPicPr>
        <p:blipFill>
          <a:blip r:embed="rId12"/>
          <a:stretch>
            <a:fillRect/>
          </a:stretch>
        </p:blipFill>
        <p:spPr>
          <a:xfrm>
            <a:off x="5908515" y="3525829"/>
            <a:ext cx="6365246" cy="3339448"/>
          </a:xfrm>
          <a:prstGeom prst="rect">
            <a:avLst/>
          </a:prstGeom>
        </p:spPr>
      </p:pic>
    </p:spTree>
    <p:extLst>
      <p:ext uri="{BB962C8B-B14F-4D97-AF65-F5344CB8AC3E}">
        <p14:creationId xmlns:p14="http://schemas.microsoft.com/office/powerpoint/2010/main" val="4992884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DF7D62-0EF0-E5F1-AC08-E40C8AFC3DC7}"/>
            </a:ext>
          </a:extLst>
        </p:cNvPr>
        <p:cNvGrpSpPr/>
        <p:nvPr/>
      </p:nvGrpSpPr>
      <p:grpSpPr>
        <a:xfrm>
          <a:off x="0" y="0"/>
          <a:ext cx="0" cy="0"/>
          <a:chOff x="0" y="0"/>
          <a:chExt cx="0" cy="0"/>
        </a:xfrm>
      </p:grpSpPr>
      <p:pic>
        <p:nvPicPr>
          <p:cNvPr id="34" name="Picture 33">
            <a:extLst>
              <a:ext uri="{FF2B5EF4-FFF2-40B4-BE49-F238E27FC236}">
                <a16:creationId xmlns:a16="http://schemas.microsoft.com/office/drawing/2014/main" id="{17CC3146-BD33-0773-6949-F4F44F586E95}"/>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F1F356B8-D12C-7179-BD06-9294B060B383}"/>
              </a:ext>
            </a:extLst>
          </p:cNvPr>
          <p:cNvSpPr txBox="1"/>
          <p:nvPr/>
        </p:nvSpPr>
        <p:spPr>
          <a:xfrm>
            <a:off x="3100380" y="-102134"/>
            <a:ext cx="7457954" cy="669542"/>
          </a:xfrm>
          <a:prstGeom prst="rect">
            <a:avLst/>
          </a:prstGeom>
          <a:noFill/>
        </p:spPr>
        <p:txBody>
          <a:bodyPr wrap="square">
            <a:spAutoFit/>
          </a:bodyPr>
          <a:lstStyle/>
          <a:p>
            <a:pPr algn="just">
              <a:lnSpc>
                <a:spcPct val="150000"/>
              </a:lnSpc>
              <a:spcAft>
                <a:spcPts val="800"/>
              </a:spcAft>
            </a:pP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Đôi</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nét</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lịch</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Việt</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Nam</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图片 21" descr="07">
            <a:extLst>
              <a:ext uri="{FF2B5EF4-FFF2-40B4-BE49-F238E27FC236}">
                <a16:creationId xmlns:a16="http://schemas.microsoft.com/office/drawing/2014/main" id="{12DCBA48-CBD7-8223-F1B7-E6945311AD1C}"/>
              </a:ext>
            </a:extLst>
          </p:cNvPr>
          <p:cNvPicPr>
            <a:picLocks noChangeAspect="1"/>
          </p:cNvPicPr>
          <p:nvPr/>
        </p:nvPicPr>
        <p:blipFill rotWithShape="1">
          <a:blip r:embed="rId3"/>
          <a:srcRect l="-10079" r="54429" b="80000"/>
          <a:stretch/>
        </p:blipFill>
        <p:spPr>
          <a:xfrm flipH="1">
            <a:off x="-169608" y="-402772"/>
            <a:ext cx="2358625" cy="1270819"/>
          </a:xfrm>
          <a:prstGeom prst="rect">
            <a:avLst/>
          </a:prstGeom>
        </p:spPr>
      </p:pic>
      <p:pic>
        <p:nvPicPr>
          <p:cNvPr id="3" name="图片 21" descr="07">
            <a:extLst>
              <a:ext uri="{FF2B5EF4-FFF2-40B4-BE49-F238E27FC236}">
                <a16:creationId xmlns:a16="http://schemas.microsoft.com/office/drawing/2014/main" id="{B248280C-06AB-C805-194A-6F292DB783F7}"/>
              </a:ext>
            </a:extLst>
          </p:cNvPr>
          <p:cNvPicPr>
            <a:picLocks noChangeAspect="1"/>
          </p:cNvPicPr>
          <p:nvPr/>
        </p:nvPicPr>
        <p:blipFill rotWithShape="1">
          <a:blip r:embed="rId3"/>
          <a:srcRect l="360" t="19575" r="47586" b="62808"/>
          <a:stretch/>
        </p:blipFill>
        <p:spPr>
          <a:xfrm flipH="1">
            <a:off x="-378359" y="382171"/>
            <a:ext cx="2206225" cy="1119369"/>
          </a:xfrm>
          <a:prstGeom prst="rect">
            <a:avLst/>
          </a:prstGeom>
        </p:spPr>
      </p:pic>
      <p:grpSp>
        <p:nvGrpSpPr>
          <p:cNvPr id="5" name="组合 10">
            <a:extLst>
              <a:ext uri="{FF2B5EF4-FFF2-40B4-BE49-F238E27FC236}">
                <a16:creationId xmlns:a16="http://schemas.microsoft.com/office/drawing/2014/main" id="{8FF5985C-8D73-7BBB-E20C-5410C8D959E3}"/>
              </a:ext>
            </a:extLst>
          </p:cNvPr>
          <p:cNvGrpSpPr/>
          <p:nvPr/>
        </p:nvGrpSpPr>
        <p:grpSpPr>
          <a:xfrm>
            <a:off x="1570223" y="1377801"/>
            <a:ext cx="9694841" cy="2308324"/>
            <a:chOff x="2522" y="5062"/>
            <a:chExt cx="15271" cy="3636"/>
          </a:xfrm>
        </p:grpSpPr>
        <p:grpSp>
          <p:nvGrpSpPr>
            <p:cNvPr id="6" name="组合 11">
              <a:extLst>
                <a:ext uri="{FF2B5EF4-FFF2-40B4-BE49-F238E27FC236}">
                  <a16:creationId xmlns:a16="http://schemas.microsoft.com/office/drawing/2014/main" id="{FD7195FA-8107-4D74-4A70-6FE5FF9F8BF4}"/>
                </a:ext>
              </a:extLst>
            </p:cNvPr>
            <p:cNvGrpSpPr/>
            <p:nvPr/>
          </p:nvGrpSpPr>
          <p:grpSpPr>
            <a:xfrm>
              <a:off x="2522" y="6427"/>
              <a:ext cx="1146" cy="1146"/>
              <a:chOff x="3250" y="6121"/>
              <a:chExt cx="1146" cy="1146"/>
            </a:xfrm>
          </p:grpSpPr>
          <p:sp>
            <p:nvSpPr>
              <p:cNvPr id="8" name="椭圆 1">
                <a:extLst>
                  <a:ext uri="{FF2B5EF4-FFF2-40B4-BE49-F238E27FC236}">
                    <a16:creationId xmlns:a16="http://schemas.microsoft.com/office/drawing/2014/main" id="{331F1704-EF66-882A-066D-E257E2A3797C}"/>
                  </a:ext>
                </a:extLst>
              </p:cNvPr>
              <p:cNvSpPr>
                <a:spLocks noChangeArrowheads="1"/>
              </p:cNvSpPr>
              <p:nvPr/>
            </p:nvSpPr>
            <p:spPr bwMode="auto">
              <a:xfrm>
                <a:off x="3250" y="6121"/>
                <a:ext cx="1146" cy="1146"/>
              </a:xfrm>
              <a:prstGeom prst="roundRect">
                <a:avLst/>
              </a:prstGeom>
              <a:solidFill>
                <a:srgbClr val="C5C979"/>
              </a:solidFill>
              <a:ln w="19050">
                <a:noFill/>
              </a:ln>
            </p:spPr>
            <p:txBody>
              <a:bodyPr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lgn="ctr" defTabSz="914194" eaLnBrk="1" hangingPunct="1">
                  <a:defRPr/>
                </a:pPr>
                <a:endParaRPr lang="zh-CN" altLang="en-US" sz="2000">
                  <a:solidFill>
                    <a:srgbClr val="010101"/>
                  </a:solidFill>
                  <a:latin typeface="Times New Roman" panose="02020603050405020304" pitchFamily="18" charset="0"/>
                  <a:ea typeface="仓耳羽辰体-谷力 W04" panose="02020400000000000000" pitchFamily="18" charset="-122"/>
                  <a:cs typeface="Times New Roman" panose="02020603050405020304" pitchFamily="18" charset="0"/>
                  <a:sym typeface="Arial"/>
                </a:endParaRPr>
              </a:p>
            </p:txBody>
          </p:sp>
          <p:sp>
            <p:nvSpPr>
              <p:cNvPr id="9" name="TextBox 32">
                <a:extLst>
                  <a:ext uri="{FF2B5EF4-FFF2-40B4-BE49-F238E27FC236}">
                    <a16:creationId xmlns:a16="http://schemas.microsoft.com/office/drawing/2014/main" id="{EEACD7CD-AA67-9C0B-2AD8-0D29F8BC6F94}"/>
                  </a:ext>
                </a:extLst>
              </p:cNvPr>
              <p:cNvSpPr txBox="1">
                <a:spLocks noChangeArrowheads="1"/>
              </p:cNvSpPr>
              <p:nvPr/>
            </p:nvSpPr>
            <p:spPr bwMode="auto">
              <a:xfrm>
                <a:off x="3398" y="6227"/>
                <a:ext cx="937" cy="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defTabSz="914194" eaLnBrk="1" hangingPunct="1">
                  <a:defRPr/>
                </a:pPr>
                <a:r>
                  <a:rPr lang="en-US" altLang="zh-CN" sz="3199" b="1" dirty="0">
                    <a:solidFill>
                      <a:srgbClr val="FFFFFF"/>
                    </a:solidFill>
                    <a:effectLst>
                      <a:outerShdw blurRad="38100" dist="38100" dir="2700000" algn="tl">
                        <a:srgbClr val="000000">
                          <a:alpha val="43137"/>
                        </a:srgbClr>
                      </a:outerShdw>
                    </a:effectLst>
                    <a:latin typeface="Times New Roman" panose="02020603050405020304" pitchFamily="18" charset="0"/>
                    <a:ea typeface="仓耳羽辰体-谷力 W04" panose="02020400000000000000" pitchFamily="18" charset="-122"/>
                    <a:cs typeface="Times New Roman" panose="02020603050405020304" pitchFamily="18" charset="0"/>
                    <a:sym typeface="Arial"/>
                  </a:rPr>
                  <a:t>01</a:t>
                </a:r>
              </a:p>
            </p:txBody>
          </p:sp>
        </p:grpSp>
        <p:sp>
          <p:nvSpPr>
            <p:cNvPr id="7" name="TextBox 76">
              <a:extLst>
                <a:ext uri="{FF2B5EF4-FFF2-40B4-BE49-F238E27FC236}">
                  <a16:creationId xmlns:a16="http://schemas.microsoft.com/office/drawing/2014/main" id="{174A6EA4-D5BD-F963-2380-A60A6B987B84}"/>
                </a:ext>
              </a:extLst>
            </p:cNvPr>
            <p:cNvSpPr txBox="1"/>
            <p:nvPr/>
          </p:nvSpPr>
          <p:spPr>
            <a:xfrm>
              <a:off x="4331" y="5062"/>
              <a:ext cx="13462" cy="3636"/>
            </a:xfrm>
            <a:prstGeom prst="rect">
              <a:avLst/>
            </a:prstGeom>
            <a:noFill/>
          </p:spPr>
          <p:txBody>
            <a:bodyPr wrap="square" rtlCol="0">
              <a:spAutoFit/>
            </a:bodyPr>
            <a:lstStyle/>
            <a:p>
              <a:pPr algn="just">
                <a:spcAft>
                  <a:spcPts val="800"/>
                </a:spcAft>
              </a:pP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Đọc</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36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Đôi</a:t>
              </a:r>
              <a:r>
                <a:rPr lang="en-US" sz="36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nét</a:t>
              </a:r>
              <a:r>
                <a:rPr lang="en-US" sz="36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36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lịch</a:t>
              </a:r>
              <a:r>
                <a:rPr lang="en-US" sz="36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36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36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36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Việt</a:t>
              </a:r>
              <a:r>
                <a:rPr lang="en-US" sz="36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Nam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SGK,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tóm</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tắt</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bằng</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sơ</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đồ</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phù</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hợp</a:t>
              </a:r>
              <a:r>
                <a:rPr lang="vi-VN"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(hoặc thực hiện theo </a:t>
              </a:r>
              <a:r>
                <a:rPr lang="vi-VN" sz="3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PHT số 1</a:t>
              </a:r>
              <a:r>
                <a:rPr lang="vi-VN"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SG" sz="36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10" name="组合 33">
            <a:extLst>
              <a:ext uri="{FF2B5EF4-FFF2-40B4-BE49-F238E27FC236}">
                <a16:creationId xmlns:a16="http://schemas.microsoft.com/office/drawing/2014/main" id="{717DE409-1D45-A514-9BBD-77302D56473C}"/>
              </a:ext>
            </a:extLst>
          </p:cNvPr>
          <p:cNvGrpSpPr/>
          <p:nvPr/>
        </p:nvGrpSpPr>
        <p:grpSpPr>
          <a:xfrm>
            <a:off x="903104" y="4553760"/>
            <a:ext cx="8032795" cy="1754106"/>
            <a:chOff x="6744" y="6050"/>
            <a:chExt cx="12653" cy="2763"/>
          </a:xfrm>
        </p:grpSpPr>
        <p:grpSp>
          <p:nvGrpSpPr>
            <p:cNvPr id="11" name="组合 34">
              <a:extLst>
                <a:ext uri="{FF2B5EF4-FFF2-40B4-BE49-F238E27FC236}">
                  <a16:creationId xmlns:a16="http://schemas.microsoft.com/office/drawing/2014/main" id="{C83C801A-8590-B143-86EF-55D38C6B2C75}"/>
                </a:ext>
              </a:extLst>
            </p:cNvPr>
            <p:cNvGrpSpPr/>
            <p:nvPr/>
          </p:nvGrpSpPr>
          <p:grpSpPr>
            <a:xfrm>
              <a:off x="6744" y="6427"/>
              <a:ext cx="1146" cy="1146"/>
              <a:chOff x="11167" y="6123"/>
              <a:chExt cx="1146" cy="1146"/>
            </a:xfrm>
          </p:grpSpPr>
          <p:sp>
            <p:nvSpPr>
              <p:cNvPr id="13" name="椭圆 1">
                <a:extLst>
                  <a:ext uri="{FF2B5EF4-FFF2-40B4-BE49-F238E27FC236}">
                    <a16:creationId xmlns:a16="http://schemas.microsoft.com/office/drawing/2014/main" id="{F84D5832-87D4-EE4D-A0F5-BBA3E9E04F9C}"/>
                  </a:ext>
                </a:extLst>
              </p:cNvPr>
              <p:cNvSpPr>
                <a:spLocks noChangeArrowheads="1"/>
              </p:cNvSpPr>
              <p:nvPr/>
            </p:nvSpPr>
            <p:spPr bwMode="auto">
              <a:xfrm>
                <a:off x="11167" y="6123"/>
                <a:ext cx="1146" cy="1146"/>
              </a:xfrm>
              <a:prstGeom prst="roundRect">
                <a:avLst/>
              </a:prstGeom>
              <a:solidFill>
                <a:srgbClr val="E2B3BD"/>
              </a:solidFill>
              <a:ln w="19050">
                <a:noFill/>
              </a:ln>
            </p:spPr>
            <p:txBody>
              <a:bodyPr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lgn="ctr" defTabSz="914194" eaLnBrk="1" hangingPunct="1">
                  <a:defRPr/>
                </a:pPr>
                <a:endParaRPr lang="zh-CN" altLang="en-US" sz="2000">
                  <a:solidFill>
                    <a:srgbClr val="010101"/>
                  </a:solidFill>
                  <a:latin typeface="Times New Roman" panose="02020603050405020304" pitchFamily="18" charset="0"/>
                  <a:ea typeface="仓耳羽辰体-谷力 W04" panose="02020400000000000000" pitchFamily="18" charset="-122"/>
                  <a:cs typeface="Times New Roman" panose="02020603050405020304" pitchFamily="18" charset="0"/>
                  <a:sym typeface="Arial"/>
                </a:endParaRPr>
              </a:p>
            </p:txBody>
          </p:sp>
          <p:sp>
            <p:nvSpPr>
              <p:cNvPr id="14" name="TextBox 32">
                <a:extLst>
                  <a:ext uri="{FF2B5EF4-FFF2-40B4-BE49-F238E27FC236}">
                    <a16:creationId xmlns:a16="http://schemas.microsoft.com/office/drawing/2014/main" id="{FA513370-7126-42CE-C6E5-77B1DB4DC241}"/>
                  </a:ext>
                </a:extLst>
              </p:cNvPr>
              <p:cNvSpPr txBox="1">
                <a:spLocks noChangeArrowheads="1"/>
              </p:cNvSpPr>
              <p:nvPr/>
            </p:nvSpPr>
            <p:spPr bwMode="auto">
              <a:xfrm>
                <a:off x="11266" y="6236"/>
                <a:ext cx="937" cy="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defTabSz="914194" eaLnBrk="1" hangingPunct="1">
                  <a:defRPr/>
                </a:pPr>
                <a:r>
                  <a:rPr lang="en-US" altLang="zh-CN" sz="3199" b="1" dirty="0">
                    <a:solidFill>
                      <a:srgbClr val="FFFFFF"/>
                    </a:solidFill>
                    <a:effectLst>
                      <a:outerShdw blurRad="38100" dist="38100" dir="2700000" algn="tl">
                        <a:srgbClr val="000000">
                          <a:alpha val="43137"/>
                        </a:srgbClr>
                      </a:outerShdw>
                    </a:effectLst>
                    <a:latin typeface="Times New Roman" panose="02020603050405020304" pitchFamily="18" charset="0"/>
                    <a:ea typeface="仓耳羽辰体-谷力 W04" panose="02020400000000000000" pitchFamily="18" charset="-122"/>
                    <a:cs typeface="Times New Roman" panose="02020603050405020304" pitchFamily="18" charset="0"/>
                    <a:sym typeface="Arial"/>
                  </a:rPr>
                  <a:t>02</a:t>
                </a:r>
              </a:p>
            </p:txBody>
          </p:sp>
        </p:grpSp>
        <p:sp>
          <p:nvSpPr>
            <p:cNvPr id="12" name="TextBox 76">
              <a:extLst>
                <a:ext uri="{FF2B5EF4-FFF2-40B4-BE49-F238E27FC236}">
                  <a16:creationId xmlns:a16="http://schemas.microsoft.com/office/drawing/2014/main" id="{3E989F12-2F85-444D-1C36-C43E8C3B7DBA}"/>
                </a:ext>
              </a:extLst>
            </p:cNvPr>
            <p:cNvSpPr txBox="1"/>
            <p:nvPr/>
          </p:nvSpPr>
          <p:spPr>
            <a:xfrm>
              <a:off x="8945" y="6050"/>
              <a:ext cx="10452" cy="2763"/>
            </a:xfrm>
            <a:prstGeom prst="rect">
              <a:avLst/>
            </a:prstGeom>
            <a:noFill/>
          </p:spPr>
          <p:txBody>
            <a:bodyPr wrap="square" rtlCol="0">
              <a:spAutoFit/>
            </a:bodyPr>
            <a:lstStyle>
              <a:defPPr>
                <a:defRPr lang="zh-CN"/>
              </a:defPPr>
              <a:lvl1pPr marR="0" lvl="0" indent="0" algn="ctr" fontAlgn="auto">
                <a:lnSpc>
                  <a:spcPct val="100000"/>
                </a:lnSpc>
                <a:spcBef>
                  <a:spcPts val="0"/>
                </a:spcBef>
                <a:spcAft>
                  <a:spcPts val="0"/>
                </a:spcAft>
                <a:buClrTx/>
                <a:buSzTx/>
                <a:buFontTx/>
                <a:buNone/>
                <a:tabLst/>
                <a:defRPr kumimoji="0" sz="2400" i="0" u="none" strike="noStrike" cap="none" normalizeH="0" baseline="0">
                  <a:ln>
                    <a:noFill/>
                  </a:ln>
                  <a:solidFill>
                    <a:schemeClr val="tx1">
                      <a:lumMod val="75000"/>
                      <a:lumOff val="25000"/>
                    </a:schemeClr>
                  </a:solidFill>
                  <a:effectLst/>
                  <a:uLnTx/>
                  <a:uFillTx/>
                  <a:latin typeface="仓耳羽辰体-谷力 W04" panose="02020400000000000000" pitchFamily="18" charset="-122"/>
                  <a:ea typeface="仓耳羽辰体-谷力 W04" panose="02020400000000000000" pitchFamily="18" charset="-122"/>
                  <a:cs typeface="+mn-ea"/>
                </a:defRPr>
              </a:lvl1pPr>
            </a:lstStyle>
            <a:p>
              <a:pPr algn="just">
                <a:spcAft>
                  <a:spcPts val="800"/>
                </a:spcAft>
              </a:pP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Xác</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ít</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nhất</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1 - 2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phẩm</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mà</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từng</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bộ</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phận</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đính</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kèm</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sơ</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đồ</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SG" sz="3600" dirty="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15" name="图片 40">
            <a:extLst>
              <a:ext uri="{FF2B5EF4-FFF2-40B4-BE49-F238E27FC236}">
                <a16:creationId xmlns:a16="http://schemas.microsoft.com/office/drawing/2014/main" id="{172CFD5B-B34A-01AD-05DD-CEB322C4A4F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9864" y="3919681"/>
            <a:ext cx="1701283" cy="1701283"/>
          </a:xfrm>
          <a:prstGeom prst="rect">
            <a:avLst/>
          </a:prstGeom>
        </p:spPr>
      </p:pic>
      <p:grpSp>
        <p:nvGrpSpPr>
          <p:cNvPr id="16" name="Google Shape;2089;p51">
            <a:extLst>
              <a:ext uri="{FF2B5EF4-FFF2-40B4-BE49-F238E27FC236}">
                <a16:creationId xmlns:a16="http://schemas.microsoft.com/office/drawing/2014/main" id="{3627A01C-031D-BBD8-39DB-AB5E652E91D6}"/>
              </a:ext>
            </a:extLst>
          </p:cNvPr>
          <p:cNvGrpSpPr/>
          <p:nvPr/>
        </p:nvGrpSpPr>
        <p:grpSpPr>
          <a:xfrm>
            <a:off x="8868713" y="3596929"/>
            <a:ext cx="3358204" cy="3119888"/>
            <a:chOff x="6576348" y="2449711"/>
            <a:chExt cx="2518653" cy="2339916"/>
          </a:xfrm>
        </p:grpSpPr>
        <p:sp>
          <p:nvSpPr>
            <p:cNvPr id="17" name="Google Shape;2090;p51">
              <a:extLst>
                <a:ext uri="{FF2B5EF4-FFF2-40B4-BE49-F238E27FC236}">
                  <a16:creationId xmlns:a16="http://schemas.microsoft.com/office/drawing/2014/main" id="{6C03DE18-D836-AD62-8823-A1A114BE397D}"/>
                </a:ext>
              </a:extLst>
            </p:cNvPr>
            <p:cNvSpPr/>
            <p:nvPr/>
          </p:nvSpPr>
          <p:spPr>
            <a:xfrm>
              <a:off x="7370075" y="2710575"/>
              <a:ext cx="202800" cy="743100"/>
            </a:xfrm>
            <a:prstGeom prst="roundRect">
              <a:avLst>
                <a:gd name="adj" fmla="val 50000"/>
              </a:avLst>
            </a:prstGeom>
            <a:solidFill>
              <a:srgbClr val="060606"/>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1" name="Google Shape;2091;p51">
              <a:extLst>
                <a:ext uri="{FF2B5EF4-FFF2-40B4-BE49-F238E27FC236}">
                  <a16:creationId xmlns:a16="http://schemas.microsoft.com/office/drawing/2014/main" id="{952A8804-5AEA-84C7-8B11-7A75146E9EC8}"/>
                </a:ext>
              </a:extLst>
            </p:cNvPr>
            <p:cNvSpPr/>
            <p:nvPr/>
          </p:nvSpPr>
          <p:spPr>
            <a:xfrm>
              <a:off x="7893449" y="2710575"/>
              <a:ext cx="202800" cy="743100"/>
            </a:xfrm>
            <a:prstGeom prst="roundRect">
              <a:avLst>
                <a:gd name="adj" fmla="val 50000"/>
              </a:avLst>
            </a:prstGeom>
            <a:solidFill>
              <a:srgbClr val="060606"/>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grpSp>
          <p:nvGrpSpPr>
            <p:cNvPr id="32" name="Google Shape;2092;p51">
              <a:extLst>
                <a:ext uri="{FF2B5EF4-FFF2-40B4-BE49-F238E27FC236}">
                  <a16:creationId xmlns:a16="http://schemas.microsoft.com/office/drawing/2014/main" id="{A62A26B4-080E-EA43-9655-B92069521AF0}"/>
                </a:ext>
              </a:extLst>
            </p:cNvPr>
            <p:cNvGrpSpPr/>
            <p:nvPr/>
          </p:nvGrpSpPr>
          <p:grpSpPr>
            <a:xfrm>
              <a:off x="6576348" y="2449711"/>
              <a:ext cx="2518653" cy="2339916"/>
              <a:chOff x="698048" y="2449711"/>
              <a:chExt cx="2518653" cy="2339916"/>
            </a:xfrm>
          </p:grpSpPr>
          <p:sp>
            <p:nvSpPr>
              <p:cNvPr id="33" name="Google Shape;2093;p51">
                <a:extLst>
                  <a:ext uri="{FF2B5EF4-FFF2-40B4-BE49-F238E27FC236}">
                    <a16:creationId xmlns:a16="http://schemas.microsoft.com/office/drawing/2014/main" id="{1F358477-82A7-ACD0-F272-96ABC6CF422F}"/>
                  </a:ext>
                </a:extLst>
              </p:cNvPr>
              <p:cNvSpPr/>
              <p:nvPr/>
            </p:nvSpPr>
            <p:spPr>
              <a:xfrm>
                <a:off x="1659361" y="3117979"/>
                <a:ext cx="478349" cy="392086"/>
              </a:xfrm>
              <a:custGeom>
                <a:avLst/>
                <a:gdLst/>
                <a:ahLst/>
                <a:cxnLst/>
                <a:rect l="l" t="t" r="r" b="b"/>
                <a:pathLst>
                  <a:path w="5390" h="4418" extrusionOk="0">
                    <a:moveTo>
                      <a:pt x="5006" y="1"/>
                    </a:moveTo>
                    <a:lnTo>
                      <a:pt x="108" y="530"/>
                    </a:lnTo>
                    <a:lnTo>
                      <a:pt x="0" y="2684"/>
                    </a:lnTo>
                    <a:cubicBezTo>
                      <a:pt x="0" y="2684"/>
                      <a:pt x="414" y="4416"/>
                      <a:pt x="2561" y="4416"/>
                    </a:cubicBezTo>
                    <a:cubicBezTo>
                      <a:pt x="2586" y="4417"/>
                      <a:pt x="2612" y="4417"/>
                      <a:pt x="2637" y="4417"/>
                    </a:cubicBezTo>
                    <a:cubicBezTo>
                      <a:pt x="3826" y="4417"/>
                      <a:pt x="4909" y="3718"/>
                      <a:pt x="5389" y="2622"/>
                    </a:cubicBezTo>
                    <a:lnTo>
                      <a:pt x="5006" y="1"/>
                    </a:lnTo>
                    <a:close/>
                  </a:path>
                </a:pathLst>
              </a:custGeom>
              <a:solidFill>
                <a:srgbClr val="FCE5CD"/>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5" name="Google Shape;2094;p51">
                <a:extLst>
                  <a:ext uri="{FF2B5EF4-FFF2-40B4-BE49-F238E27FC236}">
                    <a16:creationId xmlns:a16="http://schemas.microsoft.com/office/drawing/2014/main" id="{25323838-64A6-E21E-23D9-1DD4DB69EE74}"/>
                  </a:ext>
                </a:extLst>
              </p:cNvPr>
              <p:cNvSpPr/>
              <p:nvPr/>
            </p:nvSpPr>
            <p:spPr>
              <a:xfrm>
                <a:off x="1503520" y="2925308"/>
                <a:ext cx="175010" cy="206604"/>
              </a:xfrm>
              <a:custGeom>
                <a:avLst/>
                <a:gdLst/>
                <a:ahLst/>
                <a:cxnLst/>
                <a:rect l="l" t="t" r="r" b="b"/>
                <a:pathLst>
                  <a:path w="1972" h="2328" extrusionOk="0">
                    <a:moveTo>
                      <a:pt x="899" y="1"/>
                    </a:moveTo>
                    <a:cubicBezTo>
                      <a:pt x="819" y="1"/>
                      <a:pt x="739" y="9"/>
                      <a:pt x="660" y="25"/>
                    </a:cubicBezTo>
                    <a:cubicBezTo>
                      <a:pt x="415" y="87"/>
                      <a:pt x="208" y="263"/>
                      <a:pt x="101" y="493"/>
                    </a:cubicBezTo>
                    <a:cubicBezTo>
                      <a:pt x="16" y="708"/>
                      <a:pt x="1" y="953"/>
                      <a:pt x="55" y="1183"/>
                    </a:cubicBezTo>
                    <a:cubicBezTo>
                      <a:pt x="177" y="1704"/>
                      <a:pt x="561" y="2126"/>
                      <a:pt x="1074" y="2287"/>
                    </a:cubicBezTo>
                    <a:cubicBezTo>
                      <a:pt x="1151" y="2317"/>
                      <a:pt x="1238" y="2328"/>
                      <a:pt x="1323" y="2328"/>
                    </a:cubicBezTo>
                    <a:cubicBezTo>
                      <a:pt x="1348" y="2328"/>
                      <a:pt x="1372" y="2327"/>
                      <a:pt x="1396" y="2325"/>
                    </a:cubicBezTo>
                    <a:cubicBezTo>
                      <a:pt x="1664" y="2287"/>
                      <a:pt x="1833" y="2057"/>
                      <a:pt x="1971" y="1850"/>
                    </a:cubicBezTo>
                    <a:lnTo>
                      <a:pt x="1595" y="240"/>
                    </a:lnTo>
                    <a:cubicBezTo>
                      <a:pt x="1397" y="83"/>
                      <a:pt x="1150" y="1"/>
                      <a:pt x="899" y="1"/>
                    </a:cubicBezTo>
                    <a:close/>
                  </a:path>
                </a:pathLst>
              </a:custGeom>
              <a:solidFill>
                <a:srgbClr val="FCE5CD"/>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6" name="Google Shape;2095;p51">
                <a:extLst>
                  <a:ext uri="{FF2B5EF4-FFF2-40B4-BE49-F238E27FC236}">
                    <a16:creationId xmlns:a16="http://schemas.microsoft.com/office/drawing/2014/main" id="{D86A09A4-A247-ACC7-4761-C7F3018333CF}"/>
                  </a:ext>
                </a:extLst>
              </p:cNvPr>
              <p:cNvSpPr/>
              <p:nvPr/>
            </p:nvSpPr>
            <p:spPr>
              <a:xfrm>
                <a:off x="1536179" y="3001010"/>
                <a:ext cx="132766" cy="57863"/>
              </a:xfrm>
              <a:custGeom>
                <a:avLst/>
                <a:gdLst/>
                <a:ahLst/>
                <a:cxnLst/>
                <a:rect l="l" t="t" r="r" b="b"/>
                <a:pathLst>
                  <a:path w="1496" h="652" fill="none" extrusionOk="0">
                    <a:moveTo>
                      <a:pt x="1" y="0"/>
                    </a:moveTo>
                    <a:cubicBezTo>
                      <a:pt x="507" y="184"/>
                      <a:pt x="1013" y="407"/>
                      <a:pt x="1496" y="652"/>
                    </a:cubicBezTo>
                  </a:path>
                </a:pathLst>
              </a:custGeom>
              <a:solidFill>
                <a:srgbClr val="FCE5CD"/>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7" name="Google Shape;2096;p51">
                <a:extLst>
                  <a:ext uri="{FF2B5EF4-FFF2-40B4-BE49-F238E27FC236}">
                    <a16:creationId xmlns:a16="http://schemas.microsoft.com/office/drawing/2014/main" id="{03EE7D1B-F286-9BEA-4AC1-97044FFA26B2}"/>
                  </a:ext>
                </a:extLst>
              </p:cNvPr>
              <p:cNvSpPr/>
              <p:nvPr/>
            </p:nvSpPr>
            <p:spPr>
              <a:xfrm>
                <a:off x="2103631" y="2925308"/>
                <a:ext cx="175543" cy="206604"/>
              </a:xfrm>
              <a:custGeom>
                <a:avLst/>
                <a:gdLst/>
                <a:ahLst/>
                <a:cxnLst/>
                <a:rect l="l" t="t" r="r" b="b"/>
                <a:pathLst>
                  <a:path w="1978" h="2328" extrusionOk="0">
                    <a:moveTo>
                      <a:pt x="1073" y="1"/>
                    </a:moveTo>
                    <a:cubicBezTo>
                      <a:pt x="821" y="1"/>
                      <a:pt x="574" y="83"/>
                      <a:pt x="376" y="240"/>
                    </a:cubicBezTo>
                    <a:lnTo>
                      <a:pt x="0" y="1850"/>
                    </a:lnTo>
                    <a:cubicBezTo>
                      <a:pt x="138" y="2057"/>
                      <a:pt x="307" y="2287"/>
                      <a:pt x="575" y="2325"/>
                    </a:cubicBezTo>
                    <a:cubicBezTo>
                      <a:pt x="599" y="2327"/>
                      <a:pt x="624" y="2328"/>
                      <a:pt x="648" y="2328"/>
                    </a:cubicBezTo>
                    <a:cubicBezTo>
                      <a:pt x="733" y="2328"/>
                      <a:pt x="820" y="2317"/>
                      <a:pt x="897" y="2287"/>
                    </a:cubicBezTo>
                    <a:cubicBezTo>
                      <a:pt x="1411" y="2126"/>
                      <a:pt x="1802" y="1704"/>
                      <a:pt x="1917" y="1183"/>
                    </a:cubicBezTo>
                    <a:cubicBezTo>
                      <a:pt x="1978" y="953"/>
                      <a:pt x="1955" y="715"/>
                      <a:pt x="1871" y="493"/>
                    </a:cubicBezTo>
                    <a:cubicBezTo>
                      <a:pt x="1763" y="263"/>
                      <a:pt x="1556" y="87"/>
                      <a:pt x="1311" y="25"/>
                    </a:cubicBezTo>
                    <a:cubicBezTo>
                      <a:pt x="1232" y="9"/>
                      <a:pt x="1152" y="1"/>
                      <a:pt x="1073" y="1"/>
                    </a:cubicBezTo>
                    <a:close/>
                  </a:path>
                </a:pathLst>
              </a:custGeom>
              <a:solidFill>
                <a:srgbClr val="FCE5CD"/>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8" name="Google Shape;2097;p51">
                <a:extLst>
                  <a:ext uri="{FF2B5EF4-FFF2-40B4-BE49-F238E27FC236}">
                    <a16:creationId xmlns:a16="http://schemas.microsoft.com/office/drawing/2014/main" id="{DE0641A3-C436-2105-F3CD-26139CB81F5E}"/>
                  </a:ext>
                </a:extLst>
              </p:cNvPr>
              <p:cNvSpPr/>
              <p:nvPr/>
            </p:nvSpPr>
            <p:spPr>
              <a:xfrm>
                <a:off x="2113127" y="3001010"/>
                <a:ext cx="133387" cy="57863"/>
              </a:xfrm>
              <a:custGeom>
                <a:avLst/>
                <a:gdLst/>
                <a:ahLst/>
                <a:cxnLst/>
                <a:rect l="l" t="t" r="r" b="b"/>
                <a:pathLst>
                  <a:path w="1503" h="652" fill="none" extrusionOk="0">
                    <a:moveTo>
                      <a:pt x="1503" y="0"/>
                    </a:moveTo>
                    <a:cubicBezTo>
                      <a:pt x="989" y="184"/>
                      <a:pt x="483" y="407"/>
                      <a:pt x="1" y="652"/>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9" name="Google Shape;2098;p51">
                <a:extLst>
                  <a:ext uri="{FF2B5EF4-FFF2-40B4-BE49-F238E27FC236}">
                    <a16:creationId xmlns:a16="http://schemas.microsoft.com/office/drawing/2014/main" id="{90231BC8-854F-769E-C7A8-E13951322744}"/>
                  </a:ext>
                </a:extLst>
              </p:cNvPr>
              <p:cNvSpPr/>
              <p:nvPr/>
            </p:nvSpPr>
            <p:spPr>
              <a:xfrm>
                <a:off x="1560052" y="2483257"/>
                <a:ext cx="727641" cy="828192"/>
              </a:xfrm>
              <a:custGeom>
                <a:avLst/>
                <a:gdLst/>
                <a:ahLst/>
                <a:cxnLst/>
                <a:rect l="l" t="t" r="r" b="b"/>
                <a:pathLst>
                  <a:path w="8199" h="9332" extrusionOk="0">
                    <a:moveTo>
                      <a:pt x="3564" y="0"/>
                    </a:moveTo>
                    <a:cubicBezTo>
                      <a:pt x="3551" y="0"/>
                      <a:pt x="3539" y="0"/>
                      <a:pt x="3526" y="1"/>
                    </a:cubicBezTo>
                    <a:cubicBezTo>
                      <a:pt x="2338" y="8"/>
                      <a:pt x="1326" y="507"/>
                      <a:pt x="759" y="1587"/>
                    </a:cubicBezTo>
                    <a:cubicBezTo>
                      <a:pt x="0" y="3052"/>
                      <a:pt x="223" y="4807"/>
                      <a:pt x="537" y="6348"/>
                    </a:cubicBezTo>
                    <a:cubicBezTo>
                      <a:pt x="659" y="6969"/>
                      <a:pt x="828" y="7590"/>
                      <a:pt x="1181" y="8111"/>
                    </a:cubicBezTo>
                    <a:cubicBezTo>
                      <a:pt x="1747" y="8938"/>
                      <a:pt x="2732" y="9332"/>
                      <a:pt x="3706" y="9332"/>
                    </a:cubicBezTo>
                    <a:cubicBezTo>
                      <a:pt x="3932" y="9332"/>
                      <a:pt x="4158" y="9310"/>
                      <a:pt x="4377" y="9269"/>
                    </a:cubicBezTo>
                    <a:cubicBezTo>
                      <a:pt x="8198" y="8535"/>
                      <a:pt x="7532" y="0"/>
                      <a:pt x="3564" y="0"/>
                    </a:cubicBezTo>
                    <a:close/>
                  </a:path>
                </a:pathLst>
              </a:custGeom>
              <a:solidFill>
                <a:srgbClr val="FCE5CD"/>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0" name="Google Shape;2099;p51">
                <a:extLst>
                  <a:ext uri="{FF2B5EF4-FFF2-40B4-BE49-F238E27FC236}">
                    <a16:creationId xmlns:a16="http://schemas.microsoft.com/office/drawing/2014/main" id="{A0C587F0-E9ED-03F8-89BD-66AD396C1FF5}"/>
                  </a:ext>
                </a:extLst>
              </p:cNvPr>
              <p:cNvSpPr/>
              <p:nvPr/>
            </p:nvSpPr>
            <p:spPr>
              <a:xfrm>
                <a:off x="1487900" y="2449711"/>
                <a:ext cx="761365" cy="545265"/>
              </a:xfrm>
              <a:custGeom>
                <a:avLst/>
                <a:gdLst/>
                <a:ahLst/>
                <a:cxnLst/>
                <a:rect l="l" t="t" r="r" b="b"/>
                <a:pathLst>
                  <a:path w="8579" h="6144" extrusionOk="0">
                    <a:moveTo>
                      <a:pt x="4336" y="1"/>
                    </a:moveTo>
                    <a:cubicBezTo>
                      <a:pt x="4268" y="1"/>
                      <a:pt x="4200" y="4"/>
                      <a:pt x="4133" y="11"/>
                    </a:cubicBezTo>
                    <a:cubicBezTo>
                      <a:pt x="3496" y="72"/>
                      <a:pt x="2891" y="294"/>
                      <a:pt x="2362" y="647"/>
                    </a:cubicBezTo>
                    <a:cubicBezTo>
                      <a:pt x="2139" y="793"/>
                      <a:pt x="1925" y="961"/>
                      <a:pt x="1725" y="1138"/>
                    </a:cubicBezTo>
                    <a:cubicBezTo>
                      <a:pt x="1572" y="1276"/>
                      <a:pt x="1426" y="1421"/>
                      <a:pt x="1296" y="1574"/>
                    </a:cubicBezTo>
                    <a:cubicBezTo>
                      <a:pt x="1051" y="1881"/>
                      <a:pt x="737" y="2103"/>
                      <a:pt x="522" y="2418"/>
                    </a:cubicBezTo>
                    <a:cubicBezTo>
                      <a:pt x="277" y="2778"/>
                      <a:pt x="54" y="3184"/>
                      <a:pt x="39" y="3629"/>
                    </a:cubicBezTo>
                    <a:cubicBezTo>
                      <a:pt x="1" y="4633"/>
                      <a:pt x="614" y="5423"/>
                      <a:pt x="1235" y="6143"/>
                    </a:cubicBezTo>
                    <a:cubicBezTo>
                      <a:pt x="1212" y="5821"/>
                      <a:pt x="1220" y="5499"/>
                      <a:pt x="1266" y="5177"/>
                    </a:cubicBezTo>
                    <a:cubicBezTo>
                      <a:pt x="1319" y="4825"/>
                      <a:pt x="1503" y="4288"/>
                      <a:pt x="1825" y="4089"/>
                    </a:cubicBezTo>
                    <a:cubicBezTo>
                      <a:pt x="2101" y="4535"/>
                      <a:pt x="2551" y="4819"/>
                      <a:pt x="3069" y="4819"/>
                    </a:cubicBezTo>
                    <a:cubicBezTo>
                      <a:pt x="3156" y="4819"/>
                      <a:pt x="3245" y="4811"/>
                      <a:pt x="3335" y="4794"/>
                    </a:cubicBezTo>
                    <a:cubicBezTo>
                      <a:pt x="3619" y="4733"/>
                      <a:pt x="3872" y="4602"/>
                      <a:pt x="4148" y="4503"/>
                    </a:cubicBezTo>
                    <a:cubicBezTo>
                      <a:pt x="4355" y="4423"/>
                      <a:pt x="4530" y="4401"/>
                      <a:pt x="4713" y="4401"/>
                    </a:cubicBezTo>
                    <a:cubicBezTo>
                      <a:pt x="4830" y="4401"/>
                      <a:pt x="4949" y="4410"/>
                      <a:pt x="5083" y="4419"/>
                    </a:cubicBezTo>
                    <a:cubicBezTo>
                      <a:pt x="5108" y="4419"/>
                      <a:pt x="5132" y="4419"/>
                      <a:pt x="5157" y="4419"/>
                    </a:cubicBezTo>
                    <a:cubicBezTo>
                      <a:pt x="5424" y="4419"/>
                      <a:pt x="5697" y="4381"/>
                      <a:pt x="5957" y="4311"/>
                    </a:cubicBezTo>
                    <a:cubicBezTo>
                      <a:pt x="6287" y="4212"/>
                      <a:pt x="6823" y="3690"/>
                      <a:pt x="6823" y="3690"/>
                    </a:cubicBezTo>
                    <a:cubicBezTo>
                      <a:pt x="6831" y="3974"/>
                      <a:pt x="6908" y="4250"/>
                      <a:pt x="7038" y="4503"/>
                    </a:cubicBezTo>
                    <a:cubicBezTo>
                      <a:pt x="7130" y="4656"/>
                      <a:pt x="7291" y="4756"/>
                      <a:pt x="7413" y="4894"/>
                    </a:cubicBezTo>
                    <a:cubicBezTo>
                      <a:pt x="7705" y="5223"/>
                      <a:pt x="7705" y="6082"/>
                      <a:pt x="7705" y="6082"/>
                    </a:cubicBezTo>
                    <a:cubicBezTo>
                      <a:pt x="7843" y="5998"/>
                      <a:pt x="7981" y="5898"/>
                      <a:pt x="8103" y="5791"/>
                    </a:cubicBezTo>
                    <a:cubicBezTo>
                      <a:pt x="8211" y="5660"/>
                      <a:pt x="8295" y="5515"/>
                      <a:pt x="8364" y="5361"/>
                    </a:cubicBezTo>
                    <a:cubicBezTo>
                      <a:pt x="8510" y="5055"/>
                      <a:pt x="8579" y="4717"/>
                      <a:pt x="8563" y="4380"/>
                    </a:cubicBezTo>
                    <a:cubicBezTo>
                      <a:pt x="8510" y="3621"/>
                      <a:pt x="8448" y="2893"/>
                      <a:pt x="8096" y="2203"/>
                    </a:cubicBezTo>
                    <a:cubicBezTo>
                      <a:pt x="7682" y="1383"/>
                      <a:pt x="7015" y="892"/>
                      <a:pt x="6195" y="524"/>
                    </a:cubicBezTo>
                    <a:cubicBezTo>
                      <a:pt x="6095" y="478"/>
                      <a:pt x="6003" y="440"/>
                      <a:pt x="5903" y="402"/>
                    </a:cubicBezTo>
                    <a:cubicBezTo>
                      <a:pt x="5413" y="204"/>
                      <a:pt x="4874" y="1"/>
                      <a:pt x="4336" y="1"/>
                    </a:cubicBezTo>
                    <a:close/>
                  </a:path>
                </a:pathLst>
              </a:custGeom>
              <a:solidFill>
                <a:srgbClr val="060606"/>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1" name="Google Shape;2101;p51">
                <a:extLst>
                  <a:ext uri="{FF2B5EF4-FFF2-40B4-BE49-F238E27FC236}">
                    <a16:creationId xmlns:a16="http://schemas.microsoft.com/office/drawing/2014/main" id="{D94F7D6B-4F3E-37F9-58FE-7F7CE2F0EEB7}"/>
                  </a:ext>
                </a:extLst>
              </p:cNvPr>
              <p:cNvSpPr/>
              <p:nvPr/>
            </p:nvSpPr>
            <p:spPr>
              <a:xfrm>
                <a:off x="1842358" y="2964269"/>
                <a:ext cx="83778" cy="194623"/>
              </a:xfrm>
              <a:custGeom>
                <a:avLst/>
                <a:gdLst/>
                <a:ahLst/>
                <a:cxnLst/>
                <a:rect l="l" t="t" r="r" b="b"/>
                <a:pathLst>
                  <a:path w="944" h="2193" fill="none" extrusionOk="0">
                    <a:moveTo>
                      <a:pt x="215" y="0"/>
                    </a:moveTo>
                    <a:cubicBezTo>
                      <a:pt x="246" y="430"/>
                      <a:pt x="208" y="867"/>
                      <a:pt x="100" y="1281"/>
                    </a:cubicBezTo>
                    <a:cubicBezTo>
                      <a:pt x="31" y="1533"/>
                      <a:pt x="1" y="1986"/>
                      <a:pt x="299" y="2108"/>
                    </a:cubicBezTo>
                    <a:cubicBezTo>
                      <a:pt x="499" y="2193"/>
                      <a:pt x="790" y="2078"/>
                      <a:pt x="943" y="1940"/>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2" name="Google Shape;2102;p51">
                <a:extLst>
                  <a:ext uri="{FF2B5EF4-FFF2-40B4-BE49-F238E27FC236}">
                    <a16:creationId xmlns:a16="http://schemas.microsoft.com/office/drawing/2014/main" id="{6B699C82-43B3-0223-529F-C28FC8BFCD0B}"/>
                  </a:ext>
                </a:extLst>
              </p:cNvPr>
              <p:cNvSpPr/>
              <p:nvPr/>
            </p:nvSpPr>
            <p:spPr>
              <a:xfrm rot="10800000">
                <a:off x="1848969" y="3206253"/>
                <a:ext cx="94694" cy="26003"/>
              </a:xfrm>
              <a:custGeom>
                <a:avLst/>
                <a:gdLst/>
                <a:ahLst/>
                <a:cxnLst/>
                <a:rect l="l" t="t" r="r" b="b"/>
                <a:pathLst>
                  <a:path w="1067" h="293" fill="none" extrusionOk="0">
                    <a:moveTo>
                      <a:pt x="1" y="292"/>
                    </a:moveTo>
                    <a:cubicBezTo>
                      <a:pt x="154" y="177"/>
                      <a:pt x="330" y="93"/>
                      <a:pt x="522" y="47"/>
                    </a:cubicBezTo>
                    <a:cubicBezTo>
                      <a:pt x="714" y="1"/>
                      <a:pt x="913" y="54"/>
                      <a:pt x="1066" y="177"/>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3" name="Google Shape;2103;p51">
                <a:extLst>
                  <a:ext uri="{FF2B5EF4-FFF2-40B4-BE49-F238E27FC236}">
                    <a16:creationId xmlns:a16="http://schemas.microsoft.com/office/drawing/2014/main" id="{032D51B4-45F1-085B-CCA3-69CA57C768E5}"/>
                  </a:ext>
                </a:extLst>
              </p:cNvPr>
              <p:cNvSpPr/>
              <p:nvPr/>
            </p:nvSpPr>
            <p:spPr>
              <a:xfrm>
                <a:off x="1969622" y="2915990"/>
                <a:ext cx="132678" cy="43575"/>
              </a:xfrm>
              <a:custGeom>
                <a:avLst/>
                <a:gdLst/>
                <a:ahLst/>
                <a:cxnLst/>
                <a:rect l="l" t="t" r="r" b="b"/>
                <a:pathLst>
                  <a:path w="1495" h="491" fill="none" extrusionOk="0">
                    <a:moveTo>
                      <a:pt x="0" y="468"/>
                    </a:moveTo>
                    <a:cubicBezTo>
                      <a:pt x="100" y="491"/>
                      <a:pt x="199" y="483"/>
                      <a:pt x="291" y="437"/>
                    </a:cubicBezTo>
                    <a:cubicBezTo>
                      <a:pt x="376" y="391"/>
                      <a:pt x="460" y="345"/>
                      <a:pt x="544" y="284"/>
                    </a:cubicBezTo>
                    <a:cubicBezTo>
                      <a:pt x="828" y="107"/>
                      <a:pt x="1158" y="8"/>
                      <a:pt x="1495" y="0"/>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4" name="Google Shape;2104;p51">
                <a:extLst>
                  <a:ext uri="{FF2B5EF4-FFF2-40B4-BE49-F238E27FC236}">
                    <a16:creationId xmlns:a16="http://schemas.microsoft.com/office/drawing/2014/main" id="{38B99D5E-9557-D96C-EC2A-061D7F4C4DE9}"/>
                  </a:ext>
                </a:extLst>
              </p:cNvPr>
              <p:cNvSpPr/>
              <p:nvPr/>
            </p:nvSpPr>
            <p:spPr>
              <a:xfrm>
                <a:off x="1659361" y="2924155"/>
                <a:ext cx="98066" cy="34789"/>
              </a:xfrm>
              <a:custGeom>
                <a:avLst/>
                <a:gdLst/>
                <a:ahLst/>
                <a:cxnLst/>
                <a:rect l="l" t="t" r="r" b="b"/>
                <a:pathLst>
                  <a:path w="1105" h="392" fill="none" extrusionOk="0">
                    <a:moveTo>
                      <a:pt x="1104" y="391"/>
                    </a:moveTo>
                    <a:cubicBezTo>
                      <a:pt x="943" y="276"/>
                      <a:pt x="767" y="184"/>
                      <a:pt x="583" y="100"/>
                    </a:cubicBezTo>
                    <a:cubicBezTo>
                      <a:pt x="399" y="23"/>
                      <a:pt x="200" y="0"/>
                      <a:pt x="0" y="38"/>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5" name="Google Shape;2105;p51">
                <a:extLst>
                  <a:ext uri="{FF2B5EF4-FFF2-40B4-BE49-F238E27FC236}">
                    <a16:creationId xmlns:a16="http://schemas.microsoft.com/office/drawing/2014/main" id="{2E3786BA-1C9D-0E27-C51A-19E086D68A3C}"/>
                  </a:ext>
                </a:extLst>
              </p:cNvPr>
              <p:cNvSpPr/>
              <p:nvPr/>
            </p:nvSpPr>
            <p:spPr>
              <a:xfrm>
                <a:off x="2015149" y="3025504"/>
                <a:ext cx="41623" cy="52450"/>
              </a:xfrm>
              <a:custGeom>
                <a:avLst/>
                <a:gdLst/>
                <a:ahLst/>
                <a:cxnLst/>
                <a:rect l="l" t="t" r="r" b="b"/>
                <a:pathLst>
                  <a:path w="469" h="591" extrusionOk="0">
                    <a:moveTo>
                      <a:pt x="238" y="0"/>
                    </a:moveTo>
                    <a:cubicBezTo>
                      <a:pt x="108" y="0"/>
                      <a:pt x="1" y="131"/>
                      <a:pt x="1" y="292"/>
                    </a:cubicBezTo>
                    <a:cubicBezTo>
                      <a:pt x="1" y="460"/>
                      <a:pt x="108" y="591"/>
                      <a:pt x="238" y="591"/>
                    </a:cubicBezTo>
                    <a:cubicBezTo>
                      <a:pt x="369" y="591"/>
                      <a:pt x="468" y="460"/>
                      <a:pt x="468" y="292"/>
                    </a:cubicBezTo>
                    <a:cubicBezTo>
                      <a:pt x="468" y="131"/>
                      <a:pt x="369" y="0"/>
                      <a:pt x="238" y="0"/>
                    </a:cubicBezTo>
                    <a:close/>
                  </a:path>
                </a:pathLst>
              </a:custGeom>
              <a:solidFill>
                <a:srgbClr val="060606"/>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6" name="Google Shape;2106;p51">
                <a:extLst>
                  <a:ext uri="{FF2B5EF4-FFF2-40B4-BE49-F238E27FC236}">
                    <a16:creationId xmlns:a16="http://schemas.microsoft.com/office/drawing/2014/main" id="{FF610CA5-B0C7-8919-8E44-4103FA130AA4}"/>
                  </a:ext>
                </a:extLst>
              </p:cNvPr>
              <p:cNvSpPr/>
              <p:nvPr/>
            </p:nvSpPr>
            <p:spPr>
              <a:xfrm>
                <a:off x="1702936" y="3025504"/>
                <a:ext cx="41534" cy="52450"/>
              </a:xfrm>
              <a:custGeom>
                <a:avLst/>
                <a:gdLst/>
                <a:ahLst/>
                <a:cxnLst/>
                <a:rect l="l" t="t" r="r" b="b"/>
                <a:pathLst>
                  <a:path w="468" h="591" extrusionOk="0">
                    <a:moveTo>
                      <a:pt x="238" y="0"/>
                    </a:moveTo>
                    <a:cubicBezTo>
                      <a:pt x="107" y="0"/>
                      <a:pt x="0" y="131"/>
                      <a:pt x="0" y="292"/>
                    </a:cubicBezTo>
                    <a:cubicBezTo>
                      <a:pt x="0" y="460"/>
                      <a:pt x="107" y="591"/>
                      <a:pt x="238" y="591"/>
                    </a:cubicBezTo>
                    <a:cubicBezTo>
                      <a:pt x="360" y="591"/>
                      <a:pt x="468" y="460"/>
                      <a:pt x="468" y="292"/>
                    </a:cubicBezTo>
                    <a:cubicBezTo>
                      <a:pt x="468" y="131"/>
                      <a:pt x="360" y="0"/>
                      <a:pt x="238" y="0"/>
                    </a:cubicBezTo>
                    <a:close/>
                  </a:path>
                </a:pathLst>
              </a:custGeom>
              <a:solidFill>
                <a:srgbClr val="060606"/>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7" name="Google Shape;2107;p51">
                <a:extLst>
                  <a:ext uri="{FF2B5EF4-FFF2-40B4-BE49-F238E27FC236}">
                    <a16:creationId xmlns:a16="http://schemas.microsoft.com/office/drawing/2014/main" id="{5565344A-C0DC-8C4F-03C3-0F9070A5AAD2}"/>
                  </a:ext>
                </a:extLst>
              </p:cNvPr>
              <p:cNvSpPr/>
              <p:nvPr/>
            </p:nvSpPr>
            <p:spPr>
              <a:xfrm>
                <a:off x="1611082" y="2896909"/>
                <a:ext cx="220449" cy="246363"/>
              </a:xfrm>
              <a:custGeom>
                <a:avLst/>
                <a:gdLst/>
                <a:ahLst/>
                <a:cxnLst/>
                <a:rect l="l" t="t" r="r" b="b"/>
                <a:pathLst>
                  <a:path w="2484" h="2776" fill="none" extrusionOk="0">
                    <a:moveTo>
                      <a:pt x="2484" y="1388"/>
                    </a:moveTo>
                    <a:cubicBezTo>
                      <a:pt x="2484" y="2155"/>
                      <a:pt x="1924" y="2775"/>
                      <a:pt x="1242" y="2775"/>
                    </a:cubicBezTo>
                    <a:cubicBezTo>
                      <a:pt x="552" y="2775"/>
                      <a:pt x="0" y="2155"/>
                      <a:pt x="0" y="1388"/>
                    </a:cubicBezTo>
                    <a:cubicBezTo>
                      <a:pt x="0" y="621"/>
                      <a:pt x="552" y="0"/>
                      <a:pt x="1242" y="0"/>
                    </a:cubicBezTo>
                    <a:cubicBezTo>
                      <a:pt x="1924" y="0"/>
                      <a:pt x="2484" y="621"/>
                      <a:pt x="2484" y="1388"/>
                    </a:cubicBezTo>
                    <a:close/>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8" name="Google Shape;2108;p51">
                <a:extLst>
                  <a:ext uri="{FF2B5EF4-FFF2-40B4-BE49-F238E27FC236}">
                    <a16:creationId xmlns:a16="http://schemas.microsoft.com/office/drawing/2014/main" id="{B1F18FBD-0694-A3C7-16F7-89D17D85A983}"/>
                  </a:ext>
                </a:extLst>
              </p:cNvPr>
              <p:cNvSpPr/>
              <p:nvPr/>
            </p:nvSpPr>
            <p:spPr>
              <a:xfrm>
                <a:off x="1921254" y="2896909"/>
                <a:ext cx="221248" cy="246363"/>
              </a:xfrm>
              <a:custGeom>
                <a:avLst/>
                <a:gdLst/>
                <a:ahLst/>
                <a:cxnLst/>
                <a:rect l="l" t="t" r="r" b="b"/>
                <a:pathLst>
                  <a:path w="2493" h="2776" fill="none" extrusionOk="0">
                    <a:moveTo>
                      <a:pt x="2492" y="1388"/>
                    </a:moveTo>
                    <a:cubicBezTo>
                      <a:pt x="2492" y="2155"/>
                      <a:pt x="1933" y="2775"/>
                      <a:pt x="1243" y="2775"/>
                    </a:cubicBezTo>
                    <a:cubicBezTo>
                      <a:pt x="560" y="2775"/>
                      <a:pt x="1" y="2155"/>
                      <a:pt x="1" y="1388"/>
                    </a:cubicBezTo>
                    <a:cubicBezTo>
                      <a:pt x="1" y="621"/>
                      <a:pt x="560" y="0"/>
                      <a:pt x="1243" y="0"/>
                    </a:cubicBezTo>
                    <a:cubicBezTo>
                      <a:pt x="1933" y="0"/>
                      <a:pt x="2492" y="621"/>
                      <a:pt x="2492" y="1388"/>
                    </a:cubicBezTo>
                    <a:close/>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9" name="Google Shape;2109;p51">
                <a:extLst>
                  <a:ext uri="{FF2B5EF4-FFF2-40B4-BE49-F238E27FC236}">
                    <a16:creationId xmlns:a16="http://schemas.microsoft.com/office/drawing/2014/main" id="{4393F18E-4E9A-80B1-6D79-C2BC6DA0B425}"/>
                  </a:ext>
                </a:extLst>
              </p:cNvPr>
              <p:cNvSpPr/>
              <p:nvPr/>
            </p:nvSpPr>
            <p:spPr>
              <a:xfrm>
                <a:off x="1829401" y="2995508"/>
                <a:ext cx="91942" cy="89"/>
              </a:xfrm>
              <a:custGeom>
                <a:avLst/>
                <a:gdLst/>
                <a:ahLst/>
                <a:cxnLst/>
                <a:rect l="l" t="t" r="r" b="b"/>
                <a:pathLst>
                  <a:path w="1036" h="1" fill="none" extrusionOk="0">
                    <a:moveTo>
                      <a:pt x="1" y="1"/>
                    </a:moveTo>
                    <a:lnTo>
                      <a:pt x="1036" y="1"/>
                    </a:ln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0" name="Google Shape;2110;p51">
                <a:extLst>
                  <a:ext uri="{FF2B5EF4-FFF2-40B4-BE49-F238E27FC236}">
                    <a16:creationId xmlns:a16="http://schemas.microsoft.com/office/drawing/2014/main" id="{A12260AD-CDFB-A107-FB8A-E980CD83879E}"/>
                  </a:ext>
                </a:extLst>
              </p:cNvPr>
              <p:cNvSpPr/>
              <p:nvPr/>
            </p:nvSpPr>
            <p:spPr>
              <a:xfrm>
                <a:off x="1674980" y="3201047"/>
                <a:ext cx="438235" cy="168088"/>
              </a:xfrm>
              <a:custGeom>
                <a:avLst/>
                <a:gdLst/>
                <a:ahLst/>
                <a:cxnLst/>
                <a:rect l="l" t="t" r="r" b="b"/>
                <a:pathLst>
                  <a:path w="4938" h="1894" fill="none" extrusionOk="0">
                    <a:moveTo>
                      <a:pt x="1" y="199"/>
                    </a:moveTo>
                    <a:cubicBezTo>
                      <a:pt x="346" y="667"/>
                      <a:pt x="775" y="1081"/>
                      <a:pt x="1296" y="1311"/>
                    </a:cubicBezTo>
                    <a:cubicBezTo>
                      <a:pt x="2584" y="1893"/>
                      <a:pt x="4125" y="1280"/>
                      <a:pt x="4892" y="61"/>
                    </a:cubicBezTo>
                    <a:lnTo>
                      <a:pt x="4938" y="0"/>
                    </a:ln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1" name="Google Shape;2111;p51">
                <a:extLst>
                  <a:ext uri="{FF2B5EF4-FFF2-40B4-BE49-F238E27FC236}">
                    <a16:creationId xmlns:a16="http://schemas.microsoft.com/office/drawing/2014/main" id="{E407D459-AA65-DCFA-ECED-66C8EF468245}"/>
                  </a:ext>
                </a:extLst>
              </p:cNvPr>
              <p:cNvSpPr/>
              <p:nvPr/>
            </p:nvSpPr>
            <p:spPr>
              <a:xfrm>
                <a:off x="1543723" y="2635637"/>
                <a:ext cx="676345" cy="158592"/>
              </a:xfrm>
              <a:custGeom>
                <a:avLst/>
                <a:gdLst/>
                <a:ahLst/>
                <a:cxnLst/>
                <a:rect l="l" t="t" r="r" b="b"/>
                <a:pathLst>
                  <a:path w="7621" h="1787" fill="none" extrusionOk="0">
                    <a:moveTo>
                      <a:pt x="0" y="1"/>
                    </a:moveTo>
                    <a:cubicBezTo>
                      <a:pt x="1564" y="1779"/>
                      <a:pt x="4577" y="1787"/>
                      <a:pt x="6616" y="928"/>
                    </a:cubicBezTo>
                    <a:cubicBezTo>
                      <a:pt x="6976" y="790"/>
                      <a:pt x="7313" y="599"/>
                      <a:pt x="7620" y="361"/>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2" name="Google Shape;2112;p51">
                <a:extLst>
                  <a:ext uri="{FF2B5EF4-FFF2-40B4-BE49-F238E27FC236}">
                    <a16:creationId xmlns:a16="http://schemas.microsoft.com/office/drawing/2014/main" id="{1DDFD41B-F84F-055A-6EA5-7ED300067819}"/>
                  </a:ext>
                </a:extLst>
              </p:cNvPr>
              <p:cNvSpPr/>
              <p:nvPr/>
            </p:nvSpPr>
            <p:spPr>
              <a:xfrm>
                <a:off x="1598835" y="2581944"/>
                <a:ext cx="597359" cy="119809"/>
              </a:xfrm>
              <a:custGeom>
                <a:avLst/>
                <a:gdLst/>
                <a:ahLst/>
                <a:cxnLst/>
                <a:rect l="l" t="t" r="r" b="b"/>
                <a:pathLst>
                  <a:path w="6731" h="1350" fill="none" extrusionOk="0">
                    <a:moveTo>
                      <a:pt x="0" y="0"/>
                    </a:moveTo>
                    <a:cubicBezTo>
                      <a:pt x="0" y="0"/>
                      <a:pt x="690" y="1066"/>
                      <a:pt x="3166" y="1204"/>
                    </a:cubicBezTo>
                    <a:cubicBezTo>
                      <a:pt x="5796" y="1349"/>
                      <a:pt x="6731" y="368"/>
                      <a:pt x="6731" y="368"/>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3" name="Google Shape;2113;p51">
                <a:extLst>
                  <a:ext uri="{FF2B5EF4-FFF2-40B4-BE49-F238E27FC236}">
                    <a16:creationId xmlns:a16="http://schemas.microsoft.com/office/drawing/2014/main" id="{F40FAECF-899F-934B-1E02-CCF04117D200}"/>
                  </a:ext>
                </a:extLst>
              </p:cNvPr>
              <p:cNvSpPr/>
              <p:nvPr/>
            </p:nvSpPr>
            <p:spPr>
              <a:xfrm>
                <a:off x="1117823" y="3358130"/>
                <a:ext cx="1573671" cy="1431497"/>
              </a:xfrm>
              <a:custGeom>
                <a:avLst/>
                <a:gdLst/>
                <a:ahLst/>
                <a:cxnLst/>
                <a:rect l="l" t="t" r="r" b="b"/>
                <a:pathLst>
                  <a:path w="17732" h="16130" extrusionOk="0">
                    <a:moveTo>
                      <a:pt x="12243" y="1"/>
                    </a:moveTo>
                    <a:lnTo>
                      <a:pt x="8885" y="1718"/>
                    </a:lnTo>
                    <a:lnTo>
                      <a:pt x="5344" y="39"/>
                    </a:lnTo>
                    <a:lnTo>
                      <a:pt x="652" y="6356"/>
                    </a:lnTo>
                    <a:lnTo>
                      <a:pt x="0" y="16130"/>
                    </a:lnTo>
                    <a:lnTo>
                      <a:pt x="17731" y="16130"/>
                    </a:lnTo>
                    <a:lnTo>
                      <a:pt x="16927" y="6218"/>
                    </a:lnTo>
                    <a:lnTo>
                      <a:pt x="16927" y="6080"/>
                    </a:lnTo>
                    <a:lnTo>
                      <a:pt x="12243" y="1"/>
                    </a:lnTo>
                    <a:close/>
                  </a:path>
                </a:pathLst>
              </a:custGeom>
              <a:solidFill>
                <a:srgbClr val="EEF6FE"/>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4" name="Google Shape;2114;p51">
                <a:extLst>
                  <a:ext uri="{FF2B5EF4-FFF2-40B4-BE49-F238E27FC236}">
                    <a16:creationId xmlns:a16="http://schemas.microsoft.com/office/drawing/2014/main" id="{25DF72A7-AB99-87CB-89F2-B5242522677B}"/>
                  </a:ext>
                </a:extLst>
              </p:cNvPr>
              <p:cNvSpPr/>
              <p:nvPr/>
            </p:nvSpPr>
            <p:spPr>
              <a:xfrm>
                <a:off x="698048" y="3340469"/>
                <a:ext cx="961402" cy="1449158"/>
              </a:xfrm>
              <a:custGeom>
                <a:avLst/>
                <a:gdLst/>
                <a:ahLst/>
                <a:cxnLst/>
                <a:rect l="l" t="t" r="r" b="b"/>
                <a:pathLst>
                  <a:path w="10833" h="16329" extrusionOk="0">
                    <a:moveTo>
                      <a:pt x="10832" y="1"/>
                    </a:moveTo>
                    <a:lnTo>
                      <a:pt x="10832" y="1"/>
                    </a:lnTo>
                    <a:cubicBezTo>
                      <a:pt x="10832" y="1"/>
                      <a:pt x="6593" y="836"/>
                      <a:pt x="5305" y="1710"/>
                    </a:cubicBezTo>
                    <a:cubicBezTo>
                      <a:pt x="4018" y="2576"/>
                      <a:pt x="2799" y="4148"/>
                      <a:pt x="1833" y="6854"/>
                    </a:cubicBezTo>
                    <a:cubicBezTo>
                      <a:pt x="867" y="9552"/>
                      <a:pt x="1" y="13285"/>
                      <a:pt x="453" y="14504"/>
                    </a:cubicBezTo>
                    <a:cubicBezTo>
                      <a:pt x="898" y="15731"/>
                      <a:pt x="1572" y="16329"/>
                      <a:pt x="3121" y="16329"/>
                    </a:cubicBezTo>
                    <a:lnTo>
                      <a:pt x="6003" y="16329"/>
                    </a:lnTo>
                    <a:lnTo>
                      <a:pt x="7728" y="6210"/>
                    </a:lnTo>
                    <a:lnTo>
                      <a:pt x="10832" y="1"/>
                    </a:lnTo>
                    <a:close/>
                  </a:path>
                </a:pathLst>
              </a:custGeom>
              <a:solidFill>
                <a:srgbClr val="6E63B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5" name="Google Shape;2115;p51">
                <a:extLst>
                  <a:ext uri="{FF2B5EF4-FFF2-40B4-BE49-F238E27FC236}">
                    <a16:creationId xmlns:a16="http://schemas.microsoft.com/office/drawing/2014/main" id="{28C9DA56-7B2D-384F-47FE-9FF184E817C4}"/>
                  </a:ext>
                </a:extLst>
              </p:cNvPr>
              <p:cNvSpPr/>
              <p:nvPr/>
            </p:nvSpPr>
            <p:spPr>
              <a:xfrm>
                <a:off x="834098" y="4255456"/>
                <a:ext cx="376999" cy="82446"/>
              </a:xfrm>
              <a:custGeom>
                <a:avLst/>
                <a:gdLst/>
                <a:ahLst/>
                <a:cxnLst/>
                <a:rect l="l" t="t" r="r" b="b"/>
                <a:pathLst>
                  <a:path w="4248" h="929" fill="none" extrusionOk="0">
                    <a:moveTo>
                      <a:pt x="1" y="929"/>
                    </a:moveTo>
                    <a:cubicBezTo>
                      <a:pt x="537" y="400"/>
                      <a:pt x="1281" y="124"/>
                      <a:pt x="2032" y="62"/>
                    </a:cubicBezTo>
                    <a:cubicBezTo>
                      <a:pt x="2784" y="1"/>
                      <a:pt x="3535" y="147"/>
                      <a:pt x="4248" y="384"/>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6" name="Google Shape;2116;p51">
                <a:extLst>
                  <a:ext uri="{FF2B5EF4-FFF2-40B4-BE49-F238E27FC236}">
                    <a16:creationId xmlns:a16="http://schemas.microsoft.com/office/drawing/2014/main" id="{D866DE89-F92A-E867-9614-E490E5F1397C}"/>
                  </a:ext>
                </a:extLst>
              </p:cNvPr>
              <p:cNvSpPr/>
              <p:nvPr/>
            </p:nvSpPr>
            <p:spPr>
              <a:xfrm>
                <a:off x="1230710" y="3667060"/>
                <a:ext cx="146433" cy="1122567"/>
              </a:xfrm>
              <a:custGeom>
                <a:avLst/>
                <a:gdLst/>
                <a:ahLst/>
                <a:cxnLst/>
                <a:rect l="l" t="t" r="r" b="b"/>
                <a:pathLst>
                  <a:path w="1650" h="12649" fill="none" extrusionOk="0">
                    <a:moveTo>
                      <a:pt x="1" y="12649"/>
                    </a:moveTo>
                    <a:lnTo>
                      <a:pt x="1626" y="3580"/>
                    </a:lnTo>
                    <a:cubicBezTo>
                      <a:pt x="1649" y="3258"/>
                      <a:pt x="1580" y="2675"/>
                      <a:pt x="1473" y="1986"/>
                    </a:cubicBezTo>
                    <a:cubicBezTo>
                      <a:pt x="1381" y="1357"/>
                      <a:pt x="1044" y="537"/>
                      <a:pt x="706" y="0"/>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7" name="Google Shape;2117;p51">
                <a:extLst>
                  <a:ext uri="{FF2B5EF4-FFF2-40B4-BE49-F238E27FC236}">
                    <a16:creationId xmlns:a16="http://schemas.microsoft.com/office/drawing/2014/main" id="{525C3045-3DB9-5B31-B2EE-95E39FEE2C64}"/>
                  </a:ext>
                </a:extLst>
              </p:cNvPr>
              <p:cNvSpPr/>
              <p:nvPr/>
            </p:nvSpPr>
            <p:spPr>
              <a:xfrm>
                <a:off x="2142413" y="3340469"/>
                <a:ext cx="1074288" cy="1449158"/>
              </a:xfrm>
              <a:custGeom>
                <a:avLst/>
                <a:gdLst/>
                <a:ahLst/>
                <a:cxnLst/>
                <a:rect l="l" t="t" r="r" b="b"/>
                <a:pathLst>
                  <a:path w="12105" h="16329" extrusionOk="0">
                    <a:moveTo>
                      <a:pt x="0" y="1"/>
                    </a:moveTo>
                    <a:lnTo>
                      <a:pt x="3971" y="5872"/>
                    </a:lnTo>
                    <a:lnTo>
                      <a:pt x="5841" y="15470"/>
                    </a:lnTo>
                    <a:cubicBezTo>
                      <a:pt x="5841" y="15470"/>
                      <a:pt x="7114" y="16329"/>
                      <a:pt x="8655" y="16329"/>
                    </a:cubicBezTo>
                    <a:cubicBezTo>
                      <a:pt x="10203" y="16329"/>
                      <a:pt x="11200" y="15516"/>
                      <a:pt x="11652" y="14297"/>
                    </a:cubicBezTo>
                    <a:cubicBezTo>
                      <a:pt x="12104" y="13078"/>
                      <a:pt x="11093" y="10303"/>
                      <a:pt x="9835" y="7597"/>
                    </a:cubicBezTo>
                    <a:cubicBezTo>
                      <a:pt x="8632" y="4999"/>
                      <a:pt x="6815" y="2576"/>
                      <a:pt x="5527" y="1710"/>
                    </a:cubicBezTo>
                    <a:cubicBezTo>
                      <a:pt x="4239" y="836"/>
                      <a:pt x="1" y="1"/>
                      <a:pt x="0" y="1"/>
                    </a:cubicBezTo>
                    <a:close/>
                  </a:path>
                </a:pathLst>
              </a:custGeom>
              <a:solidFill>
                <a:srgbClr val="6E63B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8" name="Google Shape;2118;p51">
                <a:extLst>
                  <a:ext uri="{FF2B5EF4-FFF2-40B4-BE49-F238E27FC236}">
                    <a16:creationId xmlns:a16="http://schemas.microsoft.com/office/drawing/2014/main" id="{FA4F8055-537D-9A0D-4708-8F363B4D7044}"/>
                  </a:ext>
                </a:extLst>
              </p:cNvPr>
              <p:cNvSpPr/>
              <p:nvPr/>
            </p:nvSpPr>
            <p:spPr>
              <a:xfrm>
                <a:off x="2487286" y="3706464"/>
                <a:ext cx="173590" cy="1007018"/>
              </a:xfrm>
              <a:custGeom>
                <a:avLst/>
                <a:gdLst/>
                <a:ahLst/>
                <a:cxnLst/>
                <a:rect l="l" t="t" r="r" b="b"/>
                <a:pathLst>
                  <a:path w="1956" h="11347" fill="none" extrusionOk="0">
                    <a:moveTo>
                      <a:pt x="1955" y="11346"/>
                    </a:moveTo>
                    <a:cubicBezTo>
                      <a:pt x="1657" y="9828"/>
                      <a:pt x="1365" y="8310"/>
                      <a:pt x="1066" y="6785"/>
                    </a:cubicBezTo>
                    <a:cubicBezTo>
                      <a:pt x="859" y="5704"/>
                      <a:pt x="645" y="4615"/>
                      <a:pt x="438" y="3527"/>
                    </a:cubicBezTo>
                    <a:cubicBezTo>
                      <a:pt x="223" y="2431"/>
                      <a:pt x="1" y="1427"/>
                      <a:pt x="476" y="346"/>
                    </a:cubicBezTo>
                    <a:cubicBezTo>
                      <a:pt x="530" y="223"/>
                      <a:pt x="583" y="116"/>
                      <a:pt x="652" y="1"/>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9" name="Google Shape;2119;p51">
                <a:extLst>
                  <a:ext uri="{FF2B5EF4-FFF2-40B4-BE49-F238E27FC236}">
                    <a16:creationId xmlns:a16="http://schemas.microsoft.com/office/drawing/2014/main" id="{CA28260D-3F81-565E-E25D-9AF3CB9197CC}"/>
                  </a:ext>
                </a:extLst>
              </p:cNvPr>
              <p:cNvSpPr/>
              <p:nvPr/>
            </p:nvSpPr>
            <p:spPr>
              <a:xfrm>
                <a:off x="1592001" y="3281275"/>
                <a:ext cx="612358" cy="355256"/>
              </a:xfrm>
              <a:custGeom>
                <a:avLst/>
                <a:gdLst/>
                <a:ahLst/>
                <a:cxnLst/>
                <a:rect l="l" t="t" r="r" b="b"/>
                <a:pathLst>
                  <a:path w="6900" h="4003" extrusionOk="0">
                    <a:moveTo>
                      <a:pt x="805" y="1"/>
                    </a:moveTo>
                    <a:lnTo>
                      <a:pt x="1" y="905"/>
                    </a:lnTo>
                    <a:cubicBezTo>
                      <a:pt x="1" y="905"/>
                      <a:pt x="759" y="3481"/>
                      <a:pt x="2576" y="4002"/>
                    </a:cubicBezTo>
                    <a:lnTo>
                      <a:pt x="3534" y="2822"/>
                    </a:lnTo>
                    <a:lnTo>
                      <a:pt x="4631" y="3987"/>
                    </a:lnTo>
                    <a:cubicBezTo>
                      <a:pt x="5995" y="3604"/>
                      <a:pt x="6900" y="867"/>
                      <a:pt x="6900" y="867"/>
                    </a:cubicBezTo>
                    <a:lnTo>
                      <a:pt x="6041" y="8"/>
                    </a:lnTo>
                    <a:cubicBezTo>
                      <a:pt x="6041" y="8"/>
                      <a:pt x="4569" y="2047"/>
                      <a:pt x="3450" y="2047"/>
                    </a:cubicBezTo>
                    <a:cubicBezTo>
                      <a:pt x="2331" y="2047"/>
                      <a:pt x="805" y="1"/>
                      <a:pt x="805" y="1"/>
                    </a:cubicBezTo>
                    <a:close/>
                  </a:path>
                </a:pathLst>
              </a:custGeom>
              <a:solidFill>
                <a:srgbClr val="6E63B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0" name="Google Shape;2120;p51">
                <a:extLst>
                  <a:ext uri="{FF2B5EF4-FFF2-40B4-BE49-F238E27FC236}">
                    <a16:creationId xmlns:a16="http://schemas.microsoft.com/office/drawing/2014/main" id="{112C7409-C067-6BB8-D8D7-AFC4DE896BBE}"/>
                  </a:ext>
                </a:extLst>
              </p:cNvPr>
              <p:cNvSpPr/>
              <p:nvPr/>
            </p:nvSpPr>
            <p:spPr>
              <a:xfrm>
                <a:off x="1592001" y="3358130"/>
                <a:ext cx="612358" cy="278401"/>
              </a:xfrm>
              <a:custGeom>
                <a:avLst/>
                <a:gdLst/>
                <a:ahLst/>
                <a:cxnLst/>
                <a:rect l="l" t="t" r="r" b="b"/>
                <a:pathLst>
                  <a:path w="6900" h="3137" fill="none" extrusionOk="0">
                    <a:moveTo>
                      <a:pt x="1" y="39"/>
                    </a:moveTo>
                    <a:cubicBezTo>
                      <a:pt x="1" y="39"/>
                      <a:pt x="759" y="2615"/>
                      <a:pt x="2576" y="3136"/>
                    </a:cubicBezTo>
                    <a:lnTo>
                      <a:pt x="3534" y="1956"/>
                    </a:lnTo>
                    <a:lnTo>
                      <a:pt x="4631" y="3121"/>
                    </a:lnTo>
                    <a:cubicBezTo>
                      <a:pt x="5995" y="2738"/>
                      <a:pt x="6900" y="1"/>
                      <a:pt x="6900" y="1"/>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1" name="Google Shape;2121;p51">
                <a:extLst>
                  <a:ext uri="{FF2B5EF4-FFF2-40B4-BE49-F238E27FC236}">
                    <a16:creationId xmlns:a16="http://schemas.microsoft.com/office/drawing/2014/main" id="{61B4C695-DECE-A971-F47F-62B15910687B}"/>
                  </a:ext>
                </a:extLst>
              </p:cNvPr>
              <p:cNvSpPr/>
              <p:nvPr/>
            </p:nvSpPr>
            <p:spPr>
              <a:xfrm>
                <a:off x="2637003" y="4285453"/>
                <a:ext cx="455186" cy="91942"/>
              </a:xfrm>
              <a:custGeom>
                <a:avLst/>
                <a:gdLst/>
                <a:ahLst/>
                <a:cxnLst/>
                <a:rect l="l" t="t" r="r" b="b"/>
                <a:pathLst>
                  <a:path w="5129" h="1036" fill="none" extrusionOk="0">
                    <a:moveTo>
                      <a:pt x="0" y="721"/>
                    </a:moveTo>
                    <a:lnTo>
                      <a:pt x="636" y="506"/>
                    </a:lnTo>
                    <a:cubicBezTo>
                      <a:pt x="1073" y="353"/>
                      <a:pt x="1526" y="230"/>
                      <a:pt x="1978" y="154"/>
                    </a:cubicBezTo>
                    <a:cubicBezTo>
                      <a:pt x="3105" y="0"/>
                      <a:pt x="4247" y="315"/>
                      <a:pt x="5129" y="1035"/>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2" name="Google Shape;2122;p51">
                <a:extLst>
                  <a:ext uri="{FF2B5EF4-FFF2-40B4-BE49-F238E27FC236}">
                    <a16:creationId xmlns:a16="http://schemas.microsoft.com/office/drawing/2014/main" id="{02DD653E-8273-EAF7-648F-D46CFD367FC7}"/>
                  </a:ext>
                </a:extLst>
              </p:cNvPr>
              <p:cNvSpPr/>
              <p:nvPr/>
            </p:nvSpPr>
            <p:spPr>
              <a:xfrm>
                <a:off x="2189361" y="3973150"/>
                <a:ext cx="290559" cy="41623"/>
              </a:xfrm>
              <a:custGeom>
                <a:avLst/>
                <a:gdLst/>
                <a:ahLst/>
                <a:cxnLst/>
                <a:rect l="l" t="t" r="r" b="b"/>
                <a:pathLst>
                  <a:path w="3274" h="469" fill="none" extrusionOk="0">
                    <a:moveTo>
                      <a:pt x="0" y="1"/>
                    </a:moveTo>
                    <a:lnTo>
                      <a:pt x="3273" y="1"/>
                    </a:lnTo>
                    <a:lnTo>
                      <a:pt x="3273" y="468"/>
                    </a:lnTo>
                    <a:lnTo>
                      <a:pt x="0" y="468"/>
                    </a:lnTo>
                    <a:close/>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3" name="Google Shape;2123;p51">
                <a:extLst>
                  <a:ext uri="{FF2B5EF4-FFF2-40B4-BE49-F238E27FC236}">
                    <a16:creationId xmlns:a16="http://schemas.microsoft.com/office/drawing/2014/main" id="{80AEF2FA-6A62-7036-2DF9-E08A9C96DC92}"/>
                  </a:ext>
                </a:extLst>
              </p:cNvPr>
              <p:cNvSpPr/>
              <p:nvPr/>
            </p:nvSpPr>
            <p:spPr>
              <a:xfrm>
                <a:off x="1905635" y="3531631"/>
                <a:ext cx="89" cy="1257996"/>
              </a:xfrm>
              <a:custGeom>
                <a:avLst/>
                <a:gdLst/>
                <a:ahLst/>
                <a:cxnLst/>
                <a:rect l="l" t="t" r="r" b="b"/>
                <a:pathLst>
                  <a:path w="1" h="14175" fill="none" extrusionOk="0">
                    <a:moveTo>
                      <a:pt x="0" y="1"/>
                    </a:moveTo>
                    <a:lnTo>
                      <a:pt x="0" y="14175"/>
                    </a:ln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4" name="Google Shape;2124;p51">
                <a:extLst>
                  <a:ext uri="{FF2B5EF4-FFF2-40B4-BE49-F238E27FC236}">
                    <a16:creationId xmlns:a16="http://schemas.microsoft.com/office/drawing/2014/main" id="{2CC5747F-B3DC-F78D-7840-85BE81C1E1DE}"/>
                  </a:ext>
                </a:extLst>
              </p:cNvPr>
              <p:cNvSpPr/>
              <p:nvPr/>
            </p:nvSpPr>
            <p:spPr>
              <a:xfrm>
                <a:off x="2912475" y="4292197"/>
                <a:ext cx="191961" cy="25293"/>
              </a:xfrm>
              <a:custGeom>
                <a:avLst/>
                <a:gdLst/>
                <a:ahLst/>
                <a:cxnLst/>
                <a:rect l="l" t="t" r="r" b="b"/>
                <a:pathLst>
                  <a:path w="2163" h="285" fill="none" extrusionOk="0">
                    <a:moveTo>
                      <a:pt x="1" y="78"/>
                    </a:moveTo>
                    <a:cubicBezTo>
                      <a:pt x="691" y="1"/>
                      <a:pt x="1580" y="139"/>
                      <a:pt x="2163" y="285"/>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5" name="Google Shape;2125;p51">
                <a:extLst>
                  <a:ext uri="{FF2B5EF4-FFF2-40B4-BE49-F238E27FC236}">
                    <a16:creationId xmlns:a16="http://schemas.microsoft.com/office/drawing/2014/main" id="{14E448EA-36A6-EC76-5CCD-028BBE60D4A8}"/>
                  </a:ext>
                </a:extLst>
              </p:cNvPr>
              <p:cNvSpPr/>
              <p:nvPr/>
            </p:nvSpPr>
            <p:spPr>
              <a:xfrm>
                <a:off x="1110990" y="4420171"/>
                <a:ext cx="497430" cy="176341"/>
              </a:xfrm>
              <a:custGeom>
                <a:avLst/>
                <a:gdLst/>
                <a:ahLst/>
                <a:cxnLst/>
                <a:rect l="l" t="t" r="r" b="b"/>
                <a:pathLst>
                  <a:path w="5605" h="1987" extrusionOk="0">
                    <a:moveTo>
                      <a:pt x="2722" y="0"/>
                    </a:moveTo>
                    <a:lnTo>
                      <a:pt x="1" y="1763"/>
                    </a:lnTo>
                    <a:cubicBezTo>
                      <a:pt x="1" y="1763"/>
                      <a:pt x="1342" y="1986"/>
                      <a:pt x="1971" y="1986"/>
                    </a:cubicBezTo>
                    <a:cubicBezTo>
                      <a:pt x="2000" y="1986"/>
                      <a:pt x="2029" y="1986"/>
                      <a:pt x="2058" y="1986"/>
                    </a:cubicBezTo>
                    <a:cubicBezTo>
                      <a:pt x="2373" y="1986"/>
                      <a:pt x="2682" y="1949"/>
                      <a:pt x="2990" y="1886"/>
                    </a:cubicBezTo>
                    <a:cubicBezTo>
                      <a:pt x="3328" y="1817"/>
                      <a:pt x="3588" y="1671"/>
                      <a:pt x="3880" y="1533"/>
                    </a:cubicBezTo>
                    <a:cubicBezTo>
                      <a:pt x="4194" y="1388"/>
                      <a:pt x="4524" y="1288"/>
                      <a:pt x="4861" y="1227"/>
                    </a:cubicBezTo>
                    <a:cubicBezTo>
                      <a:pt x="5076" y="1188"/>
                      <a:pt x="5413" y="1073"/>
                      <a:pt x="5505" y="897"/>
                    </a:cubicBezTo>
                    <a:cubicBezTo>
                      <a:pt x="5605" y="705"/>
                      <a:pt x="5413" y="483"/>
                      <a:pt x="5191" y="376"/>
                    </a:cubicBezTo>
                    <a:cubicBezTo>
                      <a:pt x="4455" y="15"/>
                      <a:pt x="3443" y="376"/>
                      <a:pt x="2722" y="0"/>
                    </a:cubicBezTo>
                    <a:close/>
                  </a:path>
                </a:pathLst>
              </a:custGeom>
              <a:solidFill>
                <a:srgbClr val="FCE5CD"/>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6" name="Google Shape;2126;p51">
                <a:extLst>
                  <a:ext uri="{FF2B5EF4-FFF2-40B4-BE49-F238E27FC236}">
                    <a16:creationId xmlns:a16="http://schemas.microsoft.com/office/drawing/2014/main" id="{4CF0074B-5D85-1BC8-BFD1-939E01F7AC10}"/>
                  </a:ext>
                </a:extLst>
              </p:cNvPr>
              <p:cNvSpPr/>
              <p:nvPr/>
            </p:nvSpPr>
            <p:spPr>
              <a:xfrm>
                <a:off x="1249081" y="3928244"/>
                <a:ext cx="359339" cy="621942"/>
              </a:xfrm>
              <a:custGeom>
                <a:avLst/>
                <a:gdLst/>
                <a:ahLst/>
                <a:cxnLst/>
                <a:rect l="l" t="t" r="r" b="b"/>
                <a:pathLst>
                  <a:path w="4049" h="7008" extrusionOk="0">
                    <a:moveTo>
                      <a:pt x="553" y="1"/>
                    </a:moveTo>
                    <a:lnTo>
                      <a:pt x="1" y="246"/>
                    </a:lnTo>
                    <a:lnTo>
                      <a:pt x="3497" y="7007"/>
                    </a:lnTo>
                    <a:lnTo>
                      <a:pt x="4049" y="6762"/>
                    </a:lnTo>
                    <a:lnTo>
                      <a:pt x="553" y="1"/>
                    </a:lnTo>
                    <a:close/>
                  </a:path>
                </a:pathLst>
              </a:custGeom>
              <a:solidFill>
                <a:srgbClr val="3C386C"/>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7" name="Google Shape;2127;p51">
                <a:extLst>
                  <a:ext uri="{FF2B5EF4-FFF2-40B4-BE49-F238E27FC236}">
                    <a16:creationId xmlns:a16="http://schemas.microsoft.com/office/drawing/2014/main" id="{3E9CEDBC-CAAE-1A9C-7681-C6683BFF8306}"/>
                  </a:ext>
                </a:extLst>
              </p:cNvPr>
              <p:cNvSpPr/>
              <p:nvPr/>
            </p:nvSpPr>
            <p:spPr>
              <a:xfrm>
                <a:off x="1236212" y="3902330"/>
                <a:ext cx="61946" cy="47835"/>
              </a:xfrm>
              <a:custGeom>
                <a:avLst/>
                <a:gdLst/>
                <a:ahLst/>
                <a:cxnLst/>
                <a:rect l="l" t="t" r="r" b="b"/>
                <a:pathLst>
                  <a:path w="698" h="539" extrusionOk="0">
                    <a:moveTo>
                      <a:pt x="445" y="0"/>
                    </a:moveTo>
                    <a:cubicBezTo>
                      <a:pt x="422" y="0"/>
                      <a:pt x="398" y="6"/>
                      <a:pt x="376" y="17"/>
                    </a:cubicBezTo>
                    <a:lnTo>
                      <a:pt x="115" y="132"/>
                    </a:lnTo>
                    <a:cubicBezTo>
                      <a:pt x="39" y="162"/>
                      <a:pt x="0" y="254"/>
                      <a:pt x="39" y="331"/>
                    </a:cubicBezTo>
                    <a:lnTo>
                      <a:pt x="146" y="538"/>
                    </a:lnTo>
                    <a:lnTo>
                      <a:pt x="698" y="293"/>
                    </a:lnTo>
                    <a:lnTo>
                      <a:pt x="591" y="86"/>
                    </a:lnTo>
                    <a:cubicBezTo>
                      <a:pt x="558" y="31"/>
                      <a:pt x="502" y="0"/>
                      <a:pt x="445" y="0"/>
                    </a:cubicBezTo>
                    <a:close/>
                  </a:path>
                </a:pathLst>
              </a:custGeom>
              <a:solidFill>
                <a:srgbClr val="6E63B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8" name="Google Shape;2128;p51">
                <a:extLst>
                  <a:ext uri="{FF2B5EF4-FFF2-40B4-BE49-F238E27FC236}">
                    <a16:creationId xmlns:a16="http://schemas.microsoft.com/office/drawing/2014/main" id="{317E8213-6D12-8F09-C45F-BBD9E5BD4D40}"/>
                  </a:ext>
                </a:extLst>
              </p:cNvPr>
              <p:cNvSpPr/>
              <p:nvPr/>
            </p:nvSpPr>
            <p:spPr>
              <a:xfrm>
                <a:off x="1249081" y="3928244"/>
                <a:ext cx="49077" cy="21921"/>
              </a:xfrm>
              <a:custGeom>
                <a:avLst/>
                <a:gdLst/>
                <a:ahLst/>
                <a:cxnLst/>
                <a:rect l="l" t="t" r="r" b="b"/>
                <a:pathLst>
                  <a:path w="553" h="247" fill="none" extrusionOk="0">
                    <a:moveTo>
                      <a:pt x="553" y="1"/>
                    </a:moveTo>
                    <a:lnTo>
                      <a:pt x="1" y="246"/>
                    </a:lnTo>
                  </a:path>
                </a:pathLst>
              </a:custGeom>
              <a:solidFill>
                <a:srgbClr val="6E63B4"/>
              </a:solidFill>
              <a:ln w="3650"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9" name="Google Shape;2129;p51">
                <a:extLst>
                  <a:ext uri="{FF2B5EF4-FFF2-40B4-BE49-F238E27FC236}">
                    <a16:creationId xmlns:a16="http://schemas.microsoft.com/office/drawing/2014/main" id="{586B3897-F7CB-0687-3FF6-008151796B54}"/>
                  </a:ext>
                </a:extLst>
              </p:cNvPr>
              <p:cNvSpPr/>
              <p:nvPr/>
            </p:nvSpPr>
            <p:spPr>
              <a:xfrm>
                <a:off x="1559342" y="4528266"/>
                <a:ext cx="51829" cy="63366"/>
              </a:xfrm>
              <a:custGeom>
                <a:avLst/>
                <a:gdLst/>
                <a:ahLst/>
                <a:cxnLst/>
                <a:rect l="l" t="t" r="r" b="b"/>
                <a:pathLst>
                  <a:path w="584" h="714" extrusionOk="0">
                    <a:moveTo>
                      <a:pt x="553" y="1"/>
                    </a:moveTo>
                    <a:lnTo>
                      <a:pt x="1" y="246"/>
                    </a:lnTo>
                    <a:lnTo>
                      <a:pt x="583" y="714"/>
                    </a:lnTo>
                    <a:lnTo>
                      <a:pt x="553" y="1"/>
                    </a:lnTo>
                    <a:close/>
                  </a:path>
                </a:pathLst>
              </a:custGeom>
              <a:solidFill>
                <a:srgbClr val="6E63B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0" name="Google Shape;2130;p51">
                <a:extLst>
                  <a:ext uri="{FF2B5EF4-FFF2-40B4-BE49-F238E27FC236}">
                    <a16:creationId xmlns:a16="http://schemas.microsoft.com/office/drawing/2014/main" id="{94BFD90A-52DB-68BA-B5C6-C1C9109307D5}"/>
                  </a:ext>
                </a:extLst>
              </p:cNvPr>
              <p:cNvSpPr/>
              <p:nvPr/>
            </p:nvSpPr>
            <p:spPr>
              <a:xfrm>
                <a:off x="1587919" y="4563676"/>
                <a:ext cx="23252" cy="27955"/>
              </a:xfrm>
              <a:custGeom>
                <a:avLst/>
                <a:gdLst/>
                <a:ahLst/>
                <a:cxnLst/>
                <a:rect l="l" t="t" r="r" b="b"/>
                <a:pathLst>
                  <a:path w="262" h="315" extrusionOk="0">
                    <a:moveTo>
                      <a:pt x="246" y="1"/>
                    </a:moveTo>
                    <a:lnTo>
                      <a:pt x="1" y="108"/>
                    </a:lnTo>
                    <a:lnTo>
                      <a:pt x="261" y="315"/>
                    </a:lnTo>
                    <a:lnTo>
                      <a:pt x="246" y="1"/>
                    </a:lnTo>
                    <a:close/>
                  </a:path>
                </a:pathLst>
              </a:custGeom>
              <a:solidFill>
                <a:srgbClr val="060606"/>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1" name="Google Shape;2131;p51">
                <a:extLst>
                  <a:ext uri="{FF2B5EF4-FFF2-40B4-BE49-F238E27FC236}">
                    <a16:creationId xmlns:a16="http://schemas.microsoft.com/office/drawing/2014/main" id="{0D2D1A28-70E2-B976-0B2F-1023EDB4E20D}"/>
                  </a:ext>
                </a:extLst>
              </p:cNvPr>
              <p:cNvSpPr/>
              <p:nvPr/>
            </p:nvSpPr>
            <p:spPr>
              <a:xfrm>
                <a:off x="1054546" y="4211881"/>
                <a:ext cx="515090" cy="244411"/>
              </a:xfrm>
              <a:custGeom>
                <a:avLst/>
                <a:gdLst/>
                <a:ahLst/>
                <a:cxnLst/>
                <a:rect l="l" t="t" r="r" b="b"/>
                <a:pathLst>
                  <a:path w="5804" h="2754" extrusionOk="0">
                    <a:moveTo>
                      <a:pt x="2036" y="1"/>
                    </a:moveTo>
                    <a:cubicBezTo>
                      <a:pt x="2009" y="1"/>
                      <a:pt x="1982" y="1"/>
                      <a:pt x="1955" y="1"/>
                    </a:cubicBezTo>
                    <a:cubicBezTo>
                      <a:pt x="1626" y="17"/>
                      <a:pt x="1219" y="109"/>
                      <a:pt x="959" y="308"/>
                    </a:cubicBezTo>
                    <a:cubicBezTo>
                      <a:pt x="637" y="553"/>
                      <a:pt x="315" y="814"/>
                      <a:pt x="1" y="1082"/>
                    </a:cubicBezTo>
                    <a:lnTo>
                      <a:pt x="1909" y="1741"/>
                    </a:lnTo>
                    <a:cubicBezTo>
                      <a:pt x="2094" y="1692"/>
                      <a:pt x="2285" y="1666"/>
                      <a:pt x="2475" y="1666"/>
                    </a:cubicBezTo>
                    <a:cubicBezTo>
                      <a:pt x="2781" y="1666"/>
                      <a:pt x="3087" y="1732"/>
                      <a:pt x="3366" y="1864"/>
                    </a:cubicBezTo>
                    <a:cubicBezTo>
                      <a:pt x="3504" y="1933"/>
                      <a:pt x="3626" y="2017"/>
                      <a:pt x="3749" y="2102"/>
                    </a:cubicBezTo>
                    <a:cubicBezTo>
                      <a:pt x="4168" y="2390"/>
                      <a:pt x="4545" y="2753"/>
                      <a:pt x="5071" y="2753"/>
                    </a:cubicBezTo>
                    <a:cubicBezTo>
                      <a:pt x="5132" y="2753"/>
                      <a:pt x="5194" y="2748"/>
                      <a:pt x="5259" y="2738"/>
                    </a:cubicBezTo>
                    <a:cubicBezTo>
                      <a:pt x="5420" y="2700"/>
                      <a:pt x="5558" y="2615"/>
                      <a:pt x="5666" y="2493"/>
                    </a:cubicBezTo>
                    <a:cubicBezTo>
                      <a:pt x="5804" y="2309"/>
                      <a:pt x="5635" y="2094"/>
                      <a:pt x="5505" y="1994"/>
                    </a:cubicBezTo>
                    <a:cubicBezTo>
                      <a:pt x="5259" y="1780"/>
                      <a:pt x="5075" y="1397"/>
                      <a:pt x="4899" y="1182"/>
                    </a:cubicBezTo>
                    <a:cubicBezTo>
                      <a:pt x="4592" y="799"/>
                      <a:pt x="4385" y="592"/>
                      <a:pt x="3895" y="431"/>
                    </a:cubicBezTo>
                    <a:cubicBezTo>
                      <a:pt x="3619" y="339"/>
                      <a:pt x="3366" y="208"/>
                      <a:pt x="3082" y="147"/>
                    </a:cubicBezTo>
                    <a:cubicBezTo>
                      <a:pt x="2740" y="47"/>
                      <a:pt x="2385" y="1"/>
                      <a:pt x="2036" y="1"/>
                    </a:cubicBezTo>
                    <a:close/>
                  </a:path>
                </a:pathLst>
              </a:custGeom>
              <a:solidFill>
                <a:srgbClr val="FCE5CD"/>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2" name="Google Shape;2132;p51">
                <a:extLst>
                  <a:ext uri="{FF2B5EF4-FFF2-40B4-BE49-F238E27FC236}">
                    <a16:creationId xmlns:a16="http://schemas.microsoft.com/office/drawing/2014/main" id="{A2465076-5872-4924-0E3D-32F5572FF555}"/>
                  </a:ext>
                </a:extLst>
              </p:cNvPr>
              <p:cNvSpPr/>
              <p:nvPr/>
            </p:nvSpPr>
            <p:spPr>
              <a:xfrm>
                <a:off x="905539" y="4224927"/>
                <a:ext cx="549791" cy="429982"/>
              </a:xfrm>
              <a:custGeom>
                <a:avLst/>
                <a:gdLst/>
                <a:ahLst/>
                <a:cxnLst/>
                <a:rect l="l" t="t" r="r" b="b"/>
                <a:pathLst>
                  <a:path w="6195" h="4845" extrusionOk="0">
                    <a:moveTo>
                      <a:pt x="3458" y="0"/>
                    </a:moveTo>
                    <a:cubicBezTo>
                      <a:pt x="3269" y="0"/>
                      <a:pt x="3069" y="42"/>
                      <a:pt x="2852" y="138"/>
                    </a:cubicBezTo>
                    <a:cubicBezTo>
                      <a:pt x="2385" y="345"/>
                      <a:pt x="1273" y="1265"/>
                      <a:pt x="875" y="1564"/>
                    </a:cubicBezTo>
                    <a:cubicBezTo>
                      <a:pt x="438" y="1893"/>
                      <a:pt x="70" y="2361"/>
                      <a:pt x="47" y="2882"/>
                    </a:cubicBezTo>
                    <a:cubicBezTo>
                      <a:pt x="1" y="3772"/>
                      <a:pt x="821" y="4845"/>
                      <a:pt x="1841" y="4845"/>
                    </a:cubicBezTo>
                    <a:lnTo>
                      <a:pt x="4340" y="4845"/>
                    </a:lnTo>
                    <a:cubicBezTo>
                      <a:pt x="4554" y="4829"/>
                      <a:pt x="4754" y="4760"/>
                      <a:pt x="4938" y="4653"/>
                    </a:cubicBezTo>
                    <a:cubicBezTo>
                      <a:pt x="5206" y="4408"/>
                      <a:pt x="5206" y="4247"/>
                      <a:pt x="5137" y="4155"/>
                    </a:cubicBezTo>
                    <a:cubicBezTo>
                      <a:pt x="5405" y="4140"/>
                      <a:pt x="5643" y="3986"/>
                      <a:pt x="5765" y="3756"/>
                    </a:cubicBezTo>
                    <a:cubicBezTo>
                      <a:pt x="5888" y="3557"/>
                      <a:pt x="5850" y="3296"/>
                      <a:pt x="5666" y="3151"/>
                    </a:cubicBezTo>
                    <a:cubicBezTo>
                      <a:pt x="5980" y="3151"/>
                      <a:pt x="6195" y="2752"/>
                      <a:pt x="6141" y="2415"/>
                    </a:cubicBezTo>
                    <a:cubicBezTo>
                      <a:pt x="6095" y="2070"/>
                      <a:pt x="5865" y="1794"/>
                      <a:pt x="5635" y="1564"/>
                    </a:cubicBezTo>
                    <a:cubicBezTo>
                      <a:pt x="4919" y="867"/>
                      <a:pt x="4311" y="0"/>
                      <a:pt x="3458" y="0"/>
                    </a:cubicBezTo>
                    <a:close/>
                  </a:path>
                </a:pathLst>
              </a:custGeom>
              <a:solidFill>
                <a:srgbClr val="FCE5CD"/>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3" name="Google Shape;2133;p51">
                <a:extLst>
                  <a:ext uri="{FF2B5EF4-FFF2-40B4-BE49-F238E27FC236}">
                    <a16:creationId xmlns:a16="http://schemas.microsoft.com/office/drawing/2014/main" id="{129A8FB8-F2E7-8606-33D2-DA3FC15C9321}"/>
                  </a:ext>
                </a:extLst>
              </p:cNvPr>
              <p:cNvSpPr/>
              <p:nvPr/>
            </p:nvSpPr>
            <p:spPr>
              <a:xfrm>
                <a:off x="1238254" y="4550098"/>
                <a:ext cx="123892" cy="45616"/>
              </a:xfrm>
              <a:custGeom>
                <a:avLst/>
                <a:gdLst/>
                <a:ahLst/>
                <a:cxnLst/>
                <a:rect l="l" t="t" r="r" b="b"/>
                <a:pathLst>
                  <a:path w="1396" h="514" fill="none" extrusionOk="0">
                    <a:moveTo>
                      <a:pt x="1395" y="514"/>
                    </a:moveTo>
                    <a:cubicBezTo>
                      <a:pt x="1319" y="445"/>
                      <a:pt x="1242" y="384"/>
                      <a:pt x="1166" y="330"/>
                    </a:cubicBezTo>
                    <a:cubicBezTo>
                      <a:pt x="1097" y="284"/>
                      <a:pt x="1028" y="246"/>
                      <a:pt x="959" y="207"/>
                    </a:cubicBezTo>
                    <a:cubicBezTo>
                      <a:pt x="667" y="69"/>
                      <a:pt x="330" y="31"/>
                      <a:pt x="0" y="0"/>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4" name="Google Shape;2134;p51">
                <a:extLst>
                  <a:ext uri="{FF2B5EF4-FFF2-40B4-BE49-F238E27FC236}">
                    <a16:creationId xmlns:a16="http://schemas.microsoft.com/office/drawing/2014/main" id="{19CA89E6-527A-33CB-69F1-66A5781EEE61}"/>
                  </a:ext>
                </a:extLst>
              </p:cNvPr>
              <p:cNvSpPr/>
              <p:nvPr/>
            </p:nvSpPr>
            <p:spPr>
              <a:xfrm>
                <a:off x="1244998" y="4443246"/>
                <a:ext cx="169508" cy="64076"/>
              </a:xfrm>
              <a:custGeom>
                <a:avLst/>
                <a:gdLst/>
                <a:ahLst/>
                <a:cxnLst/>
                <a:rect l="l" t="t" r="r" b="b"/>
                <a:pathLst>
                  <a:path w="1910" h="722" fill="none" extrusionOk="0">
                    <a:moveTo>
                      <a:pt x="1910" y="721"/>
                    </a:moveTo>
                    <a:cubicBezTo>
                      <a:pt x="1818" y="660"/>
                      <a:pt x="1733" y="591"/>
                      <a:pt x="1657" y="522"/>
                    </a:cubicBezTo>
                    <a:cubicBezTo>
                      <a:pt x="1503" y="407"/>
                      <a:pt x="1335" y="315"/>
                      <a:pt x="1159" y="254"/>
                    </a:cubicBezTo>
                    <a:lnTo>
                      <a:pt x="752" y="131"/>
                    </a:lnTo>
                    <a:cubicBezTo>
                      <a:pt x="515" y="39"/>
                      <a:pt x="262" y="1"/>
                      <a:pt x="1" y="1"/>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5" name="Google Shape;2135;p51">
                <a:extLst>
                  <a:ext uri="{FF2B5EF4-FFF2-40B4-BE49-F238E27FC236}">
                    <a16:creationId xmlns:a16="http://schemas.microsoft.com/office/drawing/2014/main" id="{063C3DAF-0D1B-D2BA-B461-6FCD863BF34E}"/>
                  </a:ext>
                </a:extLst>
              </p:cNvPr>
              <p:cNvSpPr/>
              <p:nvPr/>
            </p:nvSpPr>
            <p:spPr>
              <a:xfrm>
                <a:off x="1249081" y="4307906"/>
                <a:ext cx="203587" cy="142972"/>
              </a:xfrm>
              <a:custGeom>
                <a:avLst/>
                <a:gdLst/>
                <a:ahLst/>
                <a:cxnLst/>
                <a:rect l="l" t="t" r="r" b="b"/>
                <a:pathLst>
                  <a:path w="2294" h="1611" fill="none" extrusionOk="0">
                    <a:moveTo>
                      <a:pt x="1" y="0"/>
                    </a:moveTo>
                    <a:cubicBezTo>
                      <a:pt x="292" y="8"/>
                      <a:pt x="576" y="62"/>
                      <a:pt x="852" y="154"/>
                    </a:cubicBezTo>
                    <a:cubicBezTo>
                      <a:pt x="998" y="215"/>
                      <a:pt x="1136" y="299"/>
                      <a:pt x="1266" y="391"/>
                    </a:cubicBezTo>
                    <a:cubicBezTo>
                      <a:pt x="1480" y="537"/>
                      <a:pt x="1680" y="698"/>
                      <a:pt x="1864" y="874"/>
                    </a:cubicBezTo>
                    <a:cubicBezTo>
                      <a:pt x="2025" y="1035"/>
                      <a:pt x="2201" y="1158"/>
                      <a:pt x="2255" y="1380"/>
                    </a:cubicBezTo>
                    <a:cubicBezTo>
                      <a:pt x="2278" y="1457"/>
                      <a:pt x="2285" y="1533"/>
                      <a:pt x="2293" y="1610"/>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6" name="Google Shape;2136;p51">
                <a:extLst>
                  <a:ext uri="{FF2B5EF4-FFF2-40B4-BE49-F238E27FC236}">
                    <a16:creationId xmlns:a16="http://schemas.microsoft.com/office/drawing/2014/main" id="{CA745E76-2AA9-3A81-9A52-21BC073565ED}"/>
                  </a:ext>
                </a:extLst>
              </p:cNvPr>
              <p:cNvSpPr/>
              <p:nvPr/>
            </p:nvSpPr>
            <p:spPr>
              <a:xfrm>
                <a:off x="1476363" y="4365680"/>
                <a:ext cx="76944" cy="57242"/>
              </a:xfrm>
              <a:custGeom>
                <a:avLst/>
                <a:gdLst/>
                <a:ahLst/>
                <a:cxnLst/>
                <a:rect l="l" t="t" r="r" b="b"/>
                <a:pathLst>
                  <a:path w="867" h="645" fill="none" extrusionOk="0">
                    <a:moveTo>
                      <a:pt x="522" y="1"/>
                    </a:moveTo>
                    <a:lnTo>
                      <a:pt x="192" y="123"/>
                    </a:lnTo>
                    <a:cubicBezTo>
                      <a:pt x="138" y="131"/>
                      <a:pt x="85" y="162"/>
                      <a:pt x="46" y="200"/>
                    </a:cubicBezTo>
                    <a:cubicBezTo>
                      <a:pt x="16" y="246"/>
                      <a:pt x="0" y="300"/>
                      <a:pt x="8" y="353"/>
                    </a:cubicBezTo>
                    <a:cubicBezTo>
                      <a:pt x="16" y="507"/>
                      <a:pt x="138" y="629"/>
                      <a:pt x="292" y="645"/>
                    </a:cubicBezTo>
                    <a:cubicBezTo>
                      <a:pt x="338" y="645"/>
                      <a:pt x="384" y="637"/>
                      <a:pt x="430" y="622"/>
                    </a:cubicBezTo>
                    <a:cubicBezTo>
                      <a:pt x="591" y="583"/>
                      <a:pt x="736" y="507"/>
                      <a:pt x="867" y="407"/>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7" name="Google Shape;2137;p51">
                <a:extLst>
                  <a:ext uri="{FF2B5EF4-FFF2-40B4-BE49-F238E27FC236}">
                    <a16:creationId xmlns:a16="http://schemas.microsoft.com/office/drawing/2014/main" id="{FE4496F5-9FD8-602C-B131-4885062071E8}"/>
                  </a:ext>
                </a:extLst>
              </p:cNvPr>
              <p:cNvSpPr/>
              <p:nvPr/>
            </p:nvSpPr>
            <p:spPr>
              <a:xfrm>
                <a:off x="958610" y="4542554"/>
                <a:ext cx="53160" cy="98066"/>
              </a:xfrm>
              <a:custGeom>
                <a:avLst/>
                <a:gdLst/>
                <a:ahLst/>
                <a:cxnLst/>
                <a:rect l="l" t="t" r="r" b="b"/>
                <a:pathLst>
                  <a:path w="599" h="1105" fill="none" extrusionOk="0">
                    <a:moveTo>
                      <a:pt x="599" y="1105"/>
                    </a:moveTo>
                    <a:cubicBezTo>
                      <a:pt x="223" y="867"/>
                      <a:pt x="1" y="446"/>
                      <a:pt x="8" y="1"/>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8" name="Google Shape;2138;p51">
                <a:extLst>
                  <a:ext uri="{FF2B5EF4-FFF2-40B4-BE49-F238E27FC236}">
                    <a16:creationId xmlns:a16="http://schemas.microsoft.com/office/drawing/2014/main" id="{FB4F51AE-2E0F-E4BA-D6D8-ED3400A98EA0}"/>
                  </a:ext>
                </a:extLst>
              </p:cNvPr>
              <p:cNvSpPr/>
              <p:nvPr/>
            </p:nvSpPr>
            <p:spPr>
              <a:xfrm>
                <a:off x="975650" y="4264331"/>
                <a:ext cx="128684" cy="136139"/>
              </a:xfrm>
              <a:custGeom>
                <a:avLst/>
                <a:gdLst/>
                <a:ahLst/>
                <a:cxnLst/>
                <a:rect l="l" t="t" r="r" b="b"/>
                <a:pathLst>
                  <a:path w="1450" h="1534" fill="none" extrusionOk="0">
                    <a:moveTo>
                      <a:pt x="0" y="1534"/>
                    </a:moveTo>
                    <a:cubicBezTo>
                      <a:pt x="422" y="974"/>
                      <a:pt x="913" y="461"/>
                      <a:pt x="1449" y="1"/>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9" name="Google Shape;2139;p51">
                <a:extLst>
                  <a:ext uri="{FF2B5EF4-FFF2-40B4-BE49-F238E27FC236}">
                    <a16:creationId xmlns:a16="http://schemas.microsoft.com/office/drawing/2014/main" id="{8A45961D-E419-D86B-9EFF-E0D69DC46FC4}"/>
                  </a:ext>
                </a:extLst>
              </p:cNvPr>
              <p:cNvSpPr/>
              <p:nvPr/>
            </p:nvSpPr>
            <p:spPr>
              <a:xfrm>
                <a:off x="895333" y="4591631"/>
                <a:ext cx="2077845" cy="176253"/>
              </a:xfrm>
              <a:custGeom>
                <a:avLst/>
                <a:gdLst/>
                <a:ahLst/>
                <a:cxnLst/>
                <a:rect l="l" t="t" r="r" b="b"/>
                <a:pathLst>
                  <a:path w="23413" h="1986" extrusionOk="0">
                    <a:moveTo>
                      <a:pt x="8435" y="0"/>
                    </a:moveTo>
                    <a:cubicBezTo>
                      <a:pt x="6418" y="0"/>
                      <a:pt x="1" y="851"/>
                      <a:pt x="1" y="851"/>
                    </a:cubicBezTo>
                    <a:lnTo>
                      <a:pt x="1" y="1985"/>
                    </a:lnTo>
                    <a:lnTo>
                      <a:pt x="23412" y="1985"/>
                    </a:lnTo>
                    <a:lnTo>
                      <a:pt x="23412" y="851"/>
                    </a:lnTo>
                    <a:cubicBezTo>
                      <a:pt x="23412" y="851"/>
                      <a:pt x="16988" y="0"/>
                      <a:pt x="14970" y="0"/>
                    </a:cubicBezTo>
                    <a:cubicBezTo>
                      <a:pt x="14863" y="0"/>
                      <a:pt x="14769" y="3"/>
                      <a:pt x="14688" y="8"/>
                    </a:cubicBezTo>
                    <a:cubicBezTo>
                      <a:pt x="12174" y="153"/>
                      <a:pt x="11699" y="1479"/>
                      <a:pt x="11699" y="1479"/>
                    </a:cubicBezTo>
                    <a:cubicBezTo>
                      <a:pt x="11699" y="1479"/>
                      <a:pt x="11231" y="153"/>
                      <a:pt x="8717" y="8"/>
                    </a:cubicBezTo>
                    <a:cubicBezTo>
                      <a:pt x="8636" y="3"/>
                      <a:pt x="8542" y="0"/>
                      <a:pt x="843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0" name="Google Shape;2140;p51">
                <a:extLst>
                  <a:ext uri="{FF2B5EF4-FFF2-40B4-BE49-F238E27FC236}">
                    <a16:creationId xmlns:a16="http://schemas.microsoft.com/office/drawing/2014/main" id="{0CFAEA19-3FE9-B20F-D4F4-9B4E0B285D6A}"/>
                  </a:ext>
                </a:extLst>
              </p:cNvPr>
              <p:cNvSpPr/>
              <p:nvPr/>
            </p:nvSpPr>
            <p:spPr>
              <a:xfrm>
                <a:off x="895333" y="4637159"/>
                <a:ext cx="2077845" cy="91232"/>
              </a:xfrm>
              <a:custGeom>
                <a:avLst/>
                <a:gdLst/>
                <a:ahLst/>
                <a:cxnLst/>
                <a:rect l="l" t="t" r="r" b="b"/>
                <a:pathLst>
                  <a:path w="23413" h="1028" fill="none" extrusionOk="0">
                    <a:moveTo>
                      <a:pt x="23412" y="621"/>
                    </a:moveTo>
                    <a:cubicBezTo>
                      <a:pt x="23412" y="621"/>
                      <a:pt x="16291" y="0"/>
                      <a:pt x="14688" y="62"/>
                    </a:cubicBezTo>
                    <a:cubicBezTo>
                      <a:pt x="12174" y="161"/>
                      <a:pt x="11706" y="1028"/>
                      <a:pt x="11706" y="1028"/>
                    </a:cubicBezTo>
                    <a:cubicBezTo>
                      <a:pt x="11706" y="1028"/>
                      <a:pt x="11239" y="161"/>
                      <a:pt x="8724" y="62"/>
                    </a:cubicBezTo>
                    <a:cubicBezTo>
                      <a:pt x="7115" y="0"/>
                      <a:pt x="1" y="621"/>
                      <a:pt x="1" y="621"/>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1" name="Google Shape;2141;p51">
                <a:extLst>
                  <a:ext uri="{FF2B5EF4-FFF2-40B4-BE49-F238E27FC236}">
                    <a16:creationId xmlns:a16="http://schemas.microsoft.com/office/drawing/2014/main" id="{B1FE39D4-E446-0510-C952-28176A9D8B70}"/>
                  </a:ext>
                </a:extLst>
              </p:cNvPr>
              <p:cNvSpPr/>
              <p:nvPr/>
            </p:nvSpPr>
            <p:spPr>
              <a:xfrm>
                <a:off x="895333" y="4681355"/>
                <a:ext cx="2077845" cy="61325"/>
              </a:xfrm>
              <a:custGeom>
                <a:avLst/>
                <a:gdLst/>
                <a:ahLst/>
                <a:cxnLst/>
                <a:rect l="l" t="t" r="r" b="b"/>
                <a:pathLst>
                  <a:path w="23413" h="691" fill="none" extrusionOk="0">
                    <a:moveTo>
                      <a:pt x="23412" y="338"/>
                    </a:moveTo>
                    <a:cubicBezTo>
                      <a:pt x="23412" y="338"/>
                      <a:pt x="16291" y="1"/>
                      <a:pt x="14688" y="31"/>
                    </a:cubicBezTo>
                    <a:cubicBezTo>
                      <a:pt x="12174" y="85"/>
                      <a:pt x="11706" y="691"/>
                      <a:pt x="11706" y="691"/>
                    </a:cubicBezTo>
                    <a:cubicBezTo>
                      <a:pt x="11706" y="691"/>
                      <a:pt x="11239" y="85"/>
                      <a:pt x="8724" y="31"/>
                    </a:cubicBezTo>
                    <a:cubicBezTo>
                      <a:pt x="7115" y="1"/>
                      <a:pt x="1" y="338"/>
                      <a:pt x="1" y="338"/>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2" name="Google Shape;2142;p51">
                <a:extLst>
                  <a:ext uri="{FF2B5EF4-FFF2-40B4-BE49-F238E27FC236}">
                    <a16:creationId xmlns:a16="http://schemas.microsoft.com/office/drawing/2014/main" id="{3F1E2F66-E81B-7A00-38B8-C296E3E3DEB0}"/>
                  </a:ext>
                </a:extLst>
              </p:cNvPr>
              <p:cNvSpPr/>
              <p:nvPr/>
            </p:nvSpPr>
            <p:spPr>
              <a:xfrm>
                <a:off x="2236929" y="4275158"/>
                <a:ext cx="740953" cy="377798"/>
              </a:xfrm>
              <a:custGeom>
                <a:avLst/>
                <a:gdLst/>
                <a:ahLst/>
                <a:cxnLst/>
                <a:rect l="l" t="t" r="r" b="b"/>
                <a:pathLst>
                  <a:path w="8349" h="4257" extrusionOk="0">
                    <a:moveTo>
                      <a:pt x="3820" y="0"/>
                    </a:moveTo>
                    <a:cubicBezTo>
                      <a:pt x="3551" y="0"/>
                      <a:pt x="3283" y="21"/>
                      <a:pt x="3021" y="63"/>
                    </a:cubicBezTo>
                    <a:cubicBezTo>
                      <a:pt x="2323" y="193"/>
                      <a:pt x="1802" y="676"/>
                      <a:pt x="1411" y="1266"/>
                    </a:cubicBezTo>
                    <a:cubicBezTo>
                      <a:pt x="1013" y="1879"/>
                      <a:pt x="783" y="2646"/>
                      <a:pt x="292" y="3183"/>
                    </a:cubicBezTo>
                    <a:cubicBezTo>
                      <a:pt x="162" y="3328"/>
                      <a:pt x="1" y="3459"/>
                      <a:pt x="31" y="3673"/>
                    </a:cubicBezTo>
                    <a:cubicBezTo>
                      <a:pt x="54" y="3811"/>
                      <a:pt x="139" y="3934"/>
                      <a:pt x="269" y="3987"/>
                    </a:cubicBezTo>
                    <a:cubicBezTo>
                      <a:pt x="384" y="4041"/>
                      <a:pt x="501" y="4065"/>
                      <a:pt x="618" y="4065"/>
                    </a:cubicBezTo>
                    <a:cubicBezTo>
                      <a:pt x="967" y="4065"/>
                      <a:pt x="1308" y="3850"/>
                      <a:pt x="1549" y="3574"/>
                    </a:cubicBezTo>
                    <a:cubicBezTo>
                      <a:pt x="1647" y="3463"/>
                      <a:pt x="1733" y="3344"/>
                      <a:pt x="1813" y="3220"/>
                    </a:cubicBezTo>
                    <a:lnTo>
                      <a:pt x="1813" y="3220"/>
                    </a:lnTo>
                    <a:cubicBezTo>
                      <a:pt x="1821" y="3407"/>
                      <a:pt x="1869" y="3578"/>
                      <a:pt x="1978" y="3712"/>
                    </a:cubicBezTo>
                    <a:cubicBezTo>
                      <a:pt x="2057" y="3810"/>
                      <a:pt x="2197" y="3855"/>
                      <a:pt x="2342" y="3855"/>
                    </a:cubicBezTo>
                    <a:cubicBezTo>
                      <a:pt x="2537" y="3855"/>
                      <a:pt x="2742" y="3775"/>
                      <a:pt x="2829" y="3635"/>
                    </a:cubicBezTo>
                    <a:cubicBezTo>
                      <a:pt x="2868" y="3903"/>
                      <a:pt x="3082" y="4110"/>
                      <a:pt x="3351" y="4141"/>
                    </a:cubicBezTo>
                    <a:cubicBezTo>
                      <a:pt x="3371" y="4142"/>
                      <a:pt x="3391" y="4142"/>
                      <a:pt x="3412" y="4142"/>
                    </a:cubicBezTo>
                    <a:cubicBezTo>
                      <a:pt x="3674" y="4142"/>
                      <a:pt x="3926" y="4051"/>
                      <a:pt x="4133" y="3880"/>
                    </a:cubicBezTo>
                    <a:cubicBezTo>
                      <a:pt x="4263" y="4095"/>
                      <a:pt x="4516" y="4095"/>
                      <a:pt x="4746" y="4141"/>
                    </a:cubicBezTo>
                    <a:cubicBezTo>
                      <a:pt x="4788" y="4149"/>
                      <a:pt x="4831" y="4152"/>
                      <a:pt x="4875" y="4152"/>
                    </a:cubicBezTo>
                    <a:cubicBezTo>
                      <a:pt x="5207" y="4152"/>
                      <a:pt x="5566" y="3949"/>
                      <a:pt x="5566" y="3949"/>
                    </a:cubicBezTo>
                    <a:cubicBezTo>
                      <a:pt x="5796" y="4072"/>
                      <a:pt x="6034" y="4171"/>
                      <a:pt x="6287" y="4240"/>
                    </a:cubicBezTo>
                    <a:cubicBezTo>
                      <a:pt x="6322" y="4251"/>
                      <a:pt x="6360" y="4256"/>
                      <a:pt x="6399" y="4256"/>
                    </a:cubicBezTo>
                    <a:cubicBezTo>
                      <a:pt x="6749" y="4256"/>
                      <a:pt x="7212" y="3869"/>
                      <a:pt x="7260" y="3842"/>
                    </a:cubicBezTo>
                    <a:cubicBezTo>
                      <a:pt x="7314" y="3819"/>
                      <a:pt x="7666" y="3827"/>
                      <a:pt x="7866" y="3758"/>
                    </a:cubicBezTo>
                    <a:cubicBezTo>
                      <a:pt x="8349" y="3236"/>
                      <a:pt x="8295" y="2914"/>
                      <a:pt x="8211" y="2523"/>
                    </a:cubicBezTo>
                    <a:cubicBezTo>
                      <a:pt x="8126" y="2132"/>
                      <a:pt x="7958" y="1764"/>
                      <a:pt x="7735" y="1435"/>
                    </a:cubicBezTo>
                    <a:cubicBezTo>
                      <a:pt x="7536" y="1113"/>
                      <a:pt x="7283" y="845"/>
                      <a:pt x="6977" y="630"/>
                    </a:cubicBezTo>
                    <a:cubicBezTo>
                      <a:pt x="6632" y="408"/>
                      <a:pt x="6279" y="423"/>
                      <a:pt x="5911" y="308"/>
                    </a:cubicBezTo>
                    <a:cubicBezTo>
                      <a:pt x="5497" y="193"/>
                      <a:pt x="5083" y="116"/>
                      <a:pt x="4654" y="70"/>
                    </a:cubicBezTo>
                    <a:cubicBezTo>
                      <a:pt x="4380" y="23"/>
                      <a:pt x="4100" y="0"/>
                      <a:pt x="3820" y="0"/>
                    </a:cubicBezTo>
                    <a:close/>
                  </a:path>
                </a:pathLst>
              </a:custGeom>
              <a:solidFill>
                <a:srgbClr val="FCE5CD"/>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3" name="Google Shape;2143;p51">
                <a:extLst>
                  <a:ext uri="{FF2B5EF4-FFF2-40B4-BE49-F238E27FC236}">
                    <a16:creationId xmlns:a16="http://schemas.microsoft.com/office/drawing/2014/main" id="{F336E3E5-1F57-DE57-5B27-5819D8CD1602}"/>
                  </a:ext>
                </a:extLst>
              </p:cNvPr>
              <p:cNvSpPr/>
              <p:nvPr/>
            </p:nvSpPr>
            <p:spPr>
              <a:xfrm>
                <a:off x="2484624" y="4439163"/>
                <a:ext cx="112976" cy="170218"/>
              </a:xfrm>
              <a:custGeom>
                <a:avLst/>
                <a:gdLst/>
                <a:ahLst/>
                <a:cxnLst/>
                <a:rect l="l" t="t" r="r" b="b"/>
                <a:pathLst>
                  <a:path w="1273" h="1918" fill="none" extrusionOk="0">
                    <a:moveTo>
                      <a:pt x="0" y="1917"/>
                    </a:moveTo>
                    <a:cubicBezTo>
                      <a:pt x="222" y="1166"/>
                      <a:pt x="667" y="499"/>
                      <a:pt x="1273" y="1"/>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4" name="Google Shape;2144;p51">
                <a:extLst>
                  <a:ext uri="{FF2B5EF4-FFF2-40B4-BE49-F238E27FC236}">
                    <a16:creationId xmlns:a16="http://schemas.microsoft.com/office/drawing/2014/main" id="{A4A76B1A-0C38-B216-E187-2DDBD1C5A3F3}"/>
                  </a:ext>
                </a:extLst>
              </p:cNvPr>
              <p:cNvSpPr/>
              <p:nvPr/>
            </p:nvSpPr>
            <p:spPr>
              <a:xfrm>
                <a:off x="2603634" y="4519480"/>
                <a:ext cx="76323" cy="112354"/>
              </a:xfrm>
              <a:custGeom>
                <a:avLst/>
                <a:gdLst/>
                <a:ahLst/>
                <a:cxnLst/>
                <a:rect l="l" t="t" r="r" b="b"/>
                <a:pathLst>
                  <a:path w="860" h="1266" fill="none" extrusionOk="0">
                    <a:moveTo>
                      <a:pt x="1" y="1265"/>
                    </a:moveTo>
                    <a:cubicBezTo>
                      <a:pt x="108" y="752"/>
                      <a:pt x="422" y="299"/>
                      <a:pt x="859" y="0"/>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5" name="Google Shape;2145;p51">
                <a:extLst>
                  <a:ext uri="{FF2B5EF4-FFF2-40B4-BE49-F238E27FC236}">
                    <a16:creationId xmlns:a16="http://schemas.microsoft.com/office/drawing/2014/main" id="{2C75BCC1-06A3-AFAE-CC85-E57A5A49CC6B}"/>
                  </a:ext>
                </a:extLst>
              </p:cNvPr>
              <p:cNvSpPr/>
              <p:nvPr/>
            </p:nvSpPr>
            <p:spPr>
              <a:xfrm>
                <a:off x="2396142" y="4355474"/>
                <a:ext cx="99397" cy="210332"/>
              </a:xfrm>
              <a:custGeom>
                <a:avLst/>
                <a:gdLst/>
                <a:ahLst/>
                <a:cxnLst/>
                <a:rect l="l" t="t" r="r" b="b"/>
                <a:pathLst>
                  <a:path w="1120" h="2370" fill="none" extrusionOk="0">
                    <a:moveTo>
                      <a:pt x="39" y="2370"/>
                    </a:moveTo>
                    <a:cubicBezTo>
                      <a:pt x="0" y="1940"/>
                      <a:pt x="69" y="1511"/>
                      <a:pt x="246" y="1112"/>
                    </a:cubicBezTo>
                    <a:cubicBezTo>
                      <a:pt x="430" y="668"/>
                      <a:pt x="736" y="284"/>
                      <a:pt x="1120" y="1"/>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6" name="Google Shape;2146;p51">
                <a:extLst>
                  <a:ext uri="{FF2B5EF4-FFF2-40B4-BE49-F238E27FC236}">
                    <a16:creationId xmlns:a16="http://schemas.microsoft.com/office/drawing/2014/main" id="{F6031E3B-06BD-56E9-7EF5-7E58FC949D6A}"/>
                  </a:ext>
                </a:extLst>
              </p:cNvPr>
              <p:cNvSpPr/>
              <p:nvPr/>
            </p:nvSpPr>
            <p:spPr>
              <a:xfrm>
                <a:off x="2248555" y="4533058"/>
                <a:ext cx="73483" cy="71530"/>
              </a:xfrm>
              <a:custGeom>
                <a:avLst/>
                <a:gdLst/>
                <a:ahLst/>
                <a:cxnLst/>
                <a:rect l="l" t="t" r="r" b="b"/>
                <a:pathLst>
                  <a:path w="828" h="806" fill="none" extrusionOk="0">
                    <a:moveTo>
                      <a:pt x="0" y="468"/>
                    </a:moveTo>
                    <a:cubicBezTo>
                      <a:pt x="77" y="583"/>
                      <a:pt x="192" y="683"/>
                      <a:pt x="322" y="744"/>
                    </a:cubicBezTo>
                    <a:cubicBezTo>
                      <a:pt x="483" y="806"/>
                      <a:pt x="675" y="683"/>
                      <a:pt x="759" y="537"/>
                    </a:cubicBezTo>
                    <a:cubicBezTo>
                      <a:pt x="828" y="445"/>
                      <a:pt x="813" y="315"/>
                      <a:pt x="721" y="238"/>
                    </a:cubicBezTo>
                    <a:lnTo>
                      <a:pt x="399" y="1"/>
                    </a:ln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7" name="Google Shape;2147;p51">
                <a:extLst>
                  <a:ext uri="{FF2B5EF4-FFF2-40B4-BE49-F238E27FC236}">
                    <a16:creationId xmlns:a16="http://schemas.microsoft.com/office/drawing/2014/main" id="{833BE4C2-0F88-5379-B9CC-83B8AEF00B3C}"/>
                  </a:ext>
                </a:extLst>
              </p:cNvPr>
              <p:cNvSpPr/>
              <p:nvPr/>
            </p:nvSpPr>
            <p:spPr>
              <a:xfrm>
                <a:off x="2730898" y="4597666"/>
                <a:ext cx="59905" cy="32127"/>
              </a:xfrm>
              <a:custGeom>
                <a:avLst/>
                <a:gdLst/>
                <a:ahLst/>
                <a:cxnLst/>
                <a:rect l="l" t="t" r="r" b="b"/>
                <a:pathLst>
                  <a:path w="675" h="362" fill="none" extrusionOk="0">
                    <a:moveTo>
                      <a:pt x="0" y="361"/>
                    </a:moveTo>
                    <a:cubicBezTo>
                      <a:pt x="230" y="254"/>
                      <a:pt x="437" y="101"/>
                      <a:pt x="675" y="1"/>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8" name="Google Shape;2148;p51">
                <a:extLst>
                  <a:ext uri="{FF2B5EF4-FFF2-40B4-BE49-F238E27FC236}">
                    <a16:creationId xmlns:a16="http://schemas.microsoft.com/office/drawing/2014/main" id="{DA47C77D-26C3-436F-87B5-8DF2857D76EB}"/>
                  </a:ext>
                </a:extLst>
              </p:cNvPr>
              <p:cNvSpPr/>
              <p:nvPr/>
            </p:nvSpPr>
            <p:spPr>
              <a:xfrm>
                <a:off x="2881857" y="4541933"/>
                <a:ext cx="53160" cy="75613"/>
              </a:xfrm>
              <a:custGeom>
                <a:avLst/>
                <a:gdLst/>
                <a:ahLst/>
                <a:cxnLst/>
                <a:rect l="l" t="t" r="r" b="b"/>
                <a:pathLst>
                  <a:path w="599" h="852" fill="none" extrusionOk="0">
                    <a:moveTo>
                      <a:pt x="1" y="851"/>
                    </a:moveTo>
                    <a:cubicBezTo>
                      <a:pt x="284" y="644"/>
                      <a:pt x="491" y="345"/>
                      <a:pt x="599" y="0"/>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grpSp>
      </p:grpSp>
      <p:pic>
        <p:nvPicPr>
          <p:cNvPr id="89" name="图片 40">
            <a:extLst>
              <a:ext uri="{FF2B5EF4-FFF2-40B4-BE49-F238E27FC236}">
                <a16:creationId xmlns:a16="http://schemas.microsoft.com/office/drawing/2014/main" id="{CA618FC1-1A1B-2FED-F39E-109ADB3FBF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3352" y="1237036"/>
            <a:ext cx="1701283" cy="1701283"/>
          </a:xfrm>
          <a:prstGeom prst="rect">
            <a:avLst/>
          </a:prstGeom>
        </p:spPr>
      </p:pic>
    </p:spTree>
    <p:extLst>
      <p:ext uri="{BB962C8B-B14F-4D97-AF65-F5344CB8AC3E}">
        <p14:creationId xmlns:p14="http://schemas.microsoft.com/office/powerpoint/2010/main" val="285844067"/>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nodeType="clickEffect">
                                  <p:stCondLst>
                                    <p:cond delay="0"/>
                                  </p:stCondLst>
                                  <p:childTnLst>
                                    <p:set>
                                      <p:cBhvr>
                                        <p:cTn id="6" dur="1" fill="hold">
                                          <p:stCondLst>
                                            <p:cond delay="0"/>
                                          </p:stCondLst>
                                        </p:cTn>
                                        <p:tgtEl>
                                          <p:spTgt spid="89"/>
                                        </p:tgtEl>
                                        <p:attrNameLst>
                                          <p:attrName>style.visibility</p:attrName>
                                        </p:attrNameLst>
                                      </p:cBhvr>
                                      <p:to>
                                        <p:strVal val="visible"/>
                                      </p:to>
                                    </p:set>
                                    <p:anim calcmode="lin" valueType="num">
                                      <p:cBhvr additive="base">
                                        <p:cTn id="7" dur="750" fill="hold"/>
                                        <p:tgtEl>
                                          <p:spTgt spid="89"/>
                                        </p:tgtEl>
                                        <p:attrNameLst>
                                          <p:attrName>ppt_x</p:attrName>
                                        </p:attrNameLst>
                                      </p:cBhvr>
                                      <p:tavLst>
                                        <p:tav tm="0">
                                          <p:val>
                                            <p:strVal val="1+#ppt_w/2"/>
                                          </p:val>
                                        </p:tav>
                                        <p:tav tm="100000">
                                          <p:val>
                                            <p:strVal val="#ppt_x"/>
                                          </p:val>
                                        </p:tav>
                                      </p:tavLst>
                                    </p:anim>
                                    <p:anim calcmode="lin" valueType="num">
                                      <p:cBhvr additive="base">
                                        <p:cTn id="8" dur="750" fill="hold"/>
                                        <p:tgtEl>
                                          <p:spTgt spid="8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750" fill="hold"/>
                                        <p:tgtEl>
                                          <p:spTgt spid="5"/>
                                        </p:tgtEl>
                                        <p:attrNameLst>
                                          <p:attrName>ppt_x</p:attrName>
                                        </p:attrNameLst>
                                      </p:cBhvr>
                                      <p:tavLst>
                                        <p:tav tm="0">
                                          <p:val>
                                            <p:strVal val="#ppt_x"/>
                                          </p:val>
                                        </p:tav>
                                        <p:tav tm="100000">
                                          <p:val>
                                            <p:strVal val="#ppt_x"/>
                                          </p:val>
                                        </p:tav>
                                      </p:tavLst>
                                    </p:anim>
                                    <p:anim calcmode="lin" valueType="num">
                                      <p:cBhvr additive="base">
                                        <p:cTn id="14" dur="75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6"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750" fill="hold"/>
                                        <p:tgtEl>
                                          <p:spTgt spid="15"/>
                                        </p:tgtEl>
                                        <p:attrNameLst>
                                          <p:attrName>ppt_x</p:attrName>
                                        </p:attrNameLst>
                                      </p:cBhvr>
                                      <p:tavLst>
                                        <p:tav tm="0">
                                          <p:val>
                                            <p:strVal val="1+#ppt_w/2"/>
                                          </p:val>
                                        </p:tav>
                                        <p:tav tm="100000">
                                          <p:val>
                                            <p:strVal val="#ppt_x"/>
                                          </p:val>
                                        </p:tav>
                                      </p:tavLst>
                                    </p:anim>
                                    <p:anim calcmode="lin" valueType="num">
                                      <p:cBhvr additive="base">
                                        <p:cTn id="20" dur="75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750" fill="hold"/>
                                        <p:tgtEl>
                                          <p:spTgt spid="10"/>
                                        </p:tgtEl>
                                        <p:attrNameLst>
                                          <p:attrName>ppt_x</p:attrName>
                                        </p:attrNameLst>
                                      </p:cBhvr>
                                      <p:tavLst>
                                        <p:tav tm="0">
                                          <p:val>
                                            <p:strVal val="#ppt_x"/>
                                          </p:val>
                                        </p:tav>
                                        <p:tav tm="100000">
                                          <p:val>
                                            <p:strVal val="#ppt_x"/>
                                          </p:val>
                                        </p:tav>
                                      </p:tavLst>
                                    </p:anim>
                                    <p:anim calcmode="lin" valueType="num">
                                      <p:cBhvr additive="base">
                                        <p:cTn id="26" dur="75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F13D10F-9693-6453-B04A-3F9184247A24}"/>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p:spPr>
      </p:pic>
    </p:spTree>
    <p:extLst>
      <p:ext uri="{BB962C8B-B14F-4D97-AF65-F5344CB8AC3E}">
        <p14:creationId xmlns:p14="http://schemas.microsoft.com/office/powerpoint/2010/main" val="20821916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3A3C22-C9F0-FA26-C2AB-E2AB646AEB8C}"/>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22820564-5687-BD74-711C-3041538ECBF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p:spPr>
      </p:pic>
    </p:spTree>
    <p:extLst>
      <p:ext uri="{BB962C8B-B14F-4D97-AF65-F5344CB8AC3E}">
        <p14:creationId xmlns:p14="http://schemas.microsoft.com/office/powerpoint/2010/main" val="34014424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9BB05A-CFDA-609D-1C76-1705F78C14FE}"/>
            </a:ext>
          </a:extLst>
        </p:cNvPr>
        <p:cNvGrpSpPr/>
        <p:nvPr/>
      </p:nvGrpSpPr>
      <p:grpSpPr>
        <a:xfrm>
          <a:off x="0" y="0"/>
          <a:ext cx="0" cy="0"/>
          <a:chOff x="0" y="0"/>
          <a:chExt cx="0" cy="0"/>
        </a:xfrm>
      </p:grpSpPr>
      <p:pic>
        <p:nvPicPr>
          <p:cNvPr id="34" name="Picture 33">
            <a:extLst>
              <a:ext uri="{FF2B5EF4-FFF2-40B4-BE49-F238E27FC236}">
                <a16:creationId xmlns:a16="http://schemas.microsoft.com/office/drawing/2014/main" id="{614C178A-65CE-6D08-3ACC-F182673318ED}"/>
              </a:ext>
            </a:extLst>
          </p:cNvPr>
          <p:cNvPicPr>
            <a:picLocks noChangeAspect="1"/>
          </p:cNvPicPr>
          <p:nvPr/>
        </p:nvPicPr>
        <p:blipFill>
          <a:blip r:embed="rId3"/>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936F51D2-B7EA-A2DE-28EF-DDB407B582F2}"/>
              </a:ext>
            </a:extLst>
          </p:cNvPr>
          <p:cNvSpPr txBox="1"/>
          <p:nvPr/>
        </p:nvSpPr>
        <p:spPr>
          <a:xfrm>
            <a:off x="2397768" y="-184625"/>
            <a:ext cx="7457954" cy="834524"/>
          </a:xfrm>
          <a:prstGeom prst="rect">
            <a:avLst/>
          </a:prstGeom>
          <a:noFill/>
        </p:spPr>
        <p:txBody>
          <a:bodyPr wrap="square">
            <a:spAutoFit/>
          </a:bodyPr>
          <a:lstStyle/>
          <a:p>
            <a:pPr algn="ctr">
              <a:lnSpc>
                <a:spcPct val="150000"/>
              </a:lnSpc>
              <a:spcAft>
                <a:spcPts val="800"/>
              </a:spcAft>
            </a:pPr>
            <a:r>
              <a:rPr lang="en-US" sz="3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 </a:t>
            </a:r>
            <a:r>
              <a:rPr lang="en-US" sz="36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Truyện</a:t>
            </a:r>
            <a:r>
              <a:rPr lang="en-US" sz="3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3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Nôm</a:t>
            </a:r>
            <a:endParaRPr lang="en-SG" sz="3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图片 21" descr="07">
            <a:extLst>
              <a:ext uri="{FF2B5EF4-FFF2-40B4-BE49-F238E27FC236}">
                <a16:creationId xmlns:a16="http://schemas.microsoft.com/office/drawing/2014/main" id="{1F1565C3-90B5-43BB-69BF-1B0B084C2829}"/>
              </a:ext>
            </a:extLst>
          </p:cNvPr>
          <p:cNvPicPr>
            <a:picLocks noChangeAspect="1"/>
          </p:cNvPicPr>
          <p:nvPr/>
        </p:nvPicPr>
        <p:blipFill rotWithShape="1">
          <a:blip r:embed="rId4"/>
          <a:srcRect l="-10079" r="54429" b="80000"/>
          <a:stretch/>
        </p:blipFill>
        <p:spPr>
          <a:xfrm flipH="1">
            <a:off x="-169608" y="-402772"/>
            <a:ext cx="2358625" cy="1270819"/>
          </a:xfrm>
          <a:prstGeom prst="rect">
            <a:avLst/>
          </a:prstGeom>
        </p:spPr>
      </p:pic>
      <p:pic>
        <p:nvPicPr>
          <p:cNvPr id="3" name="图片 21" descr="07">
            <a:extLst>
              <a:ext uri="{FF2B5EF4-FFF2-40B4-BE49-F238E27FC236}">
                <a16:creationId xmlns:a16="http://schemas.microsoft.com/office/drawing/2014/main" id="{BF762839-92C6-2520-599C-AA991245EC0F}"/>
              </a:ext>
            </a:extLst>
          </p:cNvPr>
          <p:cNvPicPr>
            <a:picLocks noChangeAspect="1"/>
          </p:cNvPicPr>
          <p:nvPr/>
        </p:nvPicPr>
        <p:blipFill rotWithShape="1">
          <a:blip r:embed="rId4"/>
          <a:srcRect l="360" t="19575" r="47586" b="62808"/>
          <a:stretch/>
        </p:blipFill>
        <p:spPr>
          <a:xfrm flipH="1">
            <a:off x="-378359" y="382171"/>
            <a:ext cx="2206225" cy="1119369"/>
          </a:xfrm>
          <a:prstGeom prst="rect">
            <a:avLst/>
          </a:prstGeom>
        </p:spPr>
      </p:pic>
      <p:pic>
        <p:nvPicPr>
          <p:cNvPr id="5" name="Picture 4">
            <a:extLst>
              <a:ext uri="{FF2B5EF4-FFF2-40B4-BE49-F238E27FC236}">
                <a16:creationId xmlns:a16="http://schemas.microsoft.com/office/drawing/2014/main" id="{6DCD5A8E-0831-ADA4-568B-1F0C09EB1158}"/>
              </a:ext>
            </a:extLst>
          </p:cNvPr>
          <p:cNvPicPr>
            <a:picLocks noChangeAspect="1"/>
          </p:cNvPicPr>
          <p:nvPr/>
        </p:nvPicPr>
        <p:blipFill rotWithShape="1">
          <a:blip r:embed="rId5"/>
          <a:srcRect r="-8578" b="44286"/>
          <a:stretch/>
        </p:blipFill>
        <p:spPr>
          <a:xfrm>
            <a:off x="473358" y="3429000"/>
            <a:ext cx="4450049" cy="3407227"/>
          </a:xfrm>
          <a:prstGeom prst="rect">
            <a:avLst/>
          </a:prstGeom>
        </p:spPr>
      </p:pic>
      <p:pic>
        <p:nvPicPr>
          <p:cNvPr id="6" name="PA_图片 4">
            <a:extLst>
              <a:ext uri="{FF2B5EF4-FFF2-40B4-BE49-F238E27FC236}">
                <a16:creationId xmlns:a16="http://schemas.microsoft.com/office/drawing/2014/main" id="{B0D85092-327E-FCFC-D5A4-C972A4C488F8}"/>
              </a:ext>
            </a:extLst>
          </p:cNvPr>
          <p:cNvPicPr>
            <a:picLocks noChangeAspect="1"/>
          </p:cNvPicPr>
          <p:nvPr>
            <p:custDataLst>
              <p:tags r:id="rId1"/>
            </p:custDataLst>
          </p:nvPr>
        </p:nvPicPr>
        <p:blipFill>
          <a:blip r:embed="rId6" cstate="print">
            <a:extLst>
              <a:ext uri="{28A0092B-C50C-407E-A947-70E740481C1C}">
                <a14:useLocalDpi xmlns:a14="http://schemas.microsoft.com/office/drawing/2010/main" val="0"/>
              </a:ext>
            </a:extLst>
          </a:blip>
          <a:stretch>
            <a:fillRect/>
          </a:stretch>
        </p:blipFill>
        <p:spPr>
          <a:xfrm>
            <a:off x="4578244" y="904113"/>
            <a:ext cx="7021505" cy="5006227"/>
          </a:xfrm>
          <a:prstGeom prst="rect">
            <a:avLst/>
          </a:prstGeom>
        </p:spPr>
      </p:pic>
      <p:sp>
        <p:nvSpPr>
          <p:cNvPr id="7" name="文本框 5">
            <a:extLst>
              <a:ext uri="{FF2B5EF4-FFF2-40B4-BE49-F238E27FC236}">
                <a16:creationId xmlns:a16="http://schemas.microsoft.com/office/drawing/2014/main" id="{D79C5BEF-2DF0-58F5-5C02-22F82348A185}"/>
              </a:ext>
            </a:extLst>
          </p:cNvPr>
          <p:cNvSpPr txBox="1"/>
          <p:nvPr/>
        </p:nvSpPr>
        <p:spPr>
          <a:xfrm>
            <a:off x="5219525" y="2028918"/>
            <a:ext cx="5738940" cy="17420153"/>
          </a:xfrm>
          <a:prstGeom prst="rect">
            <a:avLst/>
          </a:prstGeom>
          <a:noFill/>
        </p:spPr>
        <p:txBody>
          <a:bodyPr wrap="square" rtlCol="0">
            <a:spAutoFit/>
          </a:bodyPr>
          <a:lstStyle/>
          <a:p>
            <a:pPr algn="ctr"/>
            <a:r>
              <a:rPr lang="en-US" sz="4400" dirty="0" err="1">
                <a:latin typeface="Times New Roman" panose="02020603050405020304" pitchFamily="18" charset="0"/>
                <a:cs typeface="Times New Roman" panose="02020603050405020304" pitchFamily="18" charset="0"/>
              </a:rPr>
              <a:t>Nhóm</a:t>
            </a:r>
            <a:r>
              <a:rPr lang="en-US" sz="4400" dirty="0">
                <a:latin typeface="Times New Roman" panose="02020603050405020304" pitchFamily="18" charset="0"/>
                <a:cs typeface="Times New Roman" panose="02020603050405020304" pitchFamily="18" charset="0"/>
              </a:rPr>
              <a:t> 2  HS </a:t>
            </a:r>
            <a:r>
              <a:rPr lang="en-US" sz="4400" dirty="0" err="1">
                <a:latin typeface="Times New Roman" panose="02020603050405020304" pitchFamily="18" charset="0"/>
                <a:cs typeface="Times New Roman" panose="02020603050405020304" pitchFamily="18" charset="0"/>
              </a:rPr>
              <a:t>đọc</a:t>
            </a:r>
            <a:r>
              <a:rPr lang="en-US" sz="4400" dirty="0">
                <a:latin typeface="Times New Roman" panose="02020603050405020304" pitchFamily="18" charset="0"/>
                <a:cs typeface="Times New Roman" panose="02020603050405020304" pitchFamily="18" charset="0"/>
              </a:rPr>
              <a:t> SGK </a:t>
            </a:r>
            <a:r>
              <a:rPr lang="en-US" sz="4400" dirty="0" err="1">
                <a:latin typeface="Times New Roman" panose="02020603050405020304" pitchFamily="18" charset="0"/>
                <a:cs typeface="Times New Roman" panose="02020603050405020304" pitchFamily="18" charset="0"/>
              </a:rPr>
              <a:t>mục</a:t>
            </a:r>
            <a:r>
              <a:rPr lang="en-US" sz="4400"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Truyện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thơ</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Nôm</a:t>
            </a:r>
            <a:r>
              <a:rPr lang="en-US" sz="4400" dirty="0">
                <a:latin typeface="Times New Roman" panose="02020603050405020304" pitchFamily="18" charset="0"/>
                <a:cs typeface="Times New Roman" panose="02020603050405020304" pitchFamily="18" charset="0"/>
              </a:rPr>
              <a:t>,</a:t>
            </a:r>
            <a:r>
              <a:rPr lang="vi-VN" sz="4400" dirty="0">
                <a:latin typeface="Times New Roman" panose="02020603050405020304" pitchFamily="18" charset="0"/>
                <a:cs typeface="Times New Roman" panose="02020603050405020304" pitchFamily="18" charset="0"/>
              </a:rPr>
              <a:t> hoàn thành PHT số 2 để tìm hiểu về thể loại</a:t>
            </a:r>
            <a:r>
              <a:rPr lang="vi-VN" sz="4400" i="1" dirty="0">
                <a:latin typeface="Times New Roman" panose="02020603050405020304" pitchFamily="18" charset="0"/>
                <a:cs typeface="Times New Roman" panose="02020603050405020304" pitchFamily="18" charset="0"/>
              </a:rPr>
              <a:t> </a:t>
            </a:r>
            <a:endParaRPr lang="en-SG" sz="4400" dirty="0">
              <a:latin typeface="Times New Roman" panose="02020603050405020304" pitchFamily="18" charset="0"/>
              <a:cs typeface="Times New Roman" panose="02020603050405020304" pitchFamily="18" charset="0"/>
            </a:endParaRPr>
          </a:p>
          <a:p>
            <a:pPr algn="ctr" defTabSz="1219170">
              <a:buClr>
                <a:srgbClr val="000000"/>
              </a:buClr>
            </a:pPr>
            <a:endParaRPr lang="en-SG" sz="95000" dirty="0">
              <a:solidFill>
                <a:prstClr val="black"/>
              </a:solidFill>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7296563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1000" fill="hold"/>
                                        <p:tgtEl>
                                          <p:spTgt spid="7"/>
                                        </p:tgtEl>
                                        <p:attrNameLst>
                                          <p:attrName>ppt_w</p:attrName>
                                        </p:attrNameLst>
                                      </p:cBhvr>
                                      <p:tavLst>
                                        <p:tav tm="0">
                                          <p:val>
                                            <p:strVal val="#ppt_w*0.70"/>
                                          </p:val>
                                        </p:tav>
                                        <p:tav tm="100000">
                                          <p:val>
                                            <p:strVal val="#ppt_w"/>
                                          </p:val>
                                        </p:tav>
                                      </p:tavLst>
                                    </p:anim>
                                    <p:anim calcmode="lin" valueType="num">
                                      <p:cBhvr>
                                        <p:cTn id="22" dur="1000" fill="hold"/>
                                        <p:tgtEl>
                                          <p:spTgt spid="7"/>
                                        </p:tgtEl>
                                        <p:attrNameLst>
                                          <p:attrName>ppt_h</p:attrName>
                                        </p:attrNameLst>
                                      </p:cBhvr>
                                      <p:tavLst>
                                        <p:tav tm="0">
                                          <p:val>
                                            <p:strVal val="#ppt_h"/>
                                          </p:val>
                                        </p:tav>
                                        <p:tav tm="100000">
                                          <p:val>
                                            <p:strVal val="#ppt_h"/>
                                          </p:val>
                                        </p:tav>
                                      </p:tavLst>
                                    </p:anim>
                                    <p:animEffect transition="in" filter="fade">
                                      <p:cBhvr>
                                        <p:cTn id="23"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D3B8DD1-8F10-8DE8-E02E-CA2B141A89A7}"/>
              </a:ext>
            </a:extLst>
          </p:cNvPr>
          <p:cNvPicPr>
            <a:picLocks noChangeAspect="1"/>
          </p:cNvPicPr>
          <p:nvPr/>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708645AB-296A-BE3D-882A-BAB1D9C1AD87}"/>
              </a:ext>
            </a:extLst>
          </p:cNvPr>
          <p:cNvSpPr txBox="1"/>
          <p:nvPr/>
        </p:nvSpPr>
        <p:spPr>
          <a:xfrm>
            <a:off x="2795428" y="101175"/>
            <a:ext cx="7529189" cy="584775"/>
          </a:xfrm>
          <a:prstGeom prst="rect">
            <a:avLst/>
          </a:prstGeom>
          <a:solidFill>
            <a:srgbClr val="FBCFB5"/>
          </a:solidFill>
        </p:spPr>
        <p:txBody>
          <a:bodyPr wrap="square" anchor="t">
            <a:spAutoFit/>
          </a:bodyPr>
          <a:lstStyle/>
          <a:p>
            <a:pPr algn="ctr" defTabSz="1219170">
              <a:buClr>
                <a:srgbClr val="000000"/>
              </a:buClr>
            </a:pPr>
            <a:r>
              <a:rPr lang="en-US" sz="3200" b="1" kern="0" dirty="0">
                <a:solidFill>
                  <a:srgbClr val="000000"/>
                </a:solidFill>
                <a:latin typeface="Times New Roman" panose="02020603050405020304" pitchFamily="18" charset="0"/>
                <a:ea typeface="Times New Roman" panose="02020603050405020304" pitchFamily="18" charset="0"/>
                <a:cs typeface="Arial"/>
                <a:sym typeface="Arial"/>
              </a:rPr>
              <a:t>PHT SỐ 2</a:t>
            </a:r>
            <a:endParaRPr lang="en-SG" sz="3200" kern="0" dirty="0">
              <a:solidFill>
                <a:srgbClr val="000000"/>
              </a:solidFill>
              <a:latin typeface="Times New Roman" panose="02020603050405020304" pitchFamily="18" charset="0"/>
              <a:ea typeface="Times New Roman" panose="02020603050405020304" pitchFamily="18" charset="0"/>
              <a:cs typeface="Arial"/>
              <a:sym typeface="Arial"/>
            </a:endParaRPr>
          </a:p>
        </p:txBody>
      </p:sp>
      <p:graphicFrame>
        <p:nvGraphicFramePr>
          <p:cNvPr id="2" name="Table 1">
            <a:extLst>
              <a:ext uri="{FF2B5EF4-FFF2-40B4-BE49-F238E27FC236}">
                <a16:creationId xmlns:a16="http://schemas.microsoft.com/office/drawing/2014/main" id="{32C78095-EF1B-E6A8-E04C-7850603F6C1B}"/>
              </a:ext>
            </a:extLst>
          </p:cNvPr>
          <p:cNvGraphicFramePr>
            <a:graphicFrameLocks noGrp="1"/>
          </p:cNvGraphicFramePr>
          <p:nvPr>
            <p:extLst>
              <p:ext uri="{D42A27DB-BD31-4B8C-83A1-F6EECF244321}">
                <p14:modId xmlns:p14="http://schemas.microsoft.com/office/powerpoint/2010/main" val="3462710683"/>
              </p:ext>
            </p:extLst>
          </p:nvPr>
        </p:nvGraphicFramePr>
        <p:xfrm>
          <a:off x="174654" y="787125"/>
          <a:ext cx="11851441" cy="5969702"/>
        </p:xfrm>
        <a:graphic>
          <a:graphicData uri="http://schemas.openxmlformats.org/drawingml/2006/table">
            <a:tbl>
              <a:tblPr firstRow="1" firstCol="1" bandRow="1">
                <a:tableStyleId>{1FECB4D8-DB02-4DC6-A0A2-4F2EBAE1DC90}</a:tableStyleId>
              </a:tblPr>
              <a:tblGrid>
                <a:gridCol w="982814">
                  <a:extLst>
                    <a:ext uri="{9D8B030D-6E8A-4147-A177-3AD203B41FA5}">
                      <a16:colId xmlns:a16="http://schemas.microsoft.com/office/drawing/2014/main" val="3171223013"/>
                    </a:ext>
                  </a:extLst>
                </a:gridCol>
                <a:gridCol w="3298785">
                  <a:extLst>
                    <a:ext uri="{9D8B030D-6E8A-4147-A177-3AD203B41FA5}">
                      <a16:colId xmlns:a16="http://schemas.microsoft.com/office/drawing/2014/main" val="4031996540"/>
                    </a:ext>
                  </a:extLst>
                </a:gridCol>
                <a:gridCol w="7569842">
                  <a:extLst>
                    <a:ext uri="{9D8B030D-6E8A-4147-A177-3AD203B41FA5}">
                      <a16:colId xmlns:a16="http://schemas.microsoft.com/office/drawing/2014/main" val="2975669263"/>
                    </a:ext>
                  </a:extLst>
                </a:gridCol>
              </a:tblGrid>
              <a:tr h="950693">
                <a:tc rowSpan="2">
                  <a:txBody>
                    <a:bodyPr/>
                    <a:lstStyle/>
                    <a:p>
                      <a:pPr>
                        <a:lnSpc>
                          <a:spcPct val="100000"/>
                        </a:lnSpc>
                        <a:spcAft>
                          <a:spcPts val="800"/>
                        </a:spcAft>
                      </a:pPr>
                      <a:r>
                        <a:rPr lang="en-US" sz="2800" dirty="0" err="1">
                          <a:solidFill>
                            <a:schemeClr val="tx1"/>
                          </a:solidFill>
                          <a:effectLst/>
                          <a:latin typeface="Times New Roman" panose="02020603050405020304" pitchFamily="18" charset="0"/>
                          <a:cs typeface="Times New Roman" panose="02020603050405020304" pitchFamily="18" charset="0"/>
                        </a:rPr>
                        <a:t>Phân</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loại</a:t>
                      </a:r>
                      <a:endParaRPr lang="en-SG"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3336" marR="433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F1ED"/>
                    </a:solidFill>
                  </a:tcPr>
                </a:tc>
                <a:tc>
                  <a:txBody>
                    <a:bodyPr/>
                    <a:lstStyle/>
                    <a:p>
                      <a:pPr>
                        <a:lnSpc>
                          <a:spcPct val="100000"/>
                        </a:lnSpc>
                        <a:spcAft>
                          <a:spcPts val="800"/>
                        </a:spcAft>
                      </a:pPr>
                      <a:r>
                        <a:rPr lang="en-US" sz="2800" b="0" i="1" dirty="0" err="1">
                          <a:solidFill>
                            <a:schemeClr val="tx1"/>
                          </a:solidFill>
                          <a:effectLst/>
                          <a:latin typeface="Times New Roman" panose="02020603050405020304" pitchFamily="18" charset="0"/>
                          <a:cs typeface="Times New Roman" panose="02020603050405020304" pitchFamily="18" charset="0"/>
                        </a:rPr>
                        <a:t>Xét</a:t>
                      </a:r>
                      <a:r>
                        <a:rPr lang="en-US" sz="2800" b="0" i="1" dirty="0">
                          <a:solidFill>
                            <a:schemeClr val="tx1"/>
                          </a:solidFill>
                          <a:effectLst/>
                          <a:latin typeface="Times New Roman" panose="02020603050405020304" pitchFamily="18" charset="0"/>
                          <a:cs typeface="Times New Roman" panose="02020603050405020304" pitchFamily="18" charset="0"/>
                        </a:rPr>
                        <a:t> </a:t>
                      </a:r>
                      <a:r>
                        <a:rPr lang="en-US" sz="2800" b="0" i="1" dirty="0" err="1">
                          <a:solidFill>
                            <a:schemeClr val="tx1"/>
                          </a:solidFill>
                          <a:effectLst/>
                          <a:latin typeface="Times New Roman" panose="02020603050405020304" pitchFamily="18" charset="0"/>
                          <a:cs typeface="Times New Roman" panose="02020603050405020304" pitchFamily="18" charset="0"/>
                        </a:rPr>
                        <a:t>theo</a:t>
                      </a:r>
                      <a:r>
                        <a:rPr lang="en-US" sz="2800" b="0" i="1" dirty="0">
                          <a:solidFill>
                            <a:schemeClr val="tx1"/>
                          </a:solidFill>
                          <a:effectLst/>
                          <a:latin typeface="Times New Roman" panose="02020603050405020304" pitchFamily="18" charset="0"/>
                          <a:cs typeface="Times New Roman" panose="02020603050405020304" pitchFamily="18" charset="0"/>
                        </a:rPr>
                        <a:t> </a:t>
                      </a:r>
                      <a:r>
                        <a:rPr lang="en-US" sz="2800" b="0" i="1" dirty="0" err="1">
                          <a:solidFill>
                            <a:schemeClr val="tx1"/>
                          </a:solidFill>
                          <a:effectLst/>
                          <a:latin typeface="Times New Roman" panose="02020603050405020304" pitchFamily="18" charset="0"/>
                          <a:cs typeface="Times New Roman" panose="02020603050405020304" pitchFamily="18" charset="0"/>
                        </a:rPr>
                        <a:t>ngôn</a:t>
                      </a:r>
                      <a:r>
                        <a:rPr lang="en-US" sz="2800" b="0" i="1" dirty="0">
                          <a:solidFill>
                            <a:schemeClr val="tx1"/>
                          </a:solidFill>
                          <a:effectLst/>
                          <a:latin typeface="Times New Roman" panose="02020603050405020304" pitchFamily="18" charset="0"/>
                          <a:cs typeface="Times New Roman" panose="02020603050405020304" pitchFamily="18" charset="0"/>
                        </a:rPr>
                        <a:t> </a:t>
                      </a:r>
                      <a:r>
                        <a:rPr lang="en-US" sz="2800" b="0" i="1" dirty="0" err="1">
                          <a:solidFill>
                            <a:schemeClr val="tx1"/>
                          </a:solidFill>
                          <a:effectLst/>
                          <a:latin typeface="Times New Roman" panose="02020603050405020304" pitchFamily="18" charset="0"/>
                          <a:cs typeface="Times New Roman" panose="02020603050405020304" pitchFamily="18" charset="0"/>
                        </a:rPr>
                        <a:t>ngữ</a:t>
                      </a:r>
                      <a:r>
                        <a:rPr lang="en-US" sz="2800" b="0" i="1" dirty="0">
                          <a:solidFill>
                            <a:schemeClr val="tx1"/>
                          </a:solidFill>
                          <a:effectLst/>
                          <a:latin typeface="Times New Roman" panose="02020603050405020304" pitchFamily="18" charset="0"/>
                          <a:cs typeface="Times New Roman" panose="02020603050405020304" pitchFamily="18" charset="0"/>
                        </a:rPr>
                        <a:t> </a:t>
                      </a:r>
                      <a:r>
                        <a:rPr lang="en-US" sz="2800" b="0" i="1" dirty="0" err="1">
                          <a:solidFill>
                            <a:schemeClr val="tx1"/>
                          </a:solidFill>
                          <a:effectLst/>
                          <a:latin typeface="Times New Roman" panose="02020603050405020304" pitchFamily="18" charset="0"/>
                          <a:cs typeface="Times New Roman" panose="02020603050405020304" pitchFamily="18" charset="0"/>
                        </a:rPr>
                        <a:t>và</a:t>
                      </a:r>
                      <a:r>
                        <a:rPr lang="en-US" sz="2800" b="0" i="1" dirty="0">
                          <a:solidFill>
                            <a:schemeClr val="tx1"/>
                          </a:solidFill>
                          <a:effectLst/>
                          <a:latin typeface="Times New Roman" panose="02020603050405020304" pitchFamily="18" charset="0"/>
                          <a:cs typeface="Times New Roman" panose="02020603050405020304" pitchFamily="18" charset="0"/>
                        </a:rPr>
                        <a:t> </a:t>
                      </a:r>
                      <a:r>
                        <a:rPr lang="en-US" sz="2800" b="0" i="1" dirty="0" err="1">
                          <a:solidFill>
                            <a:schemeClr val="tx1"/>
                          </a:solidFill>
                          <a:effectLst/>
                          <a:latin typeface="Times New Roman" panose="02020603050405020304" pitchFamily="18" charset="0"/>
                          <a:cs typeface="Times New Roman" panose="02020603050405020304" pitchFamily="18" charset="0"/>
                        </a:rPr>
                        <a:t>đặc</a:t>
                      </a:r>
                      <a:r>
                        <a:rPr lang="en-US" sz="2800" b="0" i="1" dirty="0">
                          <a:solidFill>
                            <a:schemeClr val="tx1"/>
                          </a:solidFill>
                          <a:effectLst/>
                          <a:latin typeface="Times New Roman" panose="02020603050405020304" pitchFamily="18" charset="0"/>
                          <a:cs typeface="Times New Roman" panose="02020603050405020304" pitchFamily="18" charset="0"/>
                        </a:rPr>
                        <a:t> </a:t>
                      </a:r>
                      <a:r>
                        <a:rPr lang="en-US" sz="2800" b="0" i="1" dirty="0" err="1">
                          <a:solidFill>
                            <a:schemeClr val="tx1"/>
                          </a:solidFill>
                          <a:effectLst/>
                          <a:latin typeface="Times New Roman" panose="02020603050405020304" pitchFamily="18" charset="0"/>
                          <a:cs typeface="Times New Roman" panose="02020603050405020304" pitchFamily="18" charset="0"/>
                        </a:rPr>
                        <a:t>điểm</a:t>
                      </a:r>
                      <a:r>
                        <a:rPr lang="en-US" sz="2800" b="0" i="1" dirty="0">
                          <a:solidFill>
                            <a:schemeClr val="tx1"/>
                          </a:solidFill>
                          <a:effectLst/>
                          <a:latin typeface="Times New Roman" panose="02020603050405020304" pitchFamily="18" charset="0"/>
                          <a:cs typeface="Times New Roman" panose="02020603050405020304" pitchFamily="18" charset="0"/>
                        </a:rPr>
                        <a:t> </a:t>
                      </a:r>
                      <a:r>
                        <a:rPr lang="en-US" sz="2800" b="0" i="1" dirty="0" err="1">
                          <a:solidFill>
                            <a:schemeClr val="tx1"/>
                          </a:solidFill>
                          <a:effectLst/>
                          <a:latin typeface="Times New Roman" panose="02020603050405020304" pitchFamily="18" charset="0"/>
                          <a:cs typeface="Times New Roman" panose="02020603050405020304" pitchFamily="18" charset="0"/>
                        </a:rPr>
                        <a:t>nghệ</a:t>
                      </a:r>
                      <a:r>
                        <a:rPr lang="en-US" sz="2800" b="0" i="1" dirty="0">
                          <a:solidFill>
                            <a:schemeClr val="tx1"/>
                          </a:solidFill>
                          <a:effectLst/>
                          <a:latin typeface="Times New Roman" panose="02020603050405020304" pitchFamily="18" charset="0"/>
                          <a:cs typeface="Times New Roman" panose="02020603050405020304" pitchFamily="18" charset="0"/>
                        </a:rPr>
                        <a:t> </a:t>
                      </a:r>
                      <a:r>
                        <a:rPr lang="en-US" sz="2800" b="0" i="1" dirty="0" err="1">
                          <a:solidFill>
                            <a:schemeClr val="tx1"/>
                          </a:solidFill>
                          <a:effectLst/>
                          <a:latin typeface="Times New Roman" panose="02020603050405020304" pitchFamily="18" charset="0"/>
                          <a:cs typeface="Times New Roman" panose="02020603050405020304" pitchFamily="18" charset="0"/>
                        </a:rPr>
                        <a:t>thuật</a:t>
                      </a:r>
                      <a:endParaRPr lang="en-SG" sz="2800" b="0" i="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3336" marR="433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nSpc>
                          <a:spcPct val="100000"/>
                        </a:lnSpc>
                        <a:spcAft>
                          <a:spcPts val="800"/>
                        </a:spcAft>
                      </a:pPr>
                      <a:endParaRPr lang="en-SG" sz="28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3336" marR="433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55575190"/>
                  </a:ext>
                </a:extLst>
              </a:tr>
              <a:tr h="475347">
                <a:tc vMerge="1">
                  <a:txBody>
                    <a:bodyPr/>
                    <a:lstStyle/>
                    <a:p>
                      <a:endParaRPr lang="en-SG"/>
                    </a:p>
                  </a:txBody>
                  <a:tcPr/>
                </a:tc>
                <a:tc>
                  <a:txBody>
                    <a:bodyPr/>
                    <a:lstStyle/>
                    <a:p>
                      <a:r>
                        <a:rPr lang="en-US" sz="2800" i="1" dirty="0" err="1">
                          <a:solidFill>
                            <a:schemeClr val="tx1"/>
                          </a:solidFill>
                          <a:effectLst/>
                          <a:latin typeface="Times New Roman" panose="02020603050405020304" pitchFamily="18" charset="0"/>
                          <a:cs typeface="Times New Roman" panose="02020603050405020304" pitchFamily="18" charset="0"/>
                        </a:rPr>
                        <a:t>Xét</a:t>
                      </a:r>
                      <a:r>
                        <a:rPr lang="en-US" sz="2800" i="1" dirty="0">
                          <a:solidFill>
                            <a:schemeClr val="tx1"/>
                          </a:solidFill>
                          <a:effectLst/>
                          <a:latin typeface="Times New Roman" panose="02020603050405020304" pitchFamily="18" charset="0"/>
                          <a:cs typeface="Times New Roman" panose="02020603050405020304" pitchFamily="18" charset="0"/>
                        </a:rPr>
                        <a:t> </a:t>
                      </a:r>
                      <a:r>
                        <a:rPr lang="en-US" sz="2800" i="1" dirty="0" err="1">
                          <a:solidFill>
                            <a:schemeClr val="tx1"/>
                          </a:solidFill>
                          <a:effectLst/>
                          <a:latin typeface="Times New Roman" panose="02020603050405020304" pitchFamily="18" charset="0"/>
                          <a:cs typeface="Times New Roman" panose="02020603050405020304" pitchFamily="18" charset="0"/>
                        </a:rPr>
                        <a:t>theo</a:t>
                      </a:r>
                      <a:r>
                        <a:rPr lang="en-US" sz="2800" i="1" dirty="0">
                          <a:solidFill>
                            <a:schemeClr val="tx1"/>
                          </a:solidFill>
                          <a:effectLst/>
                          <a:latin typeface="Times New Roman" panose="02020603050405020304" pitchFamily="18" charset="0"/>
                          <a:cs typeface="Times New Roman" panose="02020603050405020304" pitchFamily="18" charset="0"/>
                        </a:rPr>
                        <a:t> </a:t>
                      </a:r>
                      <a:r>
                        <a:rPr lang="en-US" sz="2800" i="1" dirty="0" err="1">
                          <a:solidFill>
                            <a:schemeClr val="tx1"/>
                          </a:solidFill>
                          <a:effectLst/>
                          <a:latin typeface="Times New Roman" panose="02020603050405020304" pitchFamily="18" charset="0"/>
                          <a:cs typeface="Times New Roman" panose="02020603050405020304" pitchFamily="18" charset="0"/>
                        </a:rPr>
                        <a:t>tác</a:t>
                      </a:r>
                      <a:r>
                        <a:rPr lang="en-US" sz="2800" i="1" dirty="0">
                          <a:solidFill>
                            <a:schemeClr val="tx1"/>
                          </a:solidFill>
                          <a:effectLst/>
                          <a:latin typeface="Times New Roman" panose="02020603050405020304" pitchFamily="18" charset="0"/>
                          <a:cs typeface="Times New Roman" panose="02020603050405020304" pitchFamily="18" charset="0"/>
                        </a:rPr>
                        <a:t> </a:t>
                      </a:r>
                      <a:r>
                        <a:rPr lang="en-US" sz="2800" i="1" dirty="0" err="1">
                          <a:solidFill>
                            <a:schemeClr val="tx1"/>
                          </a:solidFill>
                          <a:effectLst/>
                          <a:latin typeface="Times New Roman" panose="02020603050405020304" pitchFamily="18" charset="0"/>
                          <a:cs typeface="Times New Roman" panose="02020603050405020304" pitchFamily="18" charset="0"/>
                        </a:rPr>
                        <a:t>giả</a:t>
                      </a:r>
                      <a:endParaRPr lang="en-SG" sz="2800" i="1" dirty="0"/>
                    </a:p>
                  </a:txBody>
                  <a:tcPr marL="43336" marR="433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nSpc>
                          <a:spcPct val="100000"/>
                        </a:lnSpc>
                        <a:spcAft>
                          <a:spcPts val="800"/>
                        </a:spcAft>
                      </a:pPr>
                      <a:endParaRPr lang="en-SG"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3336" marR="433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95934643"/>
                  </a:ext>
                </a:extLst>
              </a:tr>
              <a:tr h="475347">
                <a:tc gridSpan="2">
                  <a:txBody>
                    <a:bodyPr/>
                    <a:lstStyle/>
                    <a:p>
                      <a:pPr>
                        <a:lnSpc>
                          <a:spcPct val="100000"/>
                        </a:lnSpc>
                        <a:spcAft>
                          <a:spcPts val="800"/>
                        </a:spcAft>
                      </a:pPr>
                      <a:r>
                        <a:rPr lang="en-US" sz="2800" dirty="0" err="1">
                          <a:solidFill>
                            <a:schemeClr val="tx1"/>
                          </a:solidFill>
                          <a:effectLst/>
                          <a:latin typeface="Times New Roman" panose="02020603050405020304" pitchFamily="18" charset="0"/>
                          <a:cs typeface="Times New Roman" panose="02020603050405020304" pitchFamily="18" charset="0"/>
                        </a:rPr>
                        <a:t>Thể</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thơ</a:t>
                      </a:r>
                      <a:endParaRPr lang="en-SG"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3336" marR="433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F1ED"/>
                    </a:solidFill>
                  </a:tcPr>
                </a:tc>
                <a:tc hMerge="1">
                  <a:txBody>
                    <a:bodyPr/>
                    <a:lstStyle/>
                    <a:p>
                      <a:pPr>
                        <a:lnSpc>
                          <a:spcPct val="100000"/>
                        </a:lnSpc>
                        <a:spcAft>
                          <a:spcPts val="800"/>
                        </a:spcAft>
                      </a:pPr>
                      <a:endParaRPr lang="en-SG"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3336" marR="4333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Aft>
                          <a:spcPts val="800"/>
                        </a:spcAft>
                      </a:pPr>
                      <a:endParaRPr lang="en-SG"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3336" marR="433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20840588"/>
                  </a:ext>
                </a:extLst>
              </a:tr>
              <a:tr h="948539">
                <a:tc gridSpan="2">
                  <a:txBody>
                    <a:bodyPr/>
                    <a:lstStyle/>
                    <a:p>
                      <a:pPr>
                        <a:lnSpc>
                          <a:spcPct val="100000"/>
                        </a:lnSpc>
                        <a:spcAft>
                          <a:spcPts val="800"/>
                        </a:spcAft>
                      </a:pPr>
                      <a:r>
                        <a:rPr lang="en-US" sz="2800" dirty="0" err="1">
                          <a:solidFill>
                            <a:schemeClr val="tx1"/>
                          </a:solidFill>
                          <a:effectLst/>
                          <a:latin typeface="Times New Roman" panose="02020603050405020304" pitchFamily="18" charset="0"/>
                          <a:cs typeface="Times New Roman" panose="02020603050405020304" pitchFamily="18" charset="0"/>
                        </a:rPr>
                        <a:t>Cốt</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truyện</a:t>
                      </a:r>
                      <a:endParaRPr lang="en-SG"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3336" marR="433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F1ED"/>
                    </a:solidFill>
                  </a:tcPr>
                </a:tc>
                <a:tc hMerge="1">
                  <a:txBody>
                    <a:bodyPr/>
                    <a:lstStyle/>
                    <a:p>
                      <a:pPr>
                        <a:lnSpc>
                          <a:spcPct val="100000"/>
                        </a:lnSpc>
                        <a:spcAft>
                          <a:spcPts val="800"/>
                        </a:spcAft>
                      </a:pPr>
                      <a:endParaRPr lang="en-SG"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3336" marR="4333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Aft>
                          <a:spcPts val="800"/>
                        </a:spcAft>
                      </a:pPr>
                      <a:endParaRPr lang="en-SG"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3336" marR="433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72787950"/>
                  </a:ext>
                </a:extLst>
              </a:tr>
              <a:tr h="948539">
                <a:tc rowSpan="2">
                  <a:txBody>
                    <a:bodyPr/>
                    <a:lstStyle/>
                    <a:p>
                      <a:pPr>
                        <a:lnSpc>
                          <a:spcPct val="100000"/>
                        </a:lnSpc>
                        <a:spcAft>
                          <a:spcPts val="800"/>
                        </a:spcAft>
                      </a:pPr>
                      <a:r>
                        <a:rPr lang="en-US" sz="2800" dirty="0" err="1">
                          <a:solidFill>
                            <a:schemeClr val="tx1"/>
                          </a:solidFill>
                          <a:effectLst/>
                          <a:latin typeface="Times New Roman" panose="02020603050405020304" pitchFamily="18" charset="0"/>
                          <a:cs typeface="Times New Roman" panose="02020603050405020304" pitchFamily="18" charset="0"/>
                        </a:rPr>
                        <a:t>Nhân</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vật</a:t>
                      </a:r>
                      <a:endParaRPr lang="en-SG"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3336" marR="433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F1ED"/>
                    </a:solidFill>
                  </a:tcPr>
                </a:tc>
                <a:tc>
                  <a:txBody>
                    <a:bodyPr/>
                    <a:lstStyle/>
                    <a:p>
                      <a:pPr>
                        <a:lnSpc>
                          <a:spcPct val="100000"/>
                        </a:lnSpc>
                        <a:spcAft>
                          <a:spcPts val="800"/>
                        </a:spcAft>
                      </a:pPr>
                      <a:r>
                        <a:rPr lang="en-US" sz="2800" dirty="0" err="1">
                          <a:solidFill>
                            <a:schemeClr val="tx1"/>
                          </a:solidFill>
                          <a:effectLst/>
                          <a:latin typeface="Times New Roman" panose="02020603050405020304" pitchFamily="18" charset="0"/>
                          <a:cs typeface="Times New Roman" panose="02020603050405020304" pitchFamily="18" charset="0"/>
                        </a:rPr>
                        <a:t>Tuyến</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nhân</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vật</a:t>
                      </a:r>
                      <a:endParaRPr lang="en-SG"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3336" marR="433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nSpc>
                          <a:spcPct val="100000"/>
                        </a:lnSpc>
                        <a:spcAft>
                          <a:spcPts val="800"/>
                        </a:spcAft>
                      </a:pPr>
                      <a:endParaRPr lang="en-SG"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3336" marR="433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84564010"/>
                  </a:ext>
                </a:extLst>
              </a:tr>
              <a:tr h="1695890">
                <a:tc vMerge="1">
                  <a:txBody>
                    <a:bodyPr/>
                    <a:lstStyle/>
                    <a:p>
                      <a:endParaRPr lang="en-SG"/>
                    </a:p>
                  </a:txBody>
                  <a:tcPr/>
                </a:tc>
                <a:tc>
                  <a:txBody>
                    <a:bodyPr/>
                    <a:lstStyle/>
                    <a:p>
                      <a:r>
                        <a:rPr lang="en-US" sz="2800" dirty="0" err="1">
                          <a:solidFill>
                            <a:schemeClr val="tx1"/>
                          </a:solidFill>
                          <a:effectLst/>
                          <a:latin typeface="Times New Roman" panose="02020603050405020304" pitchFamily="18" charset="0"/>
                          <a:cs typeface="Times New Roman" panose="02020603050405020304" pitchFamily="18" charset="0"/>
                        </a:rPr>
                        <a:t>Đặc</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điểm</a:t>
                      </a:r>
                      <a:endParaRPr lang="en-SG" sz="2800" dirty="0"/>
                    </a:p>
                  </a:txBody>
                  <a:tcPr marL="43336" marR="433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nSpc>
                          <a:spcPct val="100000"/>
                        </a:lnSpc>
                        <a:spcAft>
                          <a:spcPts val="800"/>
                        </a:spcAft>
                      </a:pPr>
                      <a:endParaRPr lang="en-SG"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3336" marR="433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69671939"/>
                  </a:ext>
                </a:extLst>
              </a:tr>
              <a:tr h="475347">
                <a:tc gridSpan="2">
                  <a:txBody>
                    <a:bodyPr/>
                    <a:lstStyle/>
                    <a:p>
                      <a:pPr>
                        <a:lnSpc>
                          <a:spcPct val="100000"/>
                        </a:lnSpc>
                        <a:spcAft>
                          <a:spcPts val="800"/>
                        </a:spcAft>
                      </a:pPr>
                      <a:r>
                        <a:rPr lang="en-US" sz="2800" dirty="0" err="1">
                          <a:solidFill>
                            <a:schemeClr val="tx1"/>
                          </a:solidFill>
                          <a:effectLst/>
                          <a:latin typeface="Times New Roman" panose="02020603050405020304" pitchFamily="18" charset="0"/>
                          <a:cs typeface="Times New Roman" panose="02020603050405020304" pitchFamily="18" charset="0"/>
                        </a:rPr>
                        <a:t>Lời</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thoại</a:t>
                      </a:r>
                      <a:endParaRPr lang="en-SG"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3336" marR="433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F1ED"/>
                    </a:solidFill>
                  </a:tcPr>
                </a:tc>
                <a:tc hMerge="1">
                  <a:txBody>
                    <a:bodyPr/>
                    <a:lstStyle/>
                    <a:p>
                      <a:pPr>
                        <a:lnSpc>
                          <a:spcPct val="100000"/>
                        </a:lnSpc>
                        <a:spcAft>
                          <a:spcPts val="800"/>
                        </a:spcAft>
                      </a:pPr>
                      <a:endParaRPr lang="en-SG"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3336" marR="4333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Aft>
                          <a:spcPts val="800"/>
                        </a:spcAft>
                      </a:pPr>
                      <a:endParaRPr lang="en-SG"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3336" marR="433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50476903"/>
                  </a:ext>
                </a:extLst>
              </a:tr>
            </a:tbl>
          </a:graphicData>
        </a:graphic>
      </p:graphicFrame>
    </p:spTree>
    <p:extLst>
      <p:ext uri="{BB962C8B-B14F-4D97-AF65-F5344CB8AC3E}">
        <p14:creationId xmlns:p14="http://schemas.microsoft.com/office/powerpoint/2010/main" val="27390332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DAE9F6-41C3-7B3D-7555-FB306AAE370B}"/>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C94C5D25-03DB-B5C5-20F0-6AD643B9F766}"/>
              </a:ext>
            </a:extLst>
          </p:cNvPr>
          <p:cNvPicPr>
            <a:picLocks noChangeAspect="1"/>
          </p:cNvPicPr>
          <p:nvPr/>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877D5C09-9442-6937-41A8-8666EB4A4129}"/>
              </a:ext>
            </a:extLst>
          </p:cNvPr>
          <p:cNvSpPr txBox="1"/>
          <p:nvPr/>
        </p:nvSpPr>
        <p:spPr>
          <a:xfrm>
            <a:off x="2795428" y="101175"/>
            <a:ext cx="7529189" cy="584775"/>
          </a:xfrm>
          <a:prstGeom prst="rect">
            <a:avLst/>
          </a:prstGeom>
          <a:solidFill>
            <a:srgbClr val="FBCFB5"/>
          </a:solidFill>
        </p:spPr>
        <p:txBody>
          <a:bodyPr wrap="square" anchor="t">
            <a:spAutoFit/>
          </a:bodyPr>
          <a:lstStyle/>
          <a:p>
            <a:pPr algn="ctr" defTabSz="1219170">
              <a:buClr>
                <a:srgbClr val="000000"/>
              </a:buClr>
            </a:pPr>
            <a:r>
              <a:rPr lang="en-US" sz="3200" b="1" kern="0" dirty="0">
                <a:solidFill>
                  <a:srgbClr val="000000"/>
                </a:solidFill>
                <a:latin typeface="Times New Roman" panose="02020603050405020304" pitchFamily="18" charset="0"/>
                <a:ea typeface="Times New Roman" panose="02020603050405020304" pitchFamily="18" charset="0"/>
                <a:cs typeface="Arial"/>
                <a:sym typeface="Arial"/>
              </a:rPr>
              <a:t>PHT SỐ 2</a:t>
            </a:r>
            <a:endParaRPr lang="en-SG" sz="3200" kern="0" dirty="0">
              <a:solidFill>
                <a:srgbClr val="000000"/>
              </a:solidFill>
              <a:latin typeface="Times New Roman" panose="02020603050405020304" pitchFamily="18" charset="0"/>
              <a:ea typeface="Times New Roman" panose="02020603050405020304" pitchFamily="18" charset="0"/>
              <a:cs typeface="Arial"/>
              <a:sym typeface="Arial"/>
            </a:endParaRPr>
          </a:p>
        </p:txBody>
      </p:sp>
      <p:graphicFrame>
        <p:nvGraphicFramePr>
          <p:cNvPr id="2" name="Table 1">
            <a:extLst>
              <a:ext uri="{FF2B5EF4-FFF2-40B4-BE49-F238E27FC236}">
                <a16:creationId xmlns:a16="http://schemas.microsoft.com/office/drawing/2014/main" id="{3F615A0A-1E67-1D7D-83E0-DCABFC9A90A4}"/>
              </a:ext>
            </a:extLst>
          </p:cNvPr>
          <p:cNvGraphicFramePr>
            <a:graphicFrameLocks noGrp="1"/>
          </p:cNvGraphicFramePr>
          <p:nvPr>
            <p:extLst>
              <p:ext uri="{D42A27DB-BD31-4B8C-83A1-F6EECF244321}">
                <p14:modId xmlns:p14="http://schemas.microsoft.com/office/powerpoint/2010/main" val="1325156990"/>
              </p:ext>
            </p:extLst>
          </p:nvPr>
        </p:nvGraphicFramePr>
        <p:xfrm>
          <a:off x="0" y="-1"/>
          <a:ext cx="12192000" cy="6858000"/>
        </p:xfrm>
        <a:graphic>
          <a:graphicData uri="http://schemas.openxmlformats.org/drawingml/2006/table">
            <a:tbl>
              <a:tblPr firstRow="1" firstCol="1" bandRow="1">
                <a:tableStyleId>{1FECB4D8-DB02-4DC6-A0A2-4F2EBAE1DC90}</a:tableStyleId>
              </a:tblPr>
              <a:tblGrid>
                <a:gridCol w="1011056">
                  <a:extLst>
                    <a:ext uri="{9D8B030D-6E8A-4147-A177-3AD203B41FA5}">
                      <a16:colId xmlns:a16="http://schemas.microsoft.com/office/drawing/2014/main" val="3171223013"/>
                    </a:ext>
                  </a:extLst>
                </a:gridCol>
                <a:gridCol w="3283152">
                  <a:extLst>
                    <a:ext uri="{9D8B030D-6E8A-4147-A177-3AD203B41FA5}">
                      <a16:colId xmlns:a16="http://schemas.microsoft.com/office/drawing/2014/main" val="4031996540"/>
                    </a:ext>
                  </a:extLst>
                </a:gridCol>
                <a:gridCol w="7897792">
                  <a:extLst>
                    <a:ext uri="{9D8B030D-6E8A-4147-A177-3AD203B41FA5}">
                      <a16:colId xmlns:a16="http://schemas.microsoft.com/office/drawing/2014/main" val="2975669263"/>
                    </a:ext>
                  </a:extLst>
                </a:gridCol>
              </a:tblGrid>
              <a:tr h="919331">
                <a:tc rowSpan="2">
                  <a:txBody>
                    <a:bodyPr/>
                    <a:lstStyle/>
                    <a:p>
                      <a:pPr>
                        <a:lnSpc>
                          <a:spcPct val="100000"/>
                        </a:lnSpc>
                        <a:spcAft>
                          <a:spcPts val="800"/>
                        </a:spcAft>
                      </a:pPr>
                      <a:r>
                        <a:rPr lang="en-US" sz="2900" dirty="0" err="1">
                          <a:solidFill>
                            <a:schemeClr val="tx1"/>
                          </a:solidFill>
                          <a:effectLst/>
                          <a:latin typeface="Times New Roman" panose="02020603050405020304" pitchFamily="18" charset="0"/>
                          <a:cs typeface="Times New Roman" panose="02020603050405020304" pitchFamily="18" charset="0"/>
                        </a:rPr>
                        <a:t>Phân</a:t>
                      </a:r>
                      <a:r>
                        <a:rPr lang="en-US" sz="2900" dirty="0">
                          <a:solidFill>
                            <a:schemeClr val="tx1"/>
                          </a:solidFill>
                          <a:effectLst/>
                          <a:latin typeface="Times New Roman" panose="02020603050405020304" pitchFamily="18" charset="0"/>
                          <a:cs typeface="Times New Roman" panose="02020603050405020304" pitchFamily="18" charset="0"/>
                        </a:rPr>
                        <a:t> </a:t>
                      </a:r>
                      <a:r>
                        <a:rPr lang="en-US" sz="2900" dirty="0" err="1">
                          <a:solidFill>
                            <a:schemeClr val="tx1"/>
                          </a:solidFill>
                          <a:effectLst/>
                          <a:latin typeface="Times New Roman" panose="02020603050405020304" pitchFamily="18" charset="0"/>
                          <a:cs typeface="Times New Roman" panose="02020603050405020304" pitchFamily="18" charset="0"/>
                        </a:rPr>
                        <a:t>loại</a:t>
                      </a:r>
                      <a:endParaRPr lang="en-SG" sz="29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3336" marR="433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F1ED"/>
                    </a:solidFill>
                  </a:tcPr>
                </a:tc>
                <a:tc>
                  <a:txBody>
                    <a:bodyPr/>
                    <a:lstStyle/>
                    <a:p>
                      <a:pPr>
                        <a:lnSpc>
                          <a:spcPct val="100000"/>
                        </a:lnSpc>
                        <a:spcAft>
                          <a:spcPts val="800"/>
                        </a:spcAft>
                      </a:pPr>
                      <a:r>
                        <a:rPr lang="en-US" sz="2900" b="0" dirty="0" err="1">
                          <a:solidFill>
                            <a:schemeClr val="tx1"/>
                          </a:solidFill>
                          <a:effectLst/>
                          <a:latin typeface="Times New Roman" panose="02020603050405020304" pitchFamily="18" charset="0"/>
                          <a:cs typeface="Times New Roman" panose="02020603050405020304" pitchFamily="18" charset="0"/>
                        </a:rPr>
                        <a:t>Xét</a:t>
                      </a:r>
                      <a:r>
                        <a:rPr lang="en-US" sz="2900" b="0" dirty="0">
                          <a:solidFill>
                            <a:schemeClr val="tx1"/>
                          </a:solidFill>
                          <a:effectLst/>
                          <a:latin typeface="Times New Roman" panose="02020603050405020304" pitchFamily="18" charset="0"/>
                          <a:cs typeface="Times New Roman" panose="02020603050405020304" pitchFamily="18" charset="0"/>
                        </a:rPr>
                        <a:t> </a:t>
                      </a:r>
                      <a:r>
                        <a:rPr lang="en-US" sz="2900" b="0" dirty="0" err="1">
                          <a:solidFill>
                            <a:schemeClr val="tx1"/>
                          </a:solidFill>
                          <a:effectLst/>
                          <a:latin typeface="Times New Roman" panose="02020603050405020304" pitchFamily="18" charset="0"/>
                          <a:cs typeface="Times New Roman" panose="02020603050405020304" pitchFamily="18" charset="0"/>
                        </a:rPr>
                        <a:t>theo</a:t>
                      </a:r>
                      <a:r>
                        <a:rPr lang="en-US" sz="2900" b="0" dirty="0">
                          <a:solidFill>
                            <a:schemeClr val="tx1"/>
                          </a:solidFill>
                          <a:effectLst/>
                          <a:latin typeface="Times New Roman" panose="02020603050405020304" pitchFamily="18" charset="0"/>
                          <a:cs typeface="Times New Roman" panose="02020603050405020304" pitchFamily="18" charset="0"/>
                        </a:rPr>
                        <a:t> </a:t>
                      </a:r>
                      <a:r>
                        <a:rPr lang="en-US" sz="2900" b="0" dirty="0" err="1">
                          <a:solidFill>
                            <a:schemeClr val="tx1"/>
                          </a:solidFill>
                          <a:effectLst/>
                          <a:latin typeface="Times New Roman" panose="02020603050405020304" pitchFamily="18" charset="0"/>
                          <a:cs typeface="Times New Roman" panose="02020603050405020304" pitchFamily="18" charset="0"/>
                        </a:rPr>
                        <a:t>ngôn</a:t>
                      </a:r>
                      <a:r>
                        <a:rPr lang="en-US" sz="2900" b="0" dirty="0">
                          <a:solidFill>
                            <a:schemeClr val="tx1"/>
                          </a:solidFill>
                          <a:effectLst/>
                          <a:latin typeface="Times New Roman" panose="02020603050405020304" pitchFamily="18" charset="0"/>
                          <a:cs typeface="Times New Roman" panose="02020603050405020304" pitchFamily="18" charset="0"/>
                        </a:rPr>
                        <a:t> </a:t>
                      </a:r>
                      <a:r>
                        <a:rPr lang="en-US" sz="2900" b="0" dirty="0" err="1">
                          <a:solidFill>
                            <a:schemeClr val="tx1"/>
                          </a:solidFill>
                          <a:effectLst/>
                          <a:latin typeface="Times New Roman" panose="02020603050405020304" pitchFamily="18" charset="0"/>
                          <a:cs typeface="Times New Roman" panose="02020603050405020304" pitchFamily="18" charset="0"/>
                        </a:rPr>
                        <a:t>ngữ</a:t>
                      </a:r>
                      <a:r>
                        <a:rPr lang="en-US" sz="2900" b="0" dirty="0">
                          <a:solidFill>
                            <a:schemeClr val="tx1"/>
                          </a:solidFill>
                          <a:effectLst/>
                          <a:latin typeface="Times New Roman" panose="02020603050405020304" pitchFamily="18" charset="0"/>
                          <a:cs typeface="Times New Roman" panose="02020603050405020304" pitchFamily="18" charset="0"/>
                        </a:rPr>
                        <a:t> </a:t>
                      </a:r>
                      <a:r>
                        <a:rPr lang="en-US" sz="2900" b="0" dirty="0" err="1">
                          <a:solidFill>
                            <a:schemeClr val="tx1"/>
                          </a:solidFill>
                          <a:effectLst/>
                          <a:latin typeface="Times New Roman" panose="02020603050405020304" pitchFamily="18" charset="0"/>
                          <a:cs typeface="Times New Roman" panose="02020603050405020304" pitchFamily="18" charset="0"/>
                        </a:rPr>
                        <a:t>và</a:t>
                      </a:r>
                      <a:r>
                        <a:rPr lang="en-US" sz="2900" b="0" dirty="0">
                          <a:solidFill>
                            <a:schemeClr val="tx1"/>
                          </a:solidFill>
                          <a:effectLst/>
                          <a:latin typeface="Times New Roman" panose="02020603050405020304" pitchFamily="18" charset="0"/>
                          <a:cs typeface="Times New Roman" panose="02020603050405020304" pitchFamily="18" charset="0"/>
                        </a:rPr>
                        <a:t> </a:t>
                      </a:r>
                      <a:r>
                        <a:rPr lang="en-US" sz="2900" b="0" dirty="0" err="1">
                          <a:solidFill>
                            <a:schemeClr val="tx1"/>
                          </a:solidFill>
                          <a:effectLst/>
                          <a:latin typeface="Times New Roman" panose="02020603050405020304" pitchFamily="18" charset="0"/>
                          <a:cs typeface="Times New Roman" panose="02020603050405020304" pitchFamily="18" charset="0"/>
                        </a:rPr>
                        <a:t>đặc</a:t>
                      </a:r>
                      <a:r>
                        <a:rPr lang="en-US" sz="2900" b="0" dirty="0">
                          <a:solidFill>
                            <a:schemeClr val="tx1"/>
                          </a:solidFill>
                          <a:effectLst/>
                          <a:latin typeface="Times New Roman" panose="02020603050405020304" pitchFamily="18" charset="0"/>
                          <a:cs typeface="Times New Roman" panose="02020603050405020304" pitchFamily="18" charset="0"/>
                        </a:rPr>
                        <a:t> </a:t>
                      </a:r>
                      <a:r>
                        <a:rPr lang="en-US" sz="2900" b="0" dirty="0" err="1">
                          <a:solidFill>
                            <a:schemeClr val="tx1"/>
                          </a:solidFill>
                          <a:effectLst/>
                          <a:latin typeface="Times New Roman" panose="02020603050405020304" pitchFamily="18" charset="0"/>
                          <a:cs typeface="Times New Roman" panose="02020603050405020304" pitchFamily="18" charset="0"/>
                        </a:rPr>
                        <a:t>điểm</a:t>
                      </a:r>
                      <a:r>
                        <a:rPr lang="en-US" sz="2900" b="0" dirty="0">
                          <a:solidFill>
                            <a:schemeClr val="tx1"/>
                          </a:solidFill>
                          <a:effectLst/>
                          <a:latin typeface="Times New Roman" panose="02020603050405020304" pitchFamily="18" charset="0"/>
                          <a:cs typeface="Times New Roman" panose="02020603050405020304" pitchFamily="18" charset="0"/>
                        </a:rPr>
                        <a:t> </a:t>
                      </a:r>
                      <a:r>
                        <a:rPr lang="en-US" sz="2900" b="0" dirty="0" err="1">
                          <a:solidFill>
                            <a:schemeClr val="tx1"/>
                          </a:solidFill>
                          <a:effectLst/>
                          <a:latin typeface="Times New Roman" panose="02020603050405020304" pitchFamily="18" charset="0"/>
                          <a:cs typeface="Times New Roman" panose="02020603050405020304" pitchFamily="18" charset="0"/>
                        </a:rPr>
                        <a:t>nghệ</a:t>
                      </a:r>
                      <a:r>
                        <a:rPr lang="en-US" sz="2900" b="0" dirty="0">
                          <a:solidFill>
                            <a:schemeClr val="tx1"/>
                          </a:solidFill>
                          <a:effectLst/>
                          <a:latin typeface="Times New Roman" panose="02020603050405020304" pitchFamily="18" charset="0"/>
                          <a:cs typeface="Times New Roman" panose="02020603050405020304" pitchFamily="18" charset="0"/>
                        </a:rPr>
                        <a:t> </a:t>
                      </a:r>
                      <a:r>
                        <a:rPr lang="en-US" sz="2900" b="0" dirty="0" err="1">
                          <a:solidFill>
                            <a:schemeClr val="tx1"/>
                          </a:solidFill>
                          <a:effectLst/>
                          <a:latin typeface="Times New Roman" panose="02020603050405020304" pitchFamily="18" charset="0"/>
                          <a:cs typeface="Times New Roman" panose="02020603050405020304" pitchFamily="18" charset="0"/>
                        </a:rPr>
                        <a:t>thuật</a:t>
                      </a:r>
                      <a:endParaRPr lang="en-SG" sz="29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3336" marR="433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nSpc>
                          <a:spcPct val="100000"/>
                        </a:lnSpc>
                        <a:spcAft>
                          <a:spcPts val="800"/>
                        </a:spcAft>
                      </a:pPr>
                      <a:endParaRPr lang="en-SG" sz="29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3336" marR="433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55575190"/>
                  </a:ext>
                </a:extLst>
              </a:tr>
              <a:tr h="459666">
                <a:tc vMerge="1">
                  <a:txBody>
                    <a:bodyPr/>
                    <a:lstStyle/>
                    <a:p>
                      <a:endParaRPr lang="en-SG"/>
                    </a:p>
                  </a:txBody>
                  <a:tcPr/>
                </a:tc>
                <a:tc>
                  <a:txBody>
                    <a:bodyPr/>
                    <a:lstStyle/>
                    <a:p>
                      <a:r>
                        <a:rPr lang="en-US" sz="2900" dirty="0" err="1">
                          <a:solidFill>
                            <a:schemeClr val="tx1"/>
                          </a:solidFill>
                          <a:effectLst/>
                          <a:latin typeface="Times New Roman" panose="02020603050405020304" pitchFamily="18" charset="0"/>
                          <a:cs typeface="Times New Roman" panose="02020603050405020304" pitchFamily="18" charset="0"/>
                        </a:rPr>
                        <a:t>Xét</a:t>
                      </a:r>
                      <a:r>
                        <a:rPr lang="en-US" sz="2900" dirty="0">
                          <a:solidFill>
                            <a:schemeClr val="tx1"/>
                          </a:solidFill>
                          <a:effectLst/>
                          <a:latin typeface="Times New Roman" panose="02020603050405020304" pitchFamily="18" charset="0"/>
                          <a:cs typeface="Times New Roman" panose="02020603050405020304" pitchFamily="18" charset="0"/>
                        </a:rPr>
                        <a:t> </a:t>
                      </a:r>
                      <a:r>
                        <a:rPr lang="en-US" sz="2900" dirty="0" err="1">
                          <a:solidFill>
                            <a:schemeClr val="tx1"/>
                          </a:solidFill>
                          <a:effectLst/>
                          <a:latin typeface="Times New Roman" panose="02020603050405020304" pitchFamily="18" charset="0"/>
                          <a:cs typeface="Times New Roman" panose="02020603050405020304" pitchFamily="18" charset="0"/>
                        </a:rPr>
                        <a:t>theo</a:t>
                      </a:r>
                      <a:r>
                        <a:rPr lang="en-US" sz="2900" dirty="0">
                          <a:solidFill>
                            <a:schemeClr val="tx1"/>
                          </a:solidFill>
                          <a:effectLst/>
                          <a:latin typeface="Times New Roman" panose="02020603050405020304" pitchFamily="18" charset="0"/>
                          <a:cs typeface="Times New Roman" panose="02020603050405020304" pitchFamily="18" charset="0"/>
                        </a:rPr>
                        <a:t> </a:t>
                      </a:r>
                      <a:r>
                        <a:rPr lang="en-US" sz="2900" dirty="0" err="1">
                          <a:solidFill>
                            <a:schemeClr val="tx1"/>
                          </a:solidFill>
                          <a:effectLst/>
                          <a:latin typeface="Times New Roman" panose="02020603050405020304" pitchFamily="18" charset="0"/>
                          <a:cs typeface="Times New Roman" panose="02020603050405020304" pitchFamily="18" charset="0"/>
                        </a:rPr>
                        <a:t>tác</a:t>
                      </a:r>
                      <a:r>
                        <a:rPr lang="en-US" sz="2900" dirty="0">
                          <a:solidFill>
                            <a:schemeClr val="tx1"/>
                          </a:solidFill>
                          <a:effectLst/>
                          <a:latin typeface="Times New Roman" panose="02020603050405020304" pitchFamily="18" charset="0"/>
                          <a:cs typeface="Times New Roman" panose="02020603050405020304" pitchFamily="18" charset="0"/>
                        </a:rPr>
                        <a:t> </a:t>
                      </a:r>
                      <a:r>
                        <a:rPr lang="en-US" sz="2900" dirty="0" err="1">
                          <a:solidFill>
                            <a:schemeClr val="tx1"/>
                          </a:solidFill>
                          <a:effectLst/>
                          <a:latin typeface="Times New Roman" panose="02020603050405020304" pitchFamily="18" charset="0"/>
                          <a:cs typeface="Times New Roman" panose="02020603050405020304" pitchFamily="18" charset="0"/>
                        </a:rPr>
                        <a:t>giả</a:t>
                      </a:r>
                      <a:endParaRPr lang="en-SG" sz="2900" dirty="0"/>
                    </a:p>
                  </a:txBody>
                  <a:tcPr marL="43336" marR="433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nSpc>
                          <a:spcPct val="100000"/>
                        </a:lnSpc>
                        <a:spcAft>
                          <a:spcPts val="800"/>
                        </a:spcAft>
                      </a:pPr>
                      <a:endParaRPr lang="en-SG" sz="29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3336" marR="433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95934643"/>
                  </a:ext>
                </a:extLst>
              </a:tr>
              <a:tr h="459666">
                <a:tc gridSpan="2">
                  <a:txBody>
                    <a:bodyPr/>
                    <a:lstStyle/>
                    <a:p>
                      <a:pPr>
                        <a:lnSpc>
                          <a:spcPct val="100000"/>
                        </a:lnSpc>
                        <a:spcAft>
                          <a:spcPts val="800"/>
                        </a:spcAft>
                      </a:pPr>
                      <a:r>
                        <a:rPr lang="en-US" sz="2900" dirty="0" err="1">
                          <a:solidFill>
                            <a:schemeClr val="tx1"/>
                          </a:solidFill>
                          <a:effectLst/>
                          <a:latin typeface="Times New Roman" panose="02020603050405020304" pitchFamily="18" charset="0"/>
                          <a:cs typeface="Times New Roman" panose="02020603050405020304" pitchFamily="18" charset="0"/>
                        </a:rPr>
                        <a:t>Thể</a:t>
                      </a:r>
                      <a:r>
                        <a:rPr lang="en-US" sz="2900" dirty="0">
                          <a:solidFill>
                            <a:schemeClr val="tx1"/>
                          </a:solidFill>
                          <a:effectLst/>
                          <a:latin typeface="Times New Roman" panose="02020603050405020304" pitchFamily="18" charset="0"/>
                          <a:cs typeface="Times New Roman" panose="02020603050405020304" pitchFamily="18" charset="0"/>
                        </a:rPr>
                        <a:t> </a:t>
                      </a:r>
                      <a:r>
                        <a:rPr lang="en-US" sz="2900" dirty="0" err="1">
                          <a:solidFill>
                            <a:schemeClr val="tx1"/>
                          </a:solidFill>
                          <a:effectLst/>
                          <a:latin typeface="Times New Roman" panose="02020603050405020304" pitchFamily="18" charset="0"/>
                          <a:cs typeface="Times New Roman" panose="02020603050405020304" pitchFamily="18" charset="0"/>
                        </a:rPr>
                        <a:t>thơ</a:t>
                      </a:r>
                      <a:endParaRPr lang="en-SG" sz="29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3336" marR="433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F1ED"/>
                    </a:solidFill>
                  </a:tcPr>
                </a:tc>
                <a:tc hMerge="1">
                  <a:txBody>
                    <a:bodyPr/>
                    <a:lstStyle/>
                    <a:p>
                      <a:pPr>
                        <a:lnSpc>
                          <a:spcPct val="100000"/>
                        </a:lnSpc>
                        <a:spcAft>
                          <a:spcPts val="800"/>
                        </a:spcAft>
                      </a:pPr>
                      <a:endParaRPr lang="en-SG"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3336" marR="4333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Aft>
                          <a:spcPts val="800"/>
                        </a:spcAft>
                      </a:pPr>
                      <a:endParaRPr lang="en-SG" sz="29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3336" marR="433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20840588"/>
                  </a:ext>
                </a:extLst>
              </a:tr>
              <a:tr h="1484667">
                <a:tc gridSpan="2">
                  <a:txBody>
                    <a:bodyPr/>
                    <a:lstStyle/>
                    <a:p>
                      <a:pPr>
                        <a:lnSpc>
                          <a:spcPct val="100000"/>
                        </a:lnSpc>
                        <a:spcAft>
                          <a:spcPts val="800"/>
                        </a:spcAft>
                      </a:pPr>
                      <a:r>
                        <a:rPr lang="en-US" sz="2900" dirty="0" err="1">
                          <a:solidFill>
                            <a:schemeClr val="tx1"/>
                          </a:solidFill>
                          <a:effectLst/>
                          <a:latin typeface="Times New Roman" panose="02020603050405020304" pitchFamily="18" charset="0"/>
                          <a:cs typeface="Times New Roman" panose="02020603050405020304" pitchFamily="18" charset="0"/>
                        </a:rPr>
                        <a:t>Cốt</a:t>
                      </a:r>
                      <a:r>
                        <a:rPr lang="en-US" sz="2900" dirty="0">
                          <a:solidFill>
                            <a:schemeClr val="tx1"/>
                          </a:solidFill>
                          <a:effectLst/>
                          <a:latin typeface="Times New Roman" panose="02020603050405020304" pitchFamily="18" charset="0"/>
                          <a:cs typeface="Times New Roman" panose="02020603050405020304" pitchFamily="18" charset="0"/>
                        </a:rPr>
                        <a:t> </a:t>
                      </a:r>
                      <a:r>
                        <a:rPr lang="en-US" sz="2900" dirty="0" err="1">
                          <a:solidFill>
                            <a:schemeClr val="tx1"/>
                          </a:solidFill>
                          <a:effectLst/>
                          <a:latin typeface="Times New Roman" panose="02020603050405020304" pitchFamily="18" charset="0"/>
                          <a:cs typeface="Times New Roman" panose="02020603050405020304" pitchFamily="18" charset="0"/>
                        </a:rPr>
                        <a:t>truyện</a:t>
                      </a:r>
                      <a:endParaRPr lang="en-SG" sz="29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3336" marR="433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F1ED"/>
                    </a:solidFill>
                  </a:tcPr>
                </a:tc>
                <a:tc hMerge="1">
                  <a:txBody>
                    <a:bodyPr/>
                    <a:lstStyle/>
                    <a:p>
                      <a:pPr>
                        <a:lnSpc>
                          <a:spcPct val="100000"/>
                        </a:lnSpc>
                        <a:spcAft>
                          <a:spcPts val="800"/>
                        </a:spcAft>
                      </a:pPr>
                      <a:endParaRPr lang="en-SG"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3336" marR="4333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Aft>
                          <a:spcPts val="800"/>
                        </a:spcAft>
                      </a:pPr>
                      <a:endParaRPr lang="en-SG" sz="29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3336" marR="433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72787950"/>
                  </a:ext>
                </a:extLst>
              </a:tr>
              <a:tr h="1025001">
                <a:tc rowSpan="2">
                  <a:txBody>
                    <a:bodyPr/>
                    <a:lstStyle/>
                    <a:p>
                      <a:pPr>
                        <a:lnSpc>
                          <a:spcPct val="100000"/>
                        </a:lnSpc>
                        <a:spcAft>
                          <a:spcPts val="800"/>
                        </a:spcAft>
                      </a:pPr>
                      <a:r>
                        <a:rPr lang="en-US" sz="2900" dirty="0" err="1">
                          <a:solidFill>
                            <a:schemeClr val="tx1"/>
                          </a:solidFill>
                          <a:effectLst/>
                          <a:latin typeface="Times New Roman" panose="02020603050405020304" pitchFamily="18" charset="0"/>
                          <a:cs typeface="Times New Roman" panose="02020603050405020304" pitchFamily="18" charset="0"/>
                        </a:rPr>
                        <a:t>Nhân</a:t>
                      </a:r>
                      <a:r>
                        <a:rPr lang="en-US" sz="2900" dirty="0">
                          <a:solidFill>
                            <a:schemeClr val="tx1"/>
                          </a:solidFill>
                          <a:effectLst/>
                          <a:latin typeface="Times New Roman" panose="02020603050405020304" pitchFamily="18" charset="0"/>
                          <a:cs typeface="Times New Roman" panose="02020603050405020304" pitchFamily="18" charset="0"/>
                        </a:rPr>
                        <a:t> </a:t>
                      </a:r>
                      <a:r>
                        <a:rPr lang="en-US" sz="2900" dirty="0" err="1">
                          <a:solidFill>
                            <a:schemeClr val="tx1"/>
                          </a:solidFill>
                          <a:effectLst/>
                          <a:latin typeface="Times New Roman" panose="02020603050405020304" pitchFamily="18" charset="0"/>
                          <a:cs typeface="Times New Roman" panose="02020603050405020304" pitchFamily="18" charset="0"/>
                        </a:rPr>
                        <a:t>vật</a:t>
                      </a:r>
                      <a:endParaRPr lang="en-SG" sz="29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3336" marR="433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F1ED"/>
                    </a:solidFill>
                  </a:tcPr>
                </a:tc>
                <a:tc>
                  <a:txBody>
                    <a:bodyPr/>
                    <a:lstStyle/>
                    <a:p>
                      <a:pPr>
                        <a:lnSpc>
                          <a:spcPct val="100000"/>
                        </a:lnSpc>
                        <a:spcAft>
                          <a:spcPts val="800"/>
                        </a:spcAft>
                      </a:pPr>
                      <a:r>
                        <a:rPr lang="en-US" sz="2900" dirty="0" err="1">
                          <a:solidFill>
                            <a:schemeClr val="tx1"/>
                          </a:solidFill>
                          <a:effectLst/>
                          <a:latin typeface="Times New Roman" panose="02020603050405020304" pitchFamily="18" charset="0"/>
                          <a:cs typeface="Times New Roman" panose="02020603050405020304" pitchFamily="18" charset="0"/>
                        </a:rPr>
                        <a:t>Tuyến</a:t>
                      </a:r>
                      <a:r>
                        <a:rPr lang="en-US" sz="2900" dirty="0">
                          <a:solidFill>
                            <a:schemeClr val="tx1"/>
                          </a:solidFill>
                          <a:effectLst/>
                          <a:latin typeface="Times New Roman" panose="02020603050405020304" pitchFamily="18" charset="0"/>
                          <a:cs typeface="Times New Roman" panose="02020603050405020304" pitchFamily="18" charset="0"/>
                        </a:rPr>
                        <a:t> </a:t>
                      </a:r>
                      <a:r>
                        <a:rPr lang="en-US" sz="2900" dirty="0" err="1">
                          <a:solidFill>
                            <a:schemeClr val="tx1"/>
                          </a:solidFill>
                          <a:effectLst/>
                          <a:latin typeface="Times New Roman" panose="02020603050405020304" pitchFamily="18" charset="0"/>
                          <a:cs typeface="Times New Roman" panose="02020603050405020304" pitchFamily="18" charset="0"/>
                        </a:rPr>
                        <a:t>nhân</a:t>
                      </a:r>
                      <a:r>
                        <a:rPr lang="en-US" sz="2900" dirty="0">
                          <a:solidFill>
                            <a:schemeClr val="tx1"/>
                          </a:solidFill>
                          <a:effectLst/>
                          <a:latin typeface="Times New Roman" panose="02020603050405020304" pitchFamily="18" charset="0"/>
                          <a:cs typeface="Times New Roman" panose="02020603050405020304" pitchFamily="18" charset="0"/>
                        </a:rPr>
                        <a:t> </a:t>
                      </a:r>
                      <a:r>
                        <a:rPr lang="en-US" sz="2900" dirty="0" err="1">
                          <a:solidFill>
                            <a:schemeClr val="tx1"/>
                          </a:solidFill>
                          <a:effectLst/>
                          <a:latin typeface="Times New Roman" panose="02020603050405020304" pitchFamily="18" charset="0"/>
                          <a:cs typeface="Times New Roman" panose="02020603050405020304" pitchFamily="18" charset="0"/>
                        </a:rPr>
                        <a:t>vật</a:t>
                      </a:r>
                      <a:endParaRPr lang="en-SG" sz="29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3336" marR="433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nSpc>
                          <a:spcPct val="100000"/>
                        </a:lnSpc>
                        <a:spcAft>
                          <a:spcPts val="800"/>
                        </a:spcAft>
                      </a:pPr>
                      <a:endParaRPr lang="en-SG" sz="29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3336" marR="433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84564010"/>
                  </a:ext>
                </a:extLst>
              </a:tr>
              <a:tr h="2050003">
                <a:tc vMerge="1">
                  <a:txBody>
                    <a:bodyPr/>
                    <a:lstStyle/>
                    <a:p>
                      <a:endParaRPr lang="en-SG"/>
                    </a:p>
                  </a:txBody>
                  <a:tcPr/>
                </a:tc>
                <a:tc>
                  <a:txBody>
                    <a:bodyPr/>
                    <a:lstStyle/>
                    <a:p>
                      <a:r>
                        <a:rPr lang="en-US" sz="2900" dirty="0" err="1">
                          <a:solidFill>
                            <a:schemeClr val="tx1"/>
                          </a:solidFill>
                          <a:effectLst/>
                          <a:latin typeface="Times New Roman" panose="02020603050405020304" pitchFamily="18" charset="0"/>
                          <a:cs typeface="Times New Roman" panose="02020603050405020304" pitchFamily="18" charset="0"/>
                        </a:rPr>
                        <a:t>Đặc</a:t>
                      </a:r>
                      <a:r>
                        <a:rPr lang="en-US" sz="2900" dirty="0">
                          <a:solidFill>
                            <a:schemeClr val="tx1"/>
                          </a:solidFill>
                          <a:effectLst/>
                          <a:latin typeface="Times New Roman" panose="02020603050405020304" pitchFamily="18" charset="0"/>
                          <a:cs typeface="Times New Roman" panose="02020603050405020304" pitchFamily="18" charset="0"/>
                        </a:rPr>
                        <a:t> </a:t>
                      </a:r>
                      <a:r>
                        <a:rPr lang="en-US" sz="2900" dirty="0" err="1">
                          <a:solidFill>
                            <a:schemeClr val="tx1"/>
                          </a:solidFill>
                          <a:effectLst/>
                          <a:latin typeface="Times New Roman" panose="02020603050405020304" pitchFamily="18" charset="0"/>
                          <a:cs typeface="Times New Roman" panose="02020603050405020304" pitchFamily="18" charset="0"/>
                        </a:rPr>
                        <a:t>điểm</a:t>
                      </a:r>
                      <a:endParaRPr lang="en-SG" sz="2900" dirty="0"/>
                    </a:p>
                  </a:txBody>
                  <a:tcPr marL="43336" marR="433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Aft>
                          <a:spcPts val="800"/>
                        </a:spcAft>
                      </a:pPr>
                      <a:endParaRPr lang="en-SG" sz="29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3336" marR="433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69671939"/>
                  </a:ext>
                </a:extLst>
              </a:tr>
              <a:tr h="459666">
                <a:tc gridSpan="2">
                  <a:txBody>
                    <a:bodyPr/>
                    <a:lstStyle/>
                    <a:p>
                      <a:pPr>
                        <a:lnSpc>
                          <a:spcPct val="100000"/>
                        </a:lnSpc>
                        <a:spcAft>
                          <a:spcPts val="800"/>
                        </a:spcAft>
                      </a:pPr>
                      <a:r>
                        <a:rPr lang="en-US" sz="2900" dirty="0" err="1">
                          <a:solidFill>
                            <a:schemeClr val="tx1"/>
                          </a:solidFill>
                          <a:effectLst/>
                          <a:latin typeface="Times New Roman" panose="02020603050405020304" pitchFamily="18" charset="0"/>
                          <a:cs typeface="Times New Roman" panose="02020603050405020304" pitchFamily="18" charset="0"/>
                        </a:rPr>
                        <a:t>Lời</a:t>
                      </a:r>
                      <a:r>
                        <a:rPr lang="en-US" sz="2900" dirty="0">
                          <a:solidFill>
                            <a:schemeClr val="tx1"/>
                          </a:solidFill>
                          <a:effectLst/>
                          <a:latin typeface="Times New Roman" panose="02020603050405020304" pitchFamily="18" charset="0"/>
                          <a:cs typeface="Times New Roman" panose="02020603050405020304" pitchFamily="18" charset="0"/>
                        </a:rPr>
                        <a:t> </a:t>
                      </a:r>
                      <a:r>
                        <a:rPr lang="en-US" sz="2900" dirty="0" err="1">
                          <a:solidFill>
                            <a:schemeClr val="tx1"/>
                          </a:solidFill>
                          <a:effectLst/>
                          <a:latin typeface="Times New Roman" panose="02020603050405020304" pitchFamily="18" charset="0"/>
                          <a:cs typeface="Times New Roman" panose="02020603050405020304" pitchFamily="18" charset="0"/>
                        </a:rPr>
                        <a:t>thoại</a:t>
                      </a:r>
                      <a:endParaRPr lang="en-SG" sz="29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3336" marR="433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F1ED"/>
                    </a:solidFill>
                  </a:tcPr>
                </a:tc>
                <a:tc hMerge="1">
                  <a:txBody>
                    <a:bodyPr/>
                    <a:lstStyle/>
                    <a:p>
                      <a:pPr>
                        <a:lnSpc>
                          <a:spcPct val="100000"/>
                        </a:lnSpc>
                        <a:spcAft>
                          <a:spcPts val="800"/>
                        </a:spcAft>
                      </a:pPr>
                      <a:endParaRPr lang="en-SG"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3336" marR="4333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Aft>
                          <a:spcPts val="800"/>
                        </a:spcAft>
                      </a:pPr>
                      <a:endParaRPr lang="en-SG" sz="29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3336" marR="433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50476903"/>
                  </a:ext>
                </a:extLst>
              </a:tr>
            </a:tbl>
          </a:graphicData>
        </a:graphic>
      </p:graphicFrame>
      <p:sp>
        <p:nvSpPr>
          <p:cNvPr id="5" name="TextBox 4">
            <a:extLst>
              <a:ext uri="{FF2B5EF4-FFF2-40B4-BE49-F238E27FC236}">
                <a16:creationId xmlns:a16="http://schemas.microsoft.com/office/drawing/2014/main" id="{501289AC-9C36-C095-9751-D2ECB0F6CC03}"/>
              </a:ext>
            </a:extLst>
          </p:cNvPr>
          <p:cNvSpPr txBox="1"/>
          <p:nvPr/>
        </p:nvSpPr>
        <p:spPr>
          <a:xfrm>
            <a:off x="4328932" y="0"/>
            <a:ext cx="7863068" cy="98488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800"/>
              </a:spcAft>
              <a:buClr>
                <a:srgbClr val="000000"/>
              </a:buClr>
              <a:buSzTx/>
              <a:buFont typeface="Arial"/>
              <a:buNone/>
              <a:tabLst/>
              <a:defRPr/>
            </a:pPr>
            <a:r>
              <a:rPr kumimoji="0" lang="vi-VN" sz="29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Truyện thơ Nôm bình dân và truyện thơ Nôm bác học.</a:t>
            </a:r>
            <a:endParaRPr kumimoji="0" lang="en-SG" sz="2900" b="0" i="0" u="none" strike="noStrike" kern="0" cap="none" spc="0" normalizeH="0" baseline="0" noProof="0" dirty="0">
              <a:ln>
                <a:noFill/>
              </a:ln>
              <a:solidFill>
                <a:srgbClr val="191919"/>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p:txBody>
      </p:sp>
      <p:sp>
        <p:nvSpPr>
          <p:cNvPr id="8" name="TextBox 7">
            <a:extLst>
              <a:ext uri="{FF2B5EF4-FFF2-40B4-BE49-F238E27FC236}">
                <a16:creationId xmlns:a16="http://schemas.microsoft.com/office/drawing/2014/main" id="{AA990EF5-9B0F-01E7-E4FC-C09C0D31CC0D}"/>
              </a:ext>
            </a:extLst>
          </p:cNvPr>
          <p:cNvSpPr txBox="1"/>
          <p:nvPr/>
        </p:nvSpPr>
        <p:spPr>
          <a:xfrm>
            <a:off x="4328932" y="879158"/>
            <a:ext cx="7863068" cy="53860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800"/>
              </a:spcAft>
              <a:buClr>
                <a:srgbClr val="000000"/>
              </a:buClr>
              <a:buSzTx/>
              <a:buFont typeface="Arial"/>
              <a:buNone/>
              <a:tabLst/>
              <a:defRPr/>
            </a:pPr>
            <a:r>
              <a:rPr kumimoji="0" lang="vi-VN" sz="29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Truyện thơ Nôm khuyết danh và hữu danh.</a:t>
            </a:r>
            <a:endParaRPr kumimoji="0" lang="en-SG" sz="2900" b="0" i="0" u="none" strike="noStrike" kern="0" cap="none" spc="0" normalizeH="0" baseline="0" noProof="0" dirty="0">
              <a:ln>
                <a:noFill/>
              </a:ln>
              <a:solidFill>
                <a:srgbClr val="191919"/>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p:txBody>
      </p:sp>
      <p:sp>
        <p:nvSpPr>
          <p:cNvPr id="10" name="TextBox 9">
            <a:extLst>
              <a:ext uri="{FF2B5EF4-FFF2-40B4-BE49-F238E27FC236}">
                <a16:creationId xmlns:a16="http://schemas.microsoft.com/office/drawing/2014/main" id="{F6981644-1434-5AF7-971A-66875D1BC4C1}"/>
              </a:ext>
            </a:extLst>
          </p:cNvPr>
          <p:cNvSpPr txBox="1"/>
          <p:nvPr/>
        </p:nvSpPr>
        <p:spPr>
          <a:xfrm>
            <a:off x="4352082" y="1330095"/>
            <a:ext cx="6111432" cy="53860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800"/>
              </a:spcAft>
              <a:buClr>
                <a:srgbClr val="000000"/>
              </a:buClr>
              <a:buSzTx/>
              <a:buFont typeface="Arial"/>
              <a:buNone/>
              <a:tabLst/>
              <a:defRPr/>
            </a:pPr>
            <a:r>
              <a:rPr kumimoji="0" lang="vi-VN" sz="29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Lục bát.</a:t>
            </a:r>
            <a:endParaRPr kumimoji="0" lang="en-SG" sz="2900" b="0" i="0" u="none" strike="noStrike" kern="0" cap="none" spc="0" normalizeH="0" baseline="0" noProof="0" dirty="0">
              <a:ln>
                <a:noFill/>
              </a:ln>
              <a:solidFill>
                <a:srgbClr val="191919"/>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p:txBody>
      </p:sp>
      <p:sp>
        <p:nvSpPr>
          <p:cNvPr id="12" name="TextBox 11">
            <a:extLst>
              <a:ext uri="{FF2B5EF4-FFF2-40B4-BE49-F238E27FC236}">
                <a16:creationId xmlns:a16="http://schemas.microsoft.com/office/drawing/2014/main" id="{88596997-43E1-3BE2-A459-0D010B093A02}"/>
              </a:ext>
            </a:extLst>
          </p:cNvPr>
          <p:cNvSpPr txBox="1"/>
          <p:nvPr/>
        </p:nvSpPr>
        <p:spPr>
          <a:xfrm>
            <a:off x="4328932" y="1786127"/>
            <a:ext cx="7863068" cy="153375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800"/>
              </a:spcAft>
              <a:buClr>
                <a:srgbClr val="000000"/>
              </a:buClr>
              <a:buSzTx/>
              <a:buFont typeface="Arial"/>
              <a:buNone/>
              <a:tabLst/>
              <a:defRPr/>
            </a:pPr>
            <a:r>
              <a:rPr kumimoji="0" lang="vi-VN" sz="29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 Gặp gỡ (hội ngộ) – tai biến (lưu lạc) – đoàn tụ (đoàn viên).</a:t>
            </a:r>
            <a:endParaRPr kumimoji="0" lang="en-SG" sz="29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l" defTabSz="914400" rtl="0" eaLnBrk="1" fontAlgn="auto" latinLnBrk="0" hangingPunct="1">
              <a:lnSpc>
                <a:spcPct val="100000"/>
              </a:lnSpc>
              <a:spcBef>
                <a:spcPts val="0"/>
              </a:spcBef>
              <a:spcAft>
                <a:spcPts val="800"/>
              </a:spcAft>
              <a:buClr>
                <a:srgbClr val="000000"/>
              </a:buClr>
              <a:buSzTx/>
              <a:buFont typeface="Arial"/>
              <a:buNone/>
              <a:tabLst/>
              <a:defRPr/>
            </a:pPr>
            <a:r>
              <a:rPr kumimoji="0" lang="vi-VN" sz="29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 Nhân quả (ở hiền gặp lành, ở ác gặp dữ).</a:t>
            </a:r>
            <a:endParaRPr kumimoji="0" lang="en-SG" sz="2900" b="0" i="0" u="none" strike="noStrike" kern="0" cap="none" spc="0" normalizeH="0" baseline="0" noProof="0" dirty="0">
              <a:ln>
                <a:noFill/>
              </a:ln>
              <a:solidFill>
                <a:srgbClr val="191919"/>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p:txBody>
      </p:sp>
      <p:sp>
        <p:nvSpPr>
          <p:cNvPr id="14" name="TextBox 13">
            <a:extLst>
              <a:ext uri="{FF2B5EF4-FFF2-40B4-BE49-F238E27FC236}">
                <a16:creationId xmlns:a16="http://schemas.microsoft.com/office/drawing/2014/main" id="{53304D45-C7FB-9096-D67D-DF528C3C321B}"/>
              </a:ext>
            </a:extLst>
          </p:cNvPr>
          <p:cNvSpPr txBox="1"/>
          <p:nvPr/>
        </p:nvSpPr>
        <p:spPr>
          <a:xfrm>
            <a:off x="4328932" y="3275258"/>
            <a:ext cx="7662440" cy="10874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800"/>
              </a:spcAft>
              <a:buClr>
                <a:srgbClr val="000000"/>
              </a:buClr>
              <a:buSzTx/>
              <a:buFont typeface="Arial"/>
              <a:buNone/>
              <a:tabLst/>
              <a:defRPr/>
            </a:pPr>
            <a:r>
              <a:rPr kumimoji="0" lang="vi-VN" sz="29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 Nhân vật chính diện (cái tốt đẹp, tiến bộ).</a:t>
            </a:r>
            <a:endParaRPr kumimoji="0" lang="en-SG" sz="29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l" defTabSz="914400" rtl="0" eaLnBrk="1" fontAlgn="auto" latinLnBrk="0" hangingPunct="1">
              <a:lnSpc>
                <a:spcPct val="100000"/>
              </a:lnSpc>
              <a:spcBef>
                <a:spcPts val="0"/>
              </a:spcBef>
              <a:spcAft>
                <a:spcPts val="800"/>
              </a:spcAft>
              <a:buClr>
                <a:srgbClr val="000000"/>
              </a:buClr>
              <a:buSzTx/>
              <a:buFont typeface="Arial"/>
              <a:buNone/>
              <a:tabLst/>
              <a:defRPr/>
            </a:pPr>
            <a:r>
              <a:rPr kumimoji="0" lang="vi-VN" sz="29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 Nhân vật phản diện (cái xấu, cái ác, bảo thủ).</a:t>
            </a:r>
            <a:endParaRPr kumimoji="0" lang="en-SG" sz="2900" b="0" i="0" u="none" strike="noStrike" kern="0" cap="none" spc="0" normalizeH="0" baseline="0" noProof="0" dirty="0">
              <a:ln>
                <a:noFill/>
              </a:ln>
              <a:solidFill>
                <a:srgbClr val="191919"/>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p:txBody>
      </p:sp>
      <p:sp>
        <p:nvSpPr>
          <p:cNvPr id="16" name="TextBox 15">
            <a:extLst>
              <a:ext uri="{FF2B5EF4-FFF2-40B4-BE49-F238E27FC236}">
                <a16:creationId xmlns:a16="http://schemas.microsoft.com/office/drawing/2014/main" id="{92E862E7-DCEE-4860-D95F-78E4B1697A41}"/>
              </a:ext>
            </a:extLst>
          </p:cNvPr>
          <p:cNvSpPr txBox="1"/>
          <p:nvPr/>
        </p:nvSpPr>
        <p:spPr>
          <a:xfrm>
            <a:off x="4328932" y="4302842"/>
            <a:ext cx="7863068" cy="20826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800"/>
              </a:spcAft>
              <a:buClr>
                <a:srgbClr val="000000"/>
              </a:buClr>
              <a:buSzTx/>
              <a:buFont typeface="Arial"/>
              <a:buNone/>
              <a:tabLst/>
              <a:defRPr/>
            </a:pPr>
            <a:r>
              <a:rPr kumimoji="0" lang="vi-VN" sz="29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 Xây dựng theo khuôn mẫu: chàng trai tài giỏi, nghĩa khí; cô gái xinh đẹp, nết na…</a:t>
            </a:r>
            <a:endParaRPr kumimoji="0" lang="en-SG" sz="29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l" defTabSz="914400" rtl="0" eaLnBrk="1" fontAlgn="auto" latinLnBrk="0" hangingPunct="1">
              <a:lnSpc>
                <a:spcPct val="100000"/>
              </a:lnSpc>
              <a:spcBef>
                <a:spcPts val="0"/>
              </a:spcBef>
              <a:spcAft>
                <a:spcPts val="800"/>
              </a:spcAft>
              <a:buClr>
                <a:srgbClr val="000000"/>
              </a:buClr>
              <a:buSzTx/>
              <a:buFont typeface="Arial"/>
              <a:buNone/>
              <a:tabLst/>
              <a:defRPr/>
            </a:pPr>
            <a:r>
              <a:rPr kumimoji="0" lang="vi-VN" sz="29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 Có nhân vật kì ảo như đồ vật hay loài vật thần kì.</a:t>
            </a:r>
            <a:endParaRPr kumimoji="0" lang="en-SG" sz="29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l" defTabSz="914400" rtl="0" eaLnBrk="1" fontAlgn="auto" latinLnBrk="0" hangingPunct="1">
              <a:lnSpc>
                <a:spcPct val="100000"/>
              </a:lnSpc>
              <a:spcBef>
                <a:spcPts val="0"/>
              </a:spcBef>
              <a:spcAft>
                <a:spcPts val="800"/>
              </a:spcAft>
              <a:buClr>
                <a:srgbClr val="000000"/>
              </a:buClr>
              <a:buSzTx/>
              <a:buFont typeface="Arial"/>
              <a:buNone/>
              <a:tabLst/>
              <a:defRPr/>
            </a:pPr>
            <a:r>
              <a:rPr kumimoji="0" lang="vi-VN" sz="29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 Tính cách thể hiện qua hành động, ngôn ngữ…</a:t>
            </a:r>
            <a:endParaRPr kumimoji="0" lang="en-SG" sz="2900" b="0" i="0" u="none" strike="noStrike" kern="0" cap="none" spc="0" normalizeH="0" baseline="0" noProof="0" dirty="0">
              <a:ln>
                <a:noFill/>
              </a:ln>
              <a:solidFill>
                <a:srgbClr val="191919"/>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p:txBody>
      </p:sp>
      <p:sp>
        <p:nvSpPr>
          <p:cNvPr id="18" name="TextBox 17">
            <a:extLst>
              <a:ext uri="{FF2B5EF4-FFF2-40B4-BE49-F238E27FC236}">
                <a16:creationId xmlns:a16="http://schemas.microsoft.com/office/drawing/2014/main" id="{3CC6B379-B028-8386-95D4-2F8B881EB2E6}"/>
              </a:ext>
            </a:extLst>
          </p:cNvPr>
          <p:cNvSpPr txBox="1"/>
          <p:nvPr/>
        </p:nvSpPr>
        <p:spPr>
          <a:xfrm>
            <a:off x="4328932" y="6373370"/>
            <a:ext cx="8264324" cy="53860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800"/>
              </a:spcAft>
              <a:buClr>
                <a:srgbClr val="000000"/>
              </a:buClr>
              <a:buSzTx/>
              <a:buFont typeface="Arial"/>
              <a:buNone/>
              <a:tabLst/>
              <a:defRPr/>
            </a:pPr>
            <a:r>
              <a:rPr kumimoji="0" lang="vi-VN" sz="29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Gồm đối thoại và độc thoại (phần lớn là đối thoại).</a:t>
            </a:r>
            <a:endParaRPr kumimoji="0" lang="en-SG" sz="2900" b="0" i="0" u="none" strike="noStrike" kern="0" cap="none" spc="0" normalizeH="0" baseline="0" noProof="0" dirty="0">
              <a:ln>
                <a:noFill/>
              </a:ln>
              <a:solidFill>
                <a:srgbClr val="191919"/>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p:txBody>
      </p:sp>
    </p:spTree>
    <p:extLst>
      <p:ext uri="{BB962C8B-B14F-4D97-AF65-F5344CB8AC3E}">
        <p14:creationId xmlns:p14="http://schemas.microsoft.com/office/powerpoint/2010/main" val="13574387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animEffect transition="in" filter="fade">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31" presetClass="entr" presetSubtype="0" fill="hold" nodeType="clickEffect">
                                  <p:stCondLst>
                                    <p:cond delay="0"/>
                                  </p:stCondLst>
                                  <p:childTnLst>
                                    <p:set>
                                      <p:cBhvr>
                                        <p:cTn id="25" dur="1" fill="hold">
                                          <p:stCondLst>
                                            <p:cond delay="0"/>
                                          </p:stCondLst>
                                        </p:cTn>
                                        <p:tgtEl>
                                          <p:spTgt spid="12">
                                            <p:txEl>
                                              <p:pRg st="0" end="0"/>
                                            </p:txEl>
                                          </p:spTgt>
                                        </p:tgtEl>
                                        <p:attrNameLst>
                                          <p:attrName>style.visibility</p:attrName>
                                        </p:attrNameLst>
                                      </p:cBhvr>
                                      <p:to>
                                        <p:strVal val="visible"/>
                                      </p:to>
                                    </p:set>
                                    <p:anim calcmode="lin" valueType="num">
                                      <p:cBhvr>
                                        <p:cTn id="26" dur="10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27" dur="1000" fill="hold"/>
                                        <p:tgtEl>
                                          <p:spTgt spid="12">
                                            <p:txEl>
                                              <p:pRg st="0" end="0"/>
                                            </p:txEl>
                                          </p:spTgt>
                                        </p:tgtEl>
                                        <p:attrNameLst>
                                          <p:attrName>ppt_h</p:attrName>
                                        </p:attrNameLst>
                                      </p:cBhvr>
                                      <p:tavLst>
                                        <p:tav tm="0">
                                          <p:val>
                                            <p:fltVal val="0"/>
                                          </p:val>
                                        </p:tav>
                                        <p:tav tm="100000">
                                          <p:val>
                                            <p:strVal val="#ppt_h"/>
                                          </p:val>
                                        </p:tav>
                                      </p:tavLst>
                                    </p:anim>
                                    <p:anim calcmode="lin" valueType="num">
                                      <p:cBhvr>
                                        <p:cTn id="28" dur="1000" fill="hold"/>
                                        <p:tgtEl>
                                          <p:spTgt spid="12">
                                            <p:txEl>
                                              <p:pRg st="0" end="0"/>
                                            </p:txEl>
                                          </p:spTgt>
                                        </p:tgtEl>
                                        <p:attrNameLst>
                                          <p:attrName>style.rotation</p:attrName>
                                        </p:attrNameLst>
                                      </p:cBhvr>
                                      <p:tavLst>
                                        <p:tav tm="0">
                                          <p:val>
                                            <p:fltVal val="90"/>
                                          </p:val>
                                        </p:tav>
                                        <p:tav tm="100000">
                                          <p:val>
                                            <p:fltVal val="0"/>
                                          </p:val>
                                        </p:tav>
                                      </p:tavLst>
                                    </p:anim>
                                    <p:animEffect transition="in" filter="fade">
                                      <p:cBhvr>
                                        <p:cTn id="29" dur="1000"/>
                                        <p:tgtEl>
                                          <p:spTgt spid="12">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2">
                                            <p:txEl>
                                              <p:pRg st="1" end="1"/>
                                            </p:txEl>
                                          </p:spTgt>
                                        </p:tgtEl>
                                        <p:attrNameLst>
                                          <p:attrName>style.visibility</p:attrName>
                                        </p:attrNameLst>
                                      </p:cBhvr>
                                      <p:to>
                                        <p:strVal val="visible"/>
                                      </p:to>
                                    </p:set>
                                    <p:animEffect transition="in" filter="wipe(down)">
                                      <p:cBhvr>
                                        <p:cTn id="34" dur="500"/>
                                        <p:tgtEl>
                                          <p:spTgt spid="12">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6" presetClass="entr" presetSubtype="0" fill="hold" nodeType="clickEffect">
                                  <p:stCondLst>
                                    <p:cond delay="0"/>
                                  </p:stCondLst>
                                  <p:childTnLst>
                                    <p:set>
                                      <p:cBhvr>
                                        <p:cTn id="38" dur="1" fill="hold">
                                          <p:stCondLst>
                                            <p:cond delay="0"/>
                                          </p:stCondLst>
                                        </p:cTn>
                                        <p:tgtEl>
                                          <p:spTgt spid="14">
                                            <p:txEl>
                                              <p:pRg st="0" end="0"/>
                                            </p:txEl>
                                          </p:spTgt>
                                        </p:tgtEl>
                                        <p:attrNameLst>
                                          <p:attrName>style.visibility</p:attrName>
                                        </p:attrNameLst>
                                      </p:cBhvr>
                                      <p:to>
                                        <p:strVal val="visible"/>
                                      </p:to>
                                    </p:set>
                                    <p:animEffect transition="in" filter="wipe(down)">
                                      <p:cBhvr>
                                        <p:cTn id="39" dur="580">
                                          <p:stCondLst>
                                            <p:cond delay="0"/>
                                          </p:stCondLst>
                                        </p:cTn>
                                        <p:tgtEl>
                                          <p:spTgt spid="14">
                                            <p:txEl>
                                              <p:pRg st="0" end="0"/>
                                            </p:txEl>
                                          </p:spTgt>
                                        </p:tgtEl>
                                      </p:cBhvr>
                                    </p:animEffect>
                                    <p:anim calcmode="lin" valueType="num">
                                      <p:cBhvr>
                                        <p:cTn id="40" dur="1822" tmFilter="0,0; 0.14,0.36; 0.43,0.73; 0.71,0.91; 1.0,1.0">
                                          <p:stCondLst>
                                            <p:cond delay="0"/>
                                          </p:stCondLst>
                                        </p:cTn>
                                        <p:tgtEl>
                                          <p:spTgt spid="14">
                                            <p:txEl>
                                              <p:pRg st="0" end="0"/>
                                            </p:txEl>
                                          </p:spTgt>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14">
                                            <p:txEl>
                                              <p:pRg st="0" end="0"/>
                                            </p:txEl>
                                          </p:spTgt>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14">
                                            <p:txEl>
                                              <p:pRg st="0" end="0"/>
                                            </p:txEl>
                                          </p:spTgt>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14">
                                            <p:txEl>
                                              <p:pRg st="0" end="0"/>
                                            </p:txEl>
                                          </p:spTgt>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14">
                                            <p:txEl>
                                              <p:pRg st="0" end="0"/>
                                            </p:txEl>
                                          </p:spTgt>
                                        </p:tgtEl>
                                        <p:attrNameLst>
                                          <p:attrName>ppt_y</p:attrName>
                                        </p:attrNameLst>
                                      </p:cBhvr>
                                      <p:tavLst>
                                        <p:tav tm="0" fmla="#ppt_y-sin(pi*$)/81">
                                          <p:val>
                                            <p:fltVal val="0"/>
                                          </p:val>
                                        </p:tav>
                                        <p:tav tm="100000">
                                          <p:val>
                                            <p:fltVal val="1"/>
                                          </p:val>
                                        </p:tav>
                                      </p:tavLst>
                                    </p:anim>
                                    <p:animScale>
                                      <p:cBhvr>
                                        <p:cTn id="45" dur="26">
                                          <p:stCondLst>
                                            <p:cond delay="650"/>
                                          </p:stCondLst>
                                        </p:cTn>
                                        <p:tgtEl>
                                          <p:spTgt spid="14">
                                            <p:txEl>
                                              <p:pRg st="0" end="0"/>
                                            </p:txEl>
                                          </p:spTgt>
                                        </p:tgtEl>
                                      </p:cBhvr>
                                      <p:to x="100000" y="60000"/>
                                    </p:animScale>
                                    <p:animScale>
                                      <p:cBhvr>
                                        <p:cTn id="46" dur="166" decel="50000">
                                          <p:stCondLst>
                                            <p:cond delay="676"/>
                                          </p:stCondLst>
                                        </p:cTn>
                                        <p:tgtEl>
                                          <p:spTgt spid="14">
                                            <p:txEl>
                                              <p:pRg st="0" end="0"/>
                                            </p:txEl>
                                          </p:spTgt>
                                        </p:tgtEl>
                                      </p:cBhvr>
                                      <p:to x="100000" y="100000"/>
                                    </p:animScale>
                                    <p:animScale>
                                      <p:cBhvr>
                                        <p:cTn id="47" dur="26">
                                          <p:stCondLst>
                                            <p:cond delay="1312"/>
                                          </p:stCondLst>
                                        </p:cTn>
                                        <p:tgtEl>
                                          <p:spTgt spid="14">
                                            <p:txEl>
                                              <p:pRg st="0" end="0"/>
                                            </p:txEl>
                                          </p:spTgt>
                                        </p:tgtEl>
                                      </p:cBhvr>
                                      <p:to x="100000" y="80000"/>
                                    </p:animScale>
                                    <p:animScale>
                                      <p:cBhvr>
                                        <p:cTn id="48" dur="166" decel="50000">
                                          <p:stCondLst>
                                            <p:cond delay="1338"/>
                                          </p:stCondLst>
                                        </p:cTn>
                                        <p:tgtEl>
                                          <p:spTgt spid="14">
                                            <p:txEl>
                                              <p:pRg st="0" end="0"/>
                                            </p:txEl>
                                          </p:spTgt>
                                        </p:tgtEl>
                                      </p:cBhvr>
                                      <p:to x="100000" y="100000"/>
                                    </p:animScale>
                                    <p:animScale>
                                      <p:cBhvr>
                                        <p:cTn id="49" dur="26">
                                          <p:stCondLst>
                                            <p:cond delay="1642"/>
                                          </p:stCondLst>
                                        </p:cTn>
                                        <p:tgtEl>
                                          <p:spTgt spid="14">
                                            <p:txEl>
                                              <p:pRg st="0" end="0"/>
                                            </p:txEl>
                                          </p:spTgt>
                                        </p:tgtEl>
                                      </p:cBhvr>
                                      <p:to x="100000" y="90000"/>
                                    </p:animScale>
                                    <p:animScale>
                                      <p:cBhvr>
                                        <p:cTn id="50" dur="166" decel="50000">
                                          <p:stCondLst>
                                            <p:cond delay="1668"/>
                                          </p:stCondLst>
                                        </p:cTn>
                                        <p:tgtEl>
                                          <p:spTgt spid="14">
                                            <p:txEl>
                                              <p:pRg st="0" end="0"/>
                                            </p:txEl>
                                          </p:spTgt>
                                        </p:tgtEl>
                                      </p:cBhvr>
                                      <p:to x="100000" y="100000"/>
                                    </p:animScale>
                                    <p:animScale>
                                      <p:cBhvr>
                                        <p:cTn id="51" dur="26">
                                          <p:stCondLst>
                                            <p:cond delay="1808"/>
                                          </p:stCondLst>
                                        </p:cTn>
                                        <p:tgtEl>
                                          <p:spTgt spid="14">
                                            <p:txEl>
                                              <p:pRg st="0" end="0"/>
                                            </p:txEl>
                                          </p:spTgt>
                                        </p:tgtEl>
                                      </p:cBhvr>
                                      <p:to x="100000" y="95000"/>
                                    </p:animScale>
                                    <p:animScale>
                                      <p:cBhvr>
                                        <p:cTn id="52" dur="166" decel="50000">
                                          <p:stCondLst>
                                            <p:cond delay="1834"/>
                                          </p:stCondLst>
                                        </p:cTn>
                                        <p:tgtEl>
                                          <p:spTgt spid="14">
                                            <p:txEl>
                                              <p:pRg st="0" end="0"/>
                                            </p:txEl>
                                          </p:spTgt>
                                        </p:tgtEl>
                                      </p:cBhvr>
                                      <p:to x="100000" y="100000"/>
                                    </p:animScale>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14">
                                            <p:txEl>
                                              <p:pRg st="1" end="1"/>
                                            </p:txEl>
                                          </p:spTgt>
                                        </p:tgtEl>
                                        <p:attrNameLst>
                                          <p:attrName>style.visibility</p:attrName>
                                        </p:attrNameLst>
                                      </p:cBhvr>
                                      <p:to>
                                        <p:strVal val="visible"/>
                                      </p:to>
                                    </p:set>
                                    <p:anim calcmode="lin" valueType="num">
                                      <p:cBhvr additive="base">
                                        <p:cTn id="57" dur="500" fill="hold"/>
                                        <p:tgtEl>
                                          <p:spTgt spid="14">
                                            <p:txEl>
                                              <p:pRg st="1" end="1"/>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1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nodeType="clickEffect">
                                  <p:stCondLst>
                                    <p:cond delay="0"/>
                                  </p:stCondLst>
                                  <p:childTnLst>
                                    <p:set>
                                      <p:cBhvr>
                                        <p:cTn id="62" dur="1" fill="hold">
                                          <p:stCondLst>
                                            <p:cond delay="0"/>
                                          </p:stCondLst>
                                        </p:cTn>
                                        <p:tgtEl>
                                          <p:spTgt spid="16">
                                            <p:txEl>
                                              <p:pRg st="0" end="0"/>
                                            </p:txEl>
                                          </p:spTgt>
                                        </p:tgtEl>
                                        <p:attrNameLst>
                                          <p:attrName>style.visibility</p:attrName>
                                        </p:attrNameLst>
                                      </p:cBhvr>
                                      <p:to>
                                        <p:strVal val="visible"/>
                                      </p:to>
                                    </p:set>
                                    <p:animEffect transition="in" filter="barn(inVertical)">
                                      <p:cBhvr>
                                        <p:cTn id="63" dur="500"/>
                                        <p:tgtEl>
                                          <p:spTgt spid="16">
                                            <p:txEl>
                                              <p:pRg st="0" end="0"/>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16" presetClass="entr" presetSubtype="21" fill="hold" nodeType="clickEffect">
                                  <p:stCondLst>
                                    <p:cond delay="0"/>
                                  </p:stCondLst>
                                  <p:childTnLst>
                                    <p:set>
                                      <p:cBhvr>
                                        <p:cTn id="67" dur="1" fill="hold">
                                          <p:stCondLst>
                                            <p:cond delay="0"/>
                                          </p:stCondLst>
                                        </p:cTn>
                                        <p:tgtEl>
                                          <p:spTgt spid="16">
                                            <p:txEl>
                                              <p:pRg st="1" end="1"/>
                                            </p:txEl>
                                          </p:spTgt>
                                        </p:tgtEl>
                                        <p:attrNameLst>
                                          <p:attrName>style.visibility</p:attrName>
                                        </p:attrNameLst>
                                      </p:cBhvr>
                                      <p:to>
                                        <p:strVal val="visible"/>
                                      </p:to>
                                    </p:set>
                                    <p:animEffect transition="in" filter="barn(inVertical)">
                                      <p:cBhvr>
                                        <p:cTn id="68" dur="500"/>
                                        <p:tgtEl>
                                          <p:spTgt spid="16">
                                            <p:txEl>
                                              <p:pRg st="1" end="1"/>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16">
                                            <p:txEl>
                                              <p:pRg st="2" end="2"/>
                                            </p:txEl>
                                          </p:spTgt>
                                        </p:tgtEl>
                                        <p:attrNameLst>
                                          <p:attrName>style.visibility</p:attrName>
                                        </p:attrNameLst>
                                      </p:cBhvr>
                                      <p:to>
                                        <p:strVal val="visible"/>
                                      </p:to>
                                    </p:set>
                                    <p:anim calcmode="lin" valueType="num">
                                      <p:cBhvr additive="base">
                                        <p:cTn id="73" dur="500" fill="hold"/>
                                        <p:tgtEl>
                                          <p:spTgt spid="16">
                                            <p:txEl>
                                              <p:pRg st="2" end="2"/>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2" presetClass="entr" presetSubtype="4" fill="hold" grpId="0" nodeType="clickEffect">
                                  <p:stCondLst>
                                    <p:cond delay="0"/>
                                  </p:stCondLst>
                                  <p:childTnLst>
                                    <p:set>
                                      <p:cBhvr>
                                        <p:cTn id="78" dur="1" fill="hold">
                                          <p:stCondLst>
                                            <p:cond delay="0"/>
                                          </p:stCondLst>
                                        </p:cTn>
                                        <p:tgtEl>
                                          <p:spTgt spid="18"/>
                                        </p:tgtEl>
                                        <p:attrNameLst>
                                          <p:attrName>style.visibility</p:attrName>
                                        </p:attrNameLst>
                                      </p:cBhvr>
                                      <p:to>
                                        <p:strVal val="visible"/>
                                      </p:to>
                                    </p:set>
                                    <p:animEffect transition="in" filter="wipe(down)">
                                      <p:cBhvr>
                                        <p:cTn id="7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10" grpId="0"/>
      <p:bldP spid="1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00849E-EB89-BACF-DA4A-0ACD62F4FD65}"/>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3AD3739C-4129-D024-13CB-C460FC83D7C5}"/>
              </a:ext>
            </a:extLst>
          </p:cNvPr>
          <p:cNvPicPr>
            <a:picLocks noChangeAspect="1"/>
          </p:cNvPicPr>
          <p:nvPr/>
        </p:nvPicPr>
        <p:blipFill>
          <a:blip r:embed="rId3"/>
          <a:stretch>
            <a:fillRect/>
          </a:stretch>
        </p:blipFill>
        <p:spPr>
          <a:xfrm>
            <a:off x="0" y="0"/>
            <a:ext cx="12192000" cy="6857999"/>
          </a:xfrm>
          <a:prstGeom prst="rect">
            <a:avLst/>
          </a:prstGeom>
        </p:spPr>
      </p:pic>
      <p:sp>
        <p:nvSpPr>
          <p:cNvPr id="176" name="矩形 175">
            <a:extLst>
              <a:ext uri="{FF2B5EF4-FFF2-40B4-BE49-F238E27FC236}">
                <a16:creationId xmlns:a16="http://schemas.microsoft.com/office/drawing/2014/main" id="{6FBC4FE3-7624-D949-557E-57C7E097BAFA}"/>
              </a:ext>
            </a:extLst>
          </p:cNvPr>
          <p:cNvSpPr/>
          <p:nvPr/>
        </p:nvSpPr>
        <p:spPr>
          <a:xfrm>
            <a:off x="2680492" y="-215153"/>
            <a:ext cx="6831016" cy="7460015"/>
          </a:xfrm>
          <a:prstGeom prst="rect">
            <a:avLst/>
          </a:prstGeom>
          <a:solidFill>
            <a:schemeClr val="bg1"/>
          </a:solidFill>
          <a:ln>
            <a:noFill/>
          </a:ln>
          <a:effectLst>
            <a:outerShdw blurRad="3810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Montserrat Medium" panose="00000600000000000000" pitchFamily="2" charset="0"/>
              <a:ea typeface="等线" panose="02010600030101010101" pitchFamily="2" charset="-122"/>
              <a:cs typeface="Montserrat Medium" panose="00000600000000000000" pitchFamily="2" charset="0"/>
            </a:endParaRPr>
          </a:p>
        </p:txBody>
      </p:sp>
      <p:sp>
        <p:nvSpPr>
          <p:cNvPr id="13" name="椭圆 10">
            <a:extLst>
              <a:ext uri="{FF2B5EF4-FFF2-40B4-BE49-F238E27FC236}">
                <a16:creationId xmlns:a16="http://schemas.microsoft.com/office/drawing/2014/main" id="{7C3ACD0A-3958-2B60-1A26-DA5A4AA930FC}"/>
              </a:ext>
            </a:extLst>
          </p:cNvPr>
          <p:cNvSpPr/>
          <p:nvPr/>
        </p:nvSpPr>
        <p:spPr>
          <a:xfrm>
            <a:off x="3061654" y="481826"/>
            <a:ext cx="6070916" cy="5781568"/>
          </a:xfrm>
          <a:prstGeom prst="ellipse">
            <a:avLst/>
          </a:prstGeom>
          <a:solidFill>
            <a:srgbClr val="F0DDC3"/>
          </a:solidFill>
          <a:ln>
            <a:noFill/>
          </a:ln>
          <a:effectLst>
            <a:outerShdw blurRad="2159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a:ea typeface="楷体" panose="02010609060101010101" pitchFamily="49" charset="-122"/>
              <a:cs typeface="+mn-cs"/>
              <a:sym typeface="Arial"/>
            </a:endParaRPr>
          </a:p>
        </p:txBody>
      </p:sp>
      <p:pic>
        <p:nvPicPr>
          <p:cNvPr id="12" name="图片 18">
            <a:extLst>
              <a:ext uri="{FF2B5EF4-FFF2-40B4-BE49-F238E27FC236}">
                <a16:creationId xmlns:a16="http://schemas.microsoft.com/office/drawing/2014/main" id="{A406EF50-4675-DBB0-CB2B-9EDCB047267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339" t="48628" r="73602"/>
          <a:stretch/>
        </p:blipFill>
        <p:spPr>
          <a:xfrm>
            <a:off x="0" y="4126381"/>
            <a:ext cx="2727860" cy="2737067"/>
          </a:xfrm>
          <a:prstGeom prst="rect">
            <a:avLst/>
          </a:prstGeom>
        </p:spPr>
      </p:pic>
      <p:pic>
        <p:nvPicPr>
          <p:cNvPr id="102" name="图片 101">
            <a:extLst>
              <a:ext uri="{FF2B5EF4-FFF2-40B4-BE49-F238E27FC236}">
                <a16:creationId xmlns:a16="http://schemas.microsoft.com/office/drawing/2014/main" id="{8269F3ED-3033-D15E-08B4-FFC45D95BA98}"/>
              </a:ext>
            </a:extLst>
          </p:cNvPr>
          <p:cNvPicPr>
            <a:picLocks noChangeAspect="1"/>
          </p:cNvPicPr>
          <p:nvPr/>
        </p:nvPicPr>
        <p:blipFill rotWithShape="1">
          <a:blip r:embed="rId5">
            <a:extLst>
              <a:ext uri="{28A0092B-C50C-407E-A947-70E740481C1C}">
                <a14:useLocalDpi xmlns:a14="http://schemas.microsoft.com/office/drawing/2010/main" val="0"/>
              </a:ext>
            </a:extLst>
          </a:blip>
          <a:srcRect l="12757" r="50000" b="40242"/>
          <a:stretch>
            <a:fillRect/>
          </a:stretch>
        </p:blipFill>
        <p:spPr>
          <a:xfrm>
            <a:off x="3405069" y="5415483"/>
            <a:ext cx="1106926" cy="888060"/>
          </a:xfrm>
          <a:prstGeom prst="rect">
            <a:avLst/>
          </a:prstGeom>
        </p:spPr>
      </p:pic>
      <p:pic>
        <p:nvPicPr>
          <p:cNvPr id="103" name="图片 102">
            <a:extLst>
              <a:ext uri="{FF2B5EF4-FFF2-40B4-BE49-F238E27FC236}">
                <a16:creationId xmlns:a16="http://schemas.microsoft.com/office/drawing/2014/main" id="{B9BF16D9-78E0-2414-40B8-099475F1A99C}"/>
              </a:ext>
            </a:extLst>
          </p:cNvPr>
          <p:cNvPicPr>
            <a:picLocks noChangeAspect="1"/>
          </p:cNvPicPr>
          <p:nvPr/>
        </p:nvPicPr>
        <p:blipFill rotWithShape="1">
          <a:blip r:embed="rId5">
            <a:extLst>
              <a:ext uri="{28A0092B-C50C-407E-A947-70E740481C1C}">
                <a14:useLocalDpi xmlns:a14="http://schemas.microsoft.com/office/drawing/2010/main" val="0"/>
              </a:ext>
            </a:extLst>
          </a:blip>
          <a:srcRect l="12757" r="50000" b="40242"/>
          <a:stretch>
            <a:fillRect/>
          </a:stretch>
        </p:blipFill>
        <p:spPr>
          <a:xfrm>
            <a:off x="8092000" y="2637453"/>
            <a:ext cx="1106926" cy="888060"/>
          </a:xfrm>
          <a:prstGeom prst="rect">
            <a:avLst/>
          </a:prstGeom>
        </p:spPr>
      </p:pic>
      <p:pic>
        <p:nvPicPr>
          <p:cNvPr id="104" name="图片 103">
            <a:extLst>
              <a:ext uri="{FF2B5EF4-FFF2-40B4-BE49-F238E27FC236}">
                <a16:creationId xmlns:a16="http://schemas.microsoft.com/office/drawing/2014/main" id="{009118E9-7E43-AF0E-4086-A7DF6C562B7C}"/>
              </a:ext>
            </a:extLst>
          </p:cNvPr>
          <p:cNvPicPr>
            <a:picLocks noChangeAspect="1"/>
          </p:cNvPicPr>
          <p:nvPr/>
        </p:nvPicPr>
        <p:blipFill rotWithShape="1">
          <a:blip r:embed="rId5">
            <a:extLst>
              <a:ext uri="{28A0092B-C50C-407E-A947-70E740481C1C}">
                <a14:useLocalDpi xmlns:a14="http://schemas.microsoft.com/office/drawing/2010/main" val="0"/>
              </a:ext>
            </a:extLst>
          </a:blip>
          <a:srcRect l="12757" r="50000" b="40242"/>
          <a:stretch>
            <a:fillRect/>
          </a:stretch>
        </p:blipFill>
        <p:spPr>
          <a:xfrm>
            <a:off x="3306326" y="376218"/>
            <a:ext cx="1106926" cy="888060"/>
          </a:xfrm>
          <a:prstGeom prst="rect">
            <a:avLst/>
          </a:prstGeom>
        </p:spPr>
      </p:pic>
      <p:pic>
        <p:nvPicPr>
          <p:cNvPr id="2" name="图片 10">
            <a:extLst>
              <a:ext uri="{FF2B5EF4-FFF2-40B4-BE49-F238E27FC236}">
                <a16:creationId xmlns:a16="http://schemas.microsoft.com/office/drawing/2014/main" id="{40324A26-24A7-D49C-B780-F8D021840D37}"/>
              </a:ext>
            </a:extLst>
          </p:cNvPr>
          <p:cNvPicPr>
            <a:picLocks noChangeAspect="1"/>
          </p:cNvPicPr>
          <p:nvPr/>
        </p:nvPicPr>
        <p:blipFill>
          <a:blip r:embed="rId6" cstate="screen"/>
          <a:stretch>
            <a:fillRect/>
          </a:stretch>
        </p:blipFill>
        <p:spPr>
          <a:xfrm>
            <a:off x="9415781" y="3114040"/>
            <a:ext cx="2856610" cy="1633298"/>
          </a:xfrm>
          <a:prstGeom prst="rect">
            <a:avLst/>
          </a:prstGeom>
        </p:spPr>
      </p:pic>
      <p:pic>
        <p:nvPicPr>
          <p:cNvPr id="4" name="图片 31">
            <a:extLst>
              <a:ext uri="{FF2B5EF4-FFF2-40B4-BE49-F238E27FC236}">
                <a16:creationId xmlns:a16="http://schemas.microsoft.com/office/drawing/2014/main" id="{BA47C494-EA7C-6C24-56BB-96789A7D6434}"/>
              </a:ext>
            </a:extLst>
          </p:cNvPr>
          <p:cNvPicPr>
            <a:picLocks noChangeAspect="1"/>
          </p:cNvPicPr>
          <p:nvPr/>
        </p:nvPicPr>
        <p:blipFill rotWithShape="1">
          <a:blip r:embed="rId7" cstate="screen"/>
          <a:srcRect/>
          <a:stretch>
            <a:fillRect/>
          </a:stretch>
        </p:blipFill>
        <p:spPr>
          <a:xfrm>
            <a:off x="2245179" y="594606"/>
            <a:ext cx="937836" cy="863045"/>
          </a:xfrm>
          <a:prstGeom prst="rect">
            <a:avLst/>
          </a:prstGeom>
        </p:spPr>
      </p:pic>
      <p:pic>
        <p:nvPicPr>
          <p:cNvPr id="3" name="图片 18">
            <a:extLst>
              <a:ext uri="{FF2B5EF4-FFF2-40B4-BE49-F238E27FC236}">
                <a16:creationId xmlns:a16="http://schemas.microsoft.com/office/drawing/2014/main" id="{F1F4C897-0724-F7E2-4573-41E0598015C8}"/>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l="30522" t="44006" r="28149" b="-1"/>
          <a:stretch/>
        </p:blipFill>
        <p:spPr>
          <a:xfrm flipH="1">
            <a:off x="10406774" y="4747338"/>
            <a:ext cx="2048271" cy="1032967"/>
          </a:xfrm>
          <a:prstGeom prst="rect">
            <a:avLst/>
          </a:prstGeom>
        </p:spPr>
      </p:pic>
      <p:sp>
        <p:nvSpPr>
          <p:cNvPr id="9" name="矩形 15">
            <a:extLst>
              <a:ext uri="{FF2B5EF4-FFF2-40B4-BE49-F238E27FC236}">
                <a16:creationId xmlns:a16="http://schemas.microsoft.com/office/drawing/2014/main" id="{4674F95F-F995-0157-70ED-893B7CD568A9}"/>
              </a:ext>
            </a:extLst>
          </p:cNvPr>
          <p:cNvSpPr/>
          <p:nvPr/>
        </p:nvSpPr>
        <p:spPr>
          <a:xfrm>
            <a:off x="5458035" y="683405"/>
            <a:ext cx="1429079" cy="1225081"/>
          </a:xfrm>
          <a:prstGeom prst="rect">
            <a:avLst/>
          </a:prstGeom>
          <a:solidFill>
            <a:srgbClr val="394D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a:ln>
                  <a:noFill/>
                </a:ln>
                <a:solidFill>
                  <a:prstClr val="white"/>
                </a:solidFill>
                <a:effectLst/>
                <a:uLnTx/>
                <a:uFillTx/>
                <a:latin typeface="Arial"/>
                <a:ea typeface="微软雅黑"/>
                <a:cs typeface="+mn-cs"/>
                <a:sym typeface="Arial"/>
              </a:rPr>
              <a:t>I</a:t>
            </a:r>
            <a:r>
              <a:rPr kumimoji="0" lang="vi-VN" altLang="zh-CN" sz="7200" b="1" i="0" u="none" strike="noStrike" kern="1200" cap="none" spc="0" normalizeH="0" baseline="0" noProof="0" dirty="0">
                <a:ln>
                  <a:noFill/>
                </a:ln>
                <a:solidFill>
                  <a:prstClr val="white"/>
                </a:solidFill>
                <a:effectLst/>
                <a:uLnTx/>
                <a:uFillTx/>
                <a:latin typeface="Arial"/>
                <a:ea typeface="微软雅黑"/>
                <a:cs typeface="+mn-cs"/>
                <a:sym typeface="Arial"/>
              </a:rPr>
              <a:t>I</a:t>
            </a:r>
            <a:endParaRPr kumimoji="0" lang="zh-CN" altLang="en-US" sz="7200" b="1" i="0" u="none" strike="noStrike" kern="1200" cap="none" spc="0" normalizeH="0" baseline="0" noProof="0" dirty="0">
              <a:ln>
                <a:noFill/>
              </a:ln>
              <a:solidFill>
                <a:prstClr val="white"/>
              </a:solidFill>
              <a:effectLst/>
              <a:uLnTx/>
              <a:uFillTx/>
              <a:latin typeface="Arial"/>
              <a:ea typeface="微软雅黑"/>
              <a:cs typeface="+mn-cs"/>
              <a:sym typeface="Arial"/>
            </a:endParaRPr>
          </a:p>
        </p:txBody>
      </p:sp>
      <p:sp>
        <p:nvSpPr>
          <p:cNvPr id="11" name="TextBox 10">
            <a:extLst>
              <a:ext uri="{FF2B5EF4-FFF2-40B4-BE49-F238E27FC236}">
                <a16:creationId xmlns:a16="http://schemas.microsoft.com/office/drawing/2014/main" id="{4806FCE9-A0F9-1ACB-82B0-F72E0691EFB2}"/>
              </a:ext>
            </a:extLst>
          </p:cNvPr>
          <p:cNvSpPr txBox="1">
            <a:spLocks/>
          </p:cNvSpPr>
          <p:nvPr/>
        </p:nvSpPr>
        <p:spPr>
          <a:xfrm>
            <a:off x="3876468" y="2073861"/>
            <a:ext cx="4388168" cy="3785652"/>
          </a:xfrm>
          <a:prstGeom prst="rect">
            <a:avLst/>
          </a:prstGeom>
          <a:noFill/>
        </p:spPr>
        <p:txBody>
          <a:bodyPr wrap="square">
            <a:spAutoFit/>
          </a:bodyPr>
          <a:lstStyle/>
          <a:p>
            <a:pPr algn="ctr"/>
            <a:r>
              <a:rPr lang="vi-VN" sz="4800" b="1" dirty="0">
                <a:latin typeface="Times New Roman" panose="02020603050405020304" pitchFamily="18" charset="0"/>
                <a:cs typeface="Times New Roman" panose="02020603050405020304" pitchFamily="18" charset="0"/>
              </a:rPr>
              <a:t>Hoạt động đọc văn bản 1: </a:t>
            </a:r>
            <a:r>
              <a:rPr lang="en-US" sz="4800" b="1" i="1" dirty="0" err="1">
                <a:latin typeface="Times New Roman" panose="02020603050405020304" pitchFamily="18" charset="0"/>
                <a:cs typeface="Times New Roman" panose="02020603050405020304" pitchFamily="18" charset="0"/>
              </a:rPr>
              <a:t>Lục</a:t>
            </a:r>
            <a:r>
              <a:rPr lang="en-US" sz="4800" b="1" i="1" dirty="0">
                <a:latin typeface="Times New Roman" panose="02020603050405020304" pitchFamily="18" charset="0"/>
                <a:cs typeface="Times New Roman" panose="02020603050405020304" pitchFamily="18" charset="0"/>
              </a:rPr>
              <a:t> Vân Tiên </a:t>
            </a:r>
            <a:r>
              <a:rPr lang="en-US" sz="4800" b="1" i="1" dirty="0" err="1">
                <a:latin typeface="Times New Roman" panose="02020603050405020304" pitchFamily="18" charset="0"/>
                <a:cs typeface="Times New Roman" panose="02020603050405020304" pitchFamily="18" charset="0"/>
              </a:rPr>
              <a:t>cứu</a:t>
            </a:r>
            <a:r>
              <a:rPr lang="en-US" sz="4800" b="1" i="1" dirty="0">
                <a:latin typeface="Times New Roman" panose="02020603050405020304" pitchFamily="18" charset="0"/>
                <a:cs typeface="Times New Roman" panose="02020603050405020304" pitchFamily="18" charset="0"/>
              </a:rPr>
              <a:t> </a:t>
            </a:r>
            <a:r>
              <a:rPr lang="en-US" sz="4800" b="1" i="1" dirty="0" err="1">
                <a:latin typeface="Times New Roman" panose="02020603050405020304" pitchFamily="18" charset="0"/>
                <a:cs typeface="Times New Roman" panose="02020603050405020304" pitchFamily="18" charset="0"/>
              </a:rPr>
              <a:t>Kiều</a:t>
            </a:r>
            <a:r>
              <a:rPr lang="en-US" sz="4800" b="1" i="1" dirty="0">
                <a:latin typeface="Times New Roman" panose="02020603050405020304" pitchFamily="18" charset="0"/>
                <a:cs typeface="Times New Roman" panose="02020603050405020304" pitchFamily="18" charset="0"/>
              </a:rPr>
              <a:t> </a:t>
            </a:r>
            <a:r>
              <a:rPr lang="en-US" sz="4800" b="1" i="1" dirty="0" err="1">
                <a:latin typeface="Times New Roman" panose="02020603050405020304" pitchFamily="18" charset="0"/>
                <a:cs typeface="Times New Roman" panose="02020603050405020304" pitchFamily="18" charset="0"/>
              </a:rPr>
              <a:t>Nguyệt</a:t>
            </a:r>
            <a:r>
              <a:rPr lang="en-US" sz="4800" b="1" i="1" dirty="0">
                <a:latin typeface="Times New Roman" panose="02020603050405020304" pitchFamily="18" charset="0"/>
                <a:cs typeface="Times New Roman" panose="02020603050405020304" pitchFamily="18" charset="0"/>
              </a:rPr>
              <a:t> Nga</a:t>
            </a:r>
            <a:endParaRPr lang="en-SG" sz="4800" dirty="0">
              <a:latin typeface="Times New Roman" panose="02020603050405020304" pitchFamily="18" charset="0"/>
              <a:cs typeface="Times New Roman" panose="02020603050405020304" pitchFamily="18" charset="0"/>
            </a:endParaRPr>
          </a:p>
        </p:txBody>
      </p:sp>
      <p:pic>
        <p:nvPicPr>
          <p:cNvPr id="14" name="Picture 13" descr="A cartoon of a child holding a bat&#10;&#10;Description automatically generated">
            <a:extLst>
              <a:ext uri="{FF2B5EF4-FFF2-40B4-BE49-F238E27FC236}">
                <a16:creationId xmlns:a16="http://schemas.microsoft.com/office/drawing/2014/main" id="{11FDA08A-0B62-DE7F-5F23-737BEB2CAC76}"/>
              </a:ext>
            </a:extLst>
          </p:cNvPr>
          <p:cNvPicPr>
            <a:picLocks noChangeAspect="1"/>
          </p:cNvPicPr>
          <p:nvPr/>
        </p:nvPicPr>
        <p:blipFill rotWithShape="1">
          <a:blip r:embed="rId9"/>
          <a:srcRect t="-371" r="66590"/>
          <a:stretch/>
        </p:blipFill>
        <p:spPr>
          <a:xfrm>
            <a:off x="-364762" y="1773382"/>
            <a:ext cx="3228023" cy="5087856"/>
          </a:xfrm>
          <a:prstGeom prst="rect">
            <a:avLst/>
          </a:prstGeom>
        </p:spPr>
      </p:pic>
      <p:pic>
        <p:nvPicPr>
          <p:cNvPr id="18" name="图片 21" descr="07">
            <a:extLst>
              <a:ext uri="{FF2B5EF4-FFF2-40B4-BE49-F238E27FC236}">
                <a16:creationId xmlns:a16="http://schemas.microsoft.com/office/drawing/2014/main" id="{8CB08864-46E6-2098-6094-757D735FD677}"/>
              </a:ext>
            </a:extLst>
          </p:cNvPr>
          <p:cNvPicPr>
            <a:picLocks noChangeAspect="1"/>
          </p:cNvPicPr>
          <p:nvPr/>
        </p:nvPicPr>
        <p:blipFill>
          <a:blip r:embed="rId10"/>
          <a:srcRect r="54430" b="60000"/>
          <a:stretch>
            <a:fillRect/>
          </a:stretch>
        </p:blipFill>
        <p:spPr>
          <a:xfrm flipH="1">
            <a:off x="10091328" y="-289534"/>
            <a:ext cx="2242277" cy="2950745"/>
          </a:xfrm>
          <a:prstGeom prst="rect">
            <a:avLst/>
          </a:prstGeom>
        </p:spPr>
      </p:pic>
      <p:pic>
        <p:nvPicPr>
          <p:cNvPr id="19" name="图片 5">
            <a:extLst>
              <a:ext uri="{FF2B5EF4-FFF2-40B4-BE49-F238E27FC236}">
                <a16:creationId xmlns:a16="http://schemas.microsoft.com/office/drawing/2014/main" id="{6EC6ADAC-966E-B644-F7D5-2C2C0520B5D2}"/>
              </a:ext>
            </a:extLst>
          </p:cNvPr>
          <p:cNvPicPr>
            <a:picLocks noChangeAspect="1"/>
          </p:cNvPicPr>
          <p:nvPr/>
        </p:nvPicPr>
        <p:blipFill rotWithShape="1">
          <a:blip r:embed="rId11">
            <a:extLst>
              <a:ext uri="{28A0092B-C50C-407E-A947-70E740481C1C}">
                <a14:useLocalDpi xmlns:a14="http://schemas.microsoft.com/office/drawing/2010/main"/>
              </a:ext>
            </a:extLst>
          </a:blip>
          <a:srcRect r="12117" b="34072"/>
          <a:stretch/>
        </p:blipFill>
        <p:spPr>
          <a:xfrm>
            <a:off x="0" y="4347288"/>
            <a:ext cx="12178386" cy="2530713"/>
          </a:xfrm>
          <a:prstGeom prst="rect">
            <a:avLst/>
          </a:prstGeom>
        </p:spPr>
      </p:pic>
      <p:pic>
        <p:nvPicPr>
          <p:cNvPr id="16" name="Picture 15" descr="A cartoon of a person running away from a cart&#10;&#10;Description automatically generated">
            <a:extLst>
              <a:ext uri="{FF2B5EF4-FFF2-40B4-BE49-F238E27FC236}">
                <a16:creationId xmlns:a16="http://schemas.microsoft.com/office/drawing/2014/main" id="{609231F0-1B9E-2D43-4A55-BD0877FBF525}"/>
              </a:ext>
            </a:extLst>
          </p:cNvPr>
          <p:cNvPicPr>
            <a:picLocks noChangeAspect="1"/>
          </p:cNvPicPr>
          <p:nvPr/>
        </p:nvPicPr>
        <p:blipFill>
          <a:blip r:embed="rId12"/>
          <a:stretch>
            <a:fillRect/>
          </a:stretch>
        </p:blipFill>
        <p:spPr>
          <a:xfrm>
            <a:off x="5866950" y="3540726"/>
            <a:ext cx="6365246" cy="3339448"/>
          </a:xfrm>
          <a:prstGeom prst="rect">
            <a:avLst/>
          </a:prstGeom>
        </p:spPr>
      </p:pic>
    </p:spTree>
    <p:extLst>
      <p:ext uri="{BB962C8B-B14F-4D97-AF65-F5344CB8AC3E}">
        <p14:creationId xmlns:p14="http://schemas.microsoft.com/office/powerpoint/2010/main" val="23993493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682072-A33F-2885-061C-1451D9044E5F}"/>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26BCD09E-F56D-C8FA-7F35-6BB54A07FF82}"/>
              </a:ext>
            </a:extLst>
          </p:cNvPr>
          <p:cNvPicPr>
            <a:picLocks noChangeAspect="1"/>
          </p:cNvPicPr>
          <p:nvPr/>
        </p:nvPicPr>
        <p:blipFill>
          <a:blip r:embed="rId3"/>
          <a:stretch>
            <a:fillRect/>
          </a:stretch>
        </p:blipFill>
        <p:spPr>
          <a:xfrm>
            <a:off x="0" y="0"/>
            <a:ext cx="12192000" cy="6857999"/>
          </a:xfrm>
          <a:prstGeom prst="rect">
            <a:avLst/>
          </a:prstGeom>
        </p:spPr>
      </p:pic>
      <p:sp>
        <p:nvSpPr>
          <p:cNvPr id="176" name="矩形 175">
            <a:extLst>
              <a:ext uri="{FF2B5EF4-FFF2-40B4-BE49-F238E27FC236}">
                <a16:creationId xmlns:a16="http://schemas.microsoft.com/office/drawing/2014/main" id="{D85399E8-A83A-7D1F-4F2E-70B18D3B197E}"/>
              </a:ext>
            </a:extLst>
          </p:cNvPr>
          <p:cNvSpPr/>
          <p:nvPr/>
        </p:nvSpPr>
        <p:spPr>
          <a:xfrm>
            <a:off x="2680492" y="-215153"/>
            <a:ext cx="6831016" cy="7460015"/>
          </a:xfrm>
          <a:prstGeom prst="rect">
            <a:avLst/>
          </a:prstGeom>
          <a:solidFill>
            <a:schemeClr val="bg1"/>
          </a:solidFill>
          <a:ln>
            <a:noFill/>
          </a:ln>
          <a:effectLst>
            <a:outerShdw blurRad="3810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Montserrat Medium" panose="00000600000000000000" pitchFamily="2" charset="0"/>
              <a:ea typeface="等线" panose="02010600030101010101" pitchFamily="2" charset="-122"/>
              <a:cs typeface="Montserrat Medium" panose="00000600000000000000" pitchFamily="2" charset="0"/>
            </a:endParaRPr>
          </a:p>
        </p:txBody>
      </p:sp>
      <p:pic>
        <p:nvPicPr>
          <p:cNvPr id="12" name="图片 18">
            <a:extLst>
              <a:ext uri="{FF2B5EF4-FFF2-40B4-BE49-F238E27FC236}">
                <a16:creationId xmlns:a16="http://schemas.microsoft.com/office/drawing/2014/main" id="{5F365B11-B7D3-6EC0-AB88-581FF1CCC5F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339" t="48628" r="73602"/>
          <a:stretch/>
        </p:blipFill>
        <p:spPr>
          <a:xfrm>
            <a:off x="0" y="4126381"/>
            <a:ext cx="2727860" cy="2737067"/>
          </a:xfrm>
          <a:prstGeom prst="rect">
            <a:avLst/>
          </a:prstGeom>
        </p:spPr>
      </p:pic>
      <p:pic>
        <p:nvPicPr>
          <p:cNvPr id="102" name="图片 101">
            <a:extLst>
              <a:ext uri="{FF2B5EF4-FFF2-40B4-BE49-F238E27FC236}">
                <a16:creationId xmlns:a16="http://schemas.microsoft.com/office/drawing/2014/main" id="{0BB8FFF8-9FAF-7789-78C2-0BDFEED3C4F6}"/>
              </a:ext>
            </a:extLst>
          </p:cNvPr>
          <p:cNvPicPr>
            <a:picLocks noChangeAspect="1"/>
          </p:cNvPicPr>
          <p:nvPr/>
        </p:nvPicPr>
        <p:blipFill rotWithShape="1">
          <a:blip r:embed="rId5">
            <a:extLst>
              <a:ext uri="{28A0092B-C50C-407E-A947-70E740481C1C}">
                <a14:useLocalDpi xmlns:a14="http://schemas.microsoft.com/office/drawing/2010/main" val="0"/>
              </a:ext>
            </a:extLst>
          </a:blip>
          <a:srcRect l="12757" r="50000" b="40242"/>
          <a:stretch>
            <a:fillRect/>
          </a:stretch>
        </p:blipFill>
        <p:spPr>
          <a:xfrm>
            <a:off x="3405069" y="5415483"/>
            <a:ext cx="1106926" cy="888060"/>
          </a:xfrm>
          <a:prstGeom prst="rect">
            <a:avLst/>
          </a:prstGeom>
        </p:spPr>
      </p:pic>
      <p:pic>
        <p:nvPicPr>
          <p:cNvPr id="103" name="图片 102">
            <a:extLst>
              <a:ext uri="{FF2B5EF4-FFF2-40B4-BE49-F238E27FC236}">
                <a16:creationId xmlns:a16="http://schemas.microsoft.com/office/drawing/2014/main" id="{AC063471-A717-0AB3-09A1-760DFF4DFE97}"/>
              </a:ext>
            </a:extLst>
          </p:cNvPr>
          <p:cNvPicPr>
            <a:picLocks noChangeAspect="1"/>
          </p:cNvPicPr>
          <p:nvPr/>
        </p:nvPicPr>
        <p:blipFill rotWithShape="1">
          <a:blip r:embed="rId5">
            <a:extLst>
              <a:ext uri="{28A0092B-C50C-407E-A947-70E740481C1C}">
                <a14:useLocalDpi xmlns:a14="http://schemas.microsoft.com/office/drawing/2010/main" val="0"/>
              </a:ext>
            </a:extLst>
          </a:blip>
          <a:srcRect l="12757" r="50000" b="40242"/>
          <a:stretch>
            <a:fillRect/>
          </a:stretch>
        </p:blipFill>
        <p:spPr>
          <a:xfrm>
            <a:off x="8092000" y="2637453"/>
            <a:ext cx="1106926" cy="888060"/>
          </a:xfrm>
          <a:prstGeom prst="rect">
            <a:avLst/>
          </a:prstGeom>
        </p:spPr>
      </p:pic>
      <p:pic>
        <p:nvPicPr>
          <p:cNvPr id="104" name="图片 103">
            <a:extLst>
              <a:ext uri="{FF2B5EF4-FFF2-40B4-BE49-F238E27FC236}">
                <a16:creationId xmlns:a16="http://schemas.microsoft.com/office/drawing/2014/main" id="{0FBDA562-9B65-D770-DD6D-AC491E0CCFC0}"/>
              </a:ext>
            </a:extLst>
          </p:cNvPr>
          <p:cNvPicPr>
            <a:picLocks noChangeAspect="1"/>
          </p:cNvPicPr>
          <p:nvPr/>
        </p:nvPicPr>
        <p:blipFill rotWithShape="1">
          <a:blip r:embed="rId5">
            <a:extLst>
              <a:ext uri="{28A0092B-C50C-407E-A947-70E740481C1C}">
                <a14:useLocalDpi xmlns:a14="http://schemas.microsoft.com/office/drawing/2010/main" val="0"/>
              </a:ext>
            </a:extLst>
          </a:blip>
          <a:srcRect l="12757" r="50000" b="40242"/>
          <a:stretch>
            <a:fillRect/>
          </a:stretch>
        </p:blipFill>
        <p:spPr>
          <a:xfrm>
            <a:off x="3306326" y="376218"/>
            <a:ext cx="1106926" cy="888060"/>
          </a:xfrm>
          <a:prstGeom prst="rect">
            <a:avLst/>
          </a:prstGeom>
        </p:spPr>
      </p:pic>
      <p:pic>
        <p:nvPicPr>
          <p:cNvPr id="2" name="图片 10">
            <a:extLst>
              <a:ext uri="{FF2B5EF4-FFF2-40B4-BE49-F238E27FC236}">
                <a16:creationId xmlns:a16="http://schemas.microsoft.com/office/drawing/2014/main" id="{B9D99FF1-AD98-5E12-8258-CB3C77D20C8D}"/>
              </a:ext>
            </a:extLst>
          </p:cNvPr>
          <p:cNvPicPr>
            <a:picLocks noChangeAspect="1"/>
          </p:cNvPicPr>
          <p:nvPr/>
        </p:nvPicPr>
        <p:blipFill>
          <a:blip r:embed="rId6" cstate="screen"/>
          <a:stretch>
            <a:fillRect/>
          </a:stretch>
        </p:blipFill>
        <p:spPr>
          <a:xfrm>
            <a:off x="9415781" y="3114040"/>
            <a:ext cx="2856610" cy="1633298"/>
          </a:xfrm>
          <a:prstGeom prst="rect">
            <a:avLst/>
          </a:prstGeom>
        </p:spPr>
      </p:pic>
      <p:pic>
        <p:nvPicPr>
          <p:cNvPr id="4" name="图片 31">
            <a:extLst>
              <a:ext uri="{FF2B5EF4-FFF2-40B4-BE49-F238E27FC236}">
                <a16:creationId xmlns:a16="http://schemas.microsoft.com/office/drawing/2014/main" id="{8F2FE5A6-6E7C-D960-4C08-2947D97EB879}"/>
              </a:ext>
            </a:extLst>
          </p:cNvPr>
          <p:cNvPicPr>
            <a:picLocks noChangeAspect="1"/>
          </p:cNvPicPr>
          <p:nvPr/>
        </p:nvPicPr>
        <p:blipFill rotWithShape="1">
          <a:blip r:embed="rId7" cstate="screen"/>
          <a:srcRect/>
          <a:stretch>
            <a:fillRect/>
          </a:stretch>
        </p:blipFill>
        <p:spPr>
          <a:xfrm>
            <a:off x="2245179" y="594606"/>
            <a:ext cx="937836" cy="863045"/>
          </a:xfrm>
          <a:prstGeom prst="rect">
            <a:avLst/>
          </a:prstGeom>
        </p:spPr>
      </p:pic>
      <p:pic>
        <p:nvPicPr>
          <p:cNvPr id="3" name="图片 18">
            <a:extLst>
              <a:ext uri="{FF2B5EF4-FFF2-40B4-BE49-F238E27FC236}">
                <a16:creationId xmlns:a16="http://schemas.microsoft.com/office/drawing/2014/main" id="{2AC2DCD4-D61A-818E-FF35-D8E015567479}"/>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l="30522" t="44006" r="28149" b="-1"/>
          <a:stretch/>
        </p:blipFill>
        <p:spPr>
          <a:xfrm flipH="1">
            <a:off x="10406774" y="4747338"/>
            <a:ext cx="2048271" cy="1032967"/>
          </a:xfrm>
          <a:prstGeom prst="rect">
            <a:avLst/>
          </a:prstGeom>
        </p:spPr>
      </p:pic>
      <p:pic>
        <p:nvPicPr>
          <p:cNvPr id="18" name="图片 21" descr="07">
            <a:extLst>
              <a:ext uri="{FF2B5EF4-FFF2-40B4-BE49-F238E27FC236}">
                <a16:creationId xmlns:a16="http://schemas.microsoft.com/office/drawing/2014/main" id="{EF25BC69-3089-F5A1-551D-9BD6E40F7634}"/>
              </a:ext>
            </a:extLst>
          </p:cNvPr>
          <p:cNvPicPr>
            <a:picLocks noChangeAspect="1"/>
          </p:cNvPicPr>
          <p:nvPr/>
        </p:nvPicPr>
        <p:blipFill>
          <a:blip r:embed="rId9"/>
          <a:srcRect r="54430" b="60000"/>
          <a:stretch>
            <a:fillRect/>
          </a:stretch>
        </p:blipFill>
        <p:spPr>
          <a:xfrm flipH="1">
            <a:off x="10091328" y="-289534"/>
            <a:ext cx="2242277" cy="2950745"/>
          </a:xfrm>
          <a:prstGeom prst="rect">
            <a:avLst/>
          </a:prstGeom>
        </p:spPr>
      </p:pic>
      <p:pic>
        <p:nvPicPr>
          <p:cNvPr id="19" name="图片 5">
            <a:extLst>
              <a:ext uri="{FF2B5EF4-FFF2-40B4-BE49-F238E27FC236}">
                <a16:creationId xmlns:a16="http://schemas.microsoft.com/office/drawing/2014/main" id="{47FDA2C6-A0B7-A2C4-1C1E-54A6CC287F32}"/>
              </a:ext>
            </a:extLst>
          </p:cNvPr>
          <p:cNvPicPr>
            <a:picLocks noChangeAspect="1"/>
          </p:cNvPicPr>
          <p:nvPr/>
        </p:nvPicPr>
        <p:blipFill rotWithShape="1">
          <a:blip r:embed="rId10">
            <a:extLst>
              <a:ext uri="{28A0092B-C50C-407E-A947-70E740481C1C}">
                <a14:useLocalDpi xmlns:a14="http://schemas.microsoft.com/office/drawing/2010/main"/>
              </a:ext>
            </a:extLst>
          </a:blip>
          <a:srcRect r="12117" b="34072"/>
          <a:stretch/>
        </p:blipFill>
        <p:spPr>
          <a:xfrm>
            <a:off x="0" y="4347288"/>
            <a:ext cx="12178386" cy="2530713"/>
          </a:xfrm>
          <a:prstGeom prst="rect">
            <a:avLst/>
          </a:prstGeom>
        </p:spPr>
      </p:pic>
      <p:pic>
        <p:nvPicPr>
          <p:cNvPr id="5" name="Picture 4" descr="A person in a red hat and brown coat holding a stick&#10;&#10;Description automatically generated">
            <a:extLst>
              <a:ext uri="{FF2B5EF4-FFF2-40B4-BE49-F238E27FC236}">
                <a16:creationId xmlns:a16="http://schemas.microsoft.com/office/drawing/2014/main" id="{5C72D378-26A9-9D43-CA19-570D78B697CA}"/>
              </a:ext>
            </a:extLst>
          </p:cNvPr>
          <p:cNvPicPr>
            <a:picLocks noChangeAspect="1"/>
          </p:cNvPicPr>
          <p:nvPr/>
        </p:nvPicPr>
        <p:blipFill rotWithShape="1">
          <a:blip r:embed="rId11"/>
          <a:srcRect l="45894" b="9131"/>
          <a:stretch/>
        </p:blipFill>
        <p:spPr>
          <a:xfrm>
            <a:off x="9128867" y="2284822"/>
            <a:ext cx="4004217" cy="4763036"/>
          </a:xfrm>
          <a:prstGeom prst="rect">
            <a:avLst/>
          </a:prstGeom>
        </p:spPr>
      </p:pic>
      <p:pic>
        <p:nvPicPr>
          <p:cNvPr id="7" name="Picture 6" descr="A group of men fighting with swords&#10;&#10;Description automatically generated">
            <a:extLst>
              <a:ext uri="{FF2B5EF4-FFF2-40B4-BE49-F238E27FC236}">
                <a16:creationId xmlns:a16="http://schemas.microsoft.com/office/drawing/2014/main" id="{BDB73723-8FE2-B954-7493-DCAAC14CC324}"/>
              </a:ext>
            </a:extLst>
          </p:cNvPr>
          <p:cNvPicPr>
            <a:picLocks noChangeAspect="1"/>
          </p:cNvPicPr>
          <p:nvPr/>
        </p:nvPicPr>
        <p:blipFill>
          <a:blip r:embed="rId12"/>
          <a:stretch>
            <a:fillRect/>
          </a:stretch>
        </p:blipFill>
        <p:spPr>
          <a:xfrm>
            <a:off x="-80390" y="3326744"/>
            <a:ext cx="4985796" cy="3531255"/>
          </a:xfrm>
          <a:prstGeom prst="rect">
            <a:avLst/>
          </a:prstGeom>
        </p:spPr>
      </p:pic>
      <p:sp>
        <p:nvSpPr>
          <p:cNvPr id="8" name="圆角矩形 7">
            <a:extLst>
              <a:ext uri="{FF2B5EF4-FFF2-40B4-BE49-F238E27FC236}">
                <a16:creationId xmlns:a16="http://schemas.microsoft.com/office/drawing/2014/main" id="{21D40390-6493-BB2D-FDF7-31D3F299EA5A}"/>
              </a:ext>
            </a:extLst>
          </p:cNvPr>
          <p:cNvSpPr/>
          <p:nvPr/>
        </p:nvSpPr>
        <p:spPr>
          <a:xfrm>
            <a:off x="5239973" y="1120122"/>
            <a:ext cx="1508326" cy="1180337"/>
          </a:xfrm>
          <a:prstGeom prst="roundRect">
            <a:avLst>
              <a:gd name="adj" fmla="val 50000"/>
            </a:avLst>
          </a:prstGeom>
          <a:solidFill>
            <a:srgbClr val="FED86E"/>
          </a:solidFill>
          <a:ln w="50800" cap="flat" cmpd="sng" algn="ctr">
            <a:noFill/>
            <a:prstDash val="solid"/>
          </a:ln>
          <a:effectLst>
            <a:outerShdw blurRad="50800" dist="38100" dir="5400000" algn="t" rotWithShape="0">
              <a:prstClr val="black">
                <a:alpha val="40000"/>
              </a:prstClr>
            </a:outerShdw>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189号-星岩乐黑体" panose="00000500000000000000" charset="-122"/>
                <a:cs typeface="Times New Roman" panose="02020603050405020304" pitchFamily="18" charset="0"/>
                <a:sym typeface="+mn-lt"/>
              </a:rPr>
              <a:t>1</a:t>
            </a:r>
            <a:endParaRPr kumimoji="0" lang="zh-CN" altLang="en-US" sz="72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189号-星岩乐黑体" panose="00000500000000000000" charset="-122"/>
              <a:cs typeface="Times New Roman" panose="02020603050405020304" pitchFamily="18" charset="0"/>
              <a:sym typeface="+mn-lt"/>
            </a:endParaRPr>
          </a:p>
        </p:txBody>
      </p:sp>
      <p:sp>
        <p:nvSpPr>
          <p:cNvPr id="10" name="TextBox 9">
            <a:extLst>
              <a:ext uri="{FF2B5EF4-FFF2-40B4-BE49-F238E27FC236}">
                <a16:creationId xmlns:a16="http://schemas.microsoft.com/office/drawing/2014/main" id="{99E8F648-EBC2-CB50-054B-B6B31E6E609A}"/>
              </a:ext>
            </a:extLst>
          </p:cNvPr>
          <p:cNvSpPr txBox="1"/>
          <p:nvPr/>
        </p:nvSpPr>
        <p:spPr>
          <a:xfrm>
            <a:off x="3544914" y="3114040"/>
            <a:ext cx="4828985" cy="2554545"/>
          </a:xfrm>
          <a:prstGeom prst="rect">
            <a:avLst/>
          </a:prstGeom>
          <a:noFill/>
        </p:spPr>
        <p:txBody>
          <a:bodyPr wrap="square">
            <a:spAutoFit/>
          </a:bodyPr>
          <a:lstStyle/>
          <a:p>
            <a:pPr algn="ctr"/>
            <a:r>
              <a:rPr lang="en-US" sz="8000" b="1" dirty="0" err="1">
                <a:solidFill>
                  <a:srgbClr val="211E23"/>
                </a:solidFill>
                <a:latin typeface="Times New Roman" panose="02020603050405020304" pitchFamily="18" charset="0"/>
              </a:rPr>
              <a:t>Chuẩn</a:t>
            </a:r>
            <a:r>
              <a:rPr lang="en-US" sz="8000" b="1" dirty="0">
                <a:solidFill>
                  <a:srgbClr val="211E23"/>
                </a:solidFill>
                <a:latin typeface="Times New Roman" panose="02020603050405020304" pitchFamily="18" charset="0"/>
              </a:rPr>
              <a:t> </a:t>
            </a:r>
            <a:r>
              <a:rPr lang="en-US" sz="8000" b="1" dirty="0" err="1">
                <a:solidFill>
                  <a:srgbClr val="211E23"/>
                </a:solidFill>
                <a:latin typeface="Times New Roman" panose="02020603050405020304" pitchFamily="18" charset="0"/>
              </a:rPr>
              <a:t>bị</a:t>
            </a:r>
            <a:r>
              <a:rPr lang="en-US" sz="8000" b="1" dirty="0">
                <a:solidFill>
                  <a:srgbClr val="211E23"/>
                </a:solidFill>
                <a:latin typeface="Times New Roman" panose="02020603050405020304" pitchFamily="18" charset="0"/>
              </a:rPr>
              <a:t> </a:t>
            </a:r>
            <a:r>
              <a:rPr lang="en-US" sz="8000" b="1" dirty="0" err="1">
                <a:solidFill>
                  <a:srgbClr val="211E23"/>
                </a:solidFill>
                <a:latin typeface="Times New Roman" panose="02020603050405020304" pitchFamily="18" charset="0"/>
              </a:rPr>
              <a:t>đọc</a:t>
            </a:r>
            <a:endParaRPr lang="en-SG" sz="59500" dirty="0">
              <a:solidFill>
                <a:srgbClr val="211E23"/>
              </a:solidFill>
              <a:latin typeface="Arial"/>
              <a:cs typeface="Times New Roman" panose="02020603050405020304" pitchFamily="18" charset="0"/>
            </a:endParaRPr>
          </a:p>
        </p:txBody>
      </p:sp>
    </p:spTree>
    <p:extLst>
      <p:ext uri="{BB962C8B-B14F-4D97-AF65-F5344CB8AC3E}">
        <p14:creationId xmlns:p14="http://schemas.microsoft.com/office/powerpoint/2010/main" val="27849844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anim calcmode="lin" valueType="num">
                                      <p:cBhvr>
                                        <p:cTn id="17" dur="1000" fill="hold"/>
                                        <p:tgtEl>
                                          <p:spTgt spid="8"/>
                                        </p:tgtEl>
                                        <p:attrNameLst>
                                          <p:attrName>ppt_x</p:attrName>
                                        </p:attrNameLst>
                                      </p:cBhvr>
                                      <p:tavLst>
                                        <p:tav tm="0">
                                          <p:val>
                                            <p:strVal val="#ppt_x"/>
                                          </p:val>
                                        </p:tav>
                                        <p:tav tm="100000">
                                          <p:val>
                                            <p:strVal val="#ppt_x"/>
                                          </p:val>
                                        </p:tav>
                                      </p:tavLst>
                                    </p:anim>
                                    <p:anim calcmode="lin" valueType="num">
                                      <p:cBhvr>
                                        <p:cTn id="18" dur="1000" fill="hold"/>
                                        <p:tgtEl>
                                          <p:spTgt spid="8"/>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788E5F-9CFA-974F-271F-898BFBC45EA8}"/>
            </a:ext>
          </a:extLst>
        </p:cNvPr>
        <p:cNvGrpSpPr/>
        <p:nvPr/>
      </p:nvGrpSpPr>
      <p:grpSpPr>
        <a:xfrm>
          <a:off x="0" y="0"/>
          <a:ext cx="0" cy="0"/>
          <a:chOff x="0" y="0"/>
          <a:chExt cx="0" cy="0"/>
        </a:xfrm>
      </p:grpSpPr>
      <p:pic>
        <p:nvPicPr>
          <p:cNvPr id="34" name="Picture 33">
            <a:extLst>
              <a:ext uri="{FF2B5EF4-FFF2-40B4-BE49-F238E27FC236}">
                <a16:creationId xmlns:a16="http://schemas.microsoft.com/office/drawing/2014/main" id="{7F8F112A-4D8E-DFE9-5BD1-6ED4439F5B10}"/>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C848579C-AFB4-89E0-25EE-879E8D488498}"/>
              </a:ext>
            </a:extLst>
          </p:cNvPr>
          <p:cNvSpPr txBox="1"/>
          <p:nvPr/>
        </p:nvSpPr>
        <p:spPr>
          <a:xfrm>
            <a:off x="4301598" y="0"/>
            <a:ext cx="7457954" cy="646331"/>
          </a:xfrm>
          <a:prstGeom prst="rect">
            <a:avLst/>
          </a:prstGeom>
          <a:noFill/>
        </p:spPr>
        <p:txBody>
          <a:bodyPr wrap="square">
            <a:spAutoFit/>
          </a:bodyPr>
          <a:lstStyle/>
          <a:p>
            <a:r>
              <a:rPr lang="vi-VN" sz="3600" b="1" dirty="0">
                <a:latin typeface="Times New Roman" panose="02020603050405020304" pitchFamily="18" charset="0"/>
                <a:cs typeface="Times New Roman" panose="02020603050405020304" pitchFamily="18" charset="0"/>
              </a:rPr>
              <a:t>1. Chuẩn bị đọc</a:t>
            </a:r>
            <a:endParaRPr lang="en-SG" sz="3600" dirty="0">
              <a:latin typeface="Times New Roman" panose="02020603050405020304" pitchFamily="18" charset="0"/>
              <a:cs typeface="Times New Roman" panose="02020603050405020304" pitchFamily="18" charset="0"/>
            </a:endParaRPr>
          </a:p>
        </p:txBody>
      </p:sp>
      <p:pic>
        <p:nvPicPr>
          <p:cNvPr id="2" name="图片 21" descr="07">
            <a:extLst>
              <a:ext uri="{FF2B5EF4-FFF2-40B4-BE49-F238E27FC236}">
                <a16:creationId xmlns:a16="http://schemas.microsoft.com/office/drawing/2014/main" id="{A3CBBDBC-B9D2-B420-11CD-C3C4D7549B28}"/>
              </a:ext>
            </a:extLst>
          </p:cNvPr>
          <p:cNvPicPr>
            <a:picLocks noChangeAspect="1"/>
          </p:cNvPicPr>
          <p:nvPr/>
        </p:nvPicPr>
        <p:blipFill rotWithShape="1">
          <a:blip r:embed="rId3"/>
          <a:srcRect l="-10079" r="54429" b="80000"/>
          <a:stretch/>
        </p:blipFill>
        <p:spPr>
          <a:xfrm flipH="1">
            <a:off x="-169608" y="-402772"/>
            <a:ext cx="2358625" cy="1270819"/>
          </a:xfrm>
          <a:prstGeom prst="rect">
            <a:avLst/>
          </a:prstGeom>
        </p:spPr>
      </p:pic>
      <p:pic>
        <p:nvPicPr>
          <p:cNvPr id="3" name="图片 21" descr="07">
            <a:extLst>
              <a:ext uri="{FF2B5EF4-FFF2-40B4-BE49-F238E27FC236}">
                <a16:creationId xmlns:a16="http://schemas.microsoft.com/office/drawing/2014/main" id="{E4D4C18D-DBD9-CFD5-2C41-98F1C4F915A6}"/>
              </a:ext>
            </a:extLst>
          </p:cNvPr>
          <p:cNvPicPr>
            <a:picLocks noChangeAspect="1"/>
          </p:cNvPicPr>
          <p:nvPr/>
        </p:nvPicPr>
        <p:blipFill rotWithShape="1">
          <a:blip r:embed="rId3"/>
          <a:srcRect l="360" t="19575" r="47586" b="62808"/>
          <a:stretch/>
        </p:blipFill>
        <p:spPr>
          <a:xfrm flipH="1">
            <a:off x="-378359" y="382171"/>
            <a:ext cx="2206225" cy="1119369"/>
          </a:xfrm>
          <a:prstGeom prst="rect">
            <a:avLst/>
          </a:prstGeom>
        </p:spPr>
      </p:pic>
      <p:grpSp>
        <p:nvGrpSpPr>
          <p:cNvPr id="5" name="组合 1">
            <a:extLst>
              <a:ext uri="{FF2B5EF4-FFF2-40B4-BE49-F238E27FC236}">
                <a16:creationId xmlns:a16="http://schemas.microsoft.com/office/drawing/2014/main" id="{E9CA3326-95B5-BEDC-CF3E-F37504EA4BC4}"/>
              </a:ext>
            </a:extLst>
          </p:cNvPr>
          <p:cNvGrpSpPr/>
          <p:nvPr/>
        </p:nvGrpSpPr>
        <p:grpSpPr>
          <a:xfrm flipH="1">
            <a:off x="3131801" y="1433703"/>
            <a:ext cx="8216240" cy="3971325"/>
            <a:chOff x="1274762" y="4095228"/>
            <a:chExt cx="6858122" cy="2113048"/>
          </a:xfrm>
        </p:grpSpPr>
        <p:grpSp>
          <p:nvGrpSpPr>
            <p:cNvPr id="6" name="组合 6">
              <a:extLst>
                <a:ext uri="{FF2B5EF4-FFF2-40B4-BE49-F238E27FC236}">
                  <a16:creationId xmlns:a16="http://schemas.microsoft.com/office/drawing/2014/main" id="{CC2D7B51-5245-DD39-CCC6-A7EF2369F706}"/>
                </a:ext>
              </a:extLst>
            </p:cNvPr>
            <p:cNvGrpSpPr/>
            <p:nvPr/>
          </p:nvGrpSpPr>
          <p:grpSpPr>
            <a:xfrm>
              <a:off x="1274762" y="4095228"/>
              <a:ext cx="6858122" cy="2113048"/>
              <a:chOff x="1019174" y="2082044"/>
              <a:chExt cx="6858122" cy="2113048"/>
            </a:xfrm>
          </p:grpSpPr>
          <p:pic>
            <p:nvPicPr>
              <p:cNvPr id="8" name="图片 3">
                <a:extLst>
                  <a:ext uri="{FF2B5EF4-FFF2-40B4-BE49-F238E27FC236}">
                    <a16:creationId xmlns:a16="http://schemas.microsoft.com/office/drawing/2014/main" id="{AC6C052B-7528-CA2D-2896-48E4D57EF8A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19174" y="2134557"/>
                <a:ext cx="5881688" cy="2060535"/>
              </a:xfrm>
              <a:prstGeom prst="rect">
                <a:avLst/>
              </a:prstGeom>
            </p:spPr>
          </p:pic>
          <p:pic>
            <p:nvPicPr>
              <p:cNvPr id="9" name="图片 5">
                <a:extLst>
                  <a:ext uri="{FF2B5EF4-FFF2-40B4-BE49-F238E27FC236}">
                    <a16:creationId xmlns:a16="http://schemas.microsoft.com/office/drawing/2014/main" id="{4F7D627F-C9B6-1AB9-06A9-B9B0D6649803}"/>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924429" y="2082044"/>
                <a:ext cx="1952867" cy="1493694"/>
              </a:xfrm>
              <a:prstGeom prst="rect">
                <a:avLst/>
              </a:prstGeom>
            </p:spPr>
          </p:pic>
        </p:grpSp>
        <p:sp>
          <p:nvSpPr>
            <p:cNvPr id="7" name="文本框 10">
              <a:extLst>
                <a:ext uri="{FF2B5EF4-FFF2-40B4-BE49-F238E27FC236}">
                  <a16:creationId xmlns:a16="http://schemas.microsoft.com/office/drawing/2014/main" id="{04D038B6-ED8D-250F-81ED-FA6CF27F58CB}"/>
                </a:ext>
              </a:extLst>
            </p:cNvPr>
            <p:cNvSpPr txBox="1"/>
            <p:nvPr/>
          </p:nvSpPr>
          <p:spPr>
            <a:xfrm>
              <a:off x="1400648" y="4727981"/>
              <a:ext cx="4889298" cy="1129948"/>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800"/>
                </a:spcAft>
                <a:buClr>
                  <a:srgbClr val="000000"/>
                </a:buClr>
                <a:buSzTx/>
                <a:buFont typeface="Arial"/>
                <a:buNone/>
                <a:tabLst/>
                <a:defRPr/>
              </a:pPr>
              <a:r>
                <a:rPr lang="vi-VN" sz="4400" dirty="0">
                  <a:solidFill>
                    <a:srgbClr val="000000"/>
                  </a:solidFill>
                  <a:effectLst/>
                  <a:latin typeface="Times New Roman" panose="02020603050405020304" pitchFamily="18" charset="0"/>
                  <a:ea typeface="Times New Roman" panose="02020603050405020304" pitchFamily="18" charset="0"/>
                </a:rPr>
                <a:t>Nối nhân vật ở cột A với tính cách ở cột B sao cho phù hợp</a:t>
              </a:r>
              <a:endParaRPr kumimoji="0" lang="en-SG" sz="80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grpSp>
      <p:pic>
        <p:nvPicPr>
          <p:cNvPr id="10" name="Picture 9" descr="A person writing on a book&#10;&#10;Description automatically generated">
            <a:extLst>
              <a:ext uri="{FF2B5EF4-FFF2-40B4-BE49-F238E27FC236}">
                <a16:creationId xmlns:a16="http://schemas.microsoft.com/office/drawing/2014/main" id="{08582F08-CBEF-BDBA-6760-860382DF535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37844" y="2798244"/>
            <a:ext cx="5439442" cy="4534526"/>
          </a:xfrm>
          <a:prstGeom prst="rect">
            <a:avLst/>
          </a:prstGeom>
        </p:spPr>
      </p:pic>
    </p:spTree>
    <p:extLst>
      <p:ext uri="{BB962C8B-B14F-4D97-AF65-F5344CB8AC3E}">
        <p14:creationId xmlns:p14="http://schemas.microsoft.com/office/powerpoint/2010/main" val="18044092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2" name="图片 31"/>
          <p:cNvPicPr>
            <a:picLocks noChangeAspect="1"/>
          </p:cNvPicPr>
          <p:nvPr/>
        </p:nvPicPr>
        <p:blipFill rotWithShape="1">
          <a:blip r:embed="rId3">
            <a:extLst>
              <a:ext uri="{28A0092B-C50C-407E-A947-70E740481C1C}">
                <a14:useLocalDpi xmlns:a14="http://schemas.microsoft.com/office/drawing/2010/main" val="0"/>
              </a:ext>
            </a:extLst>
          </a:blip>
          <a:srcRect l="12757" r="50000" b="40242"/>
          <a:stretch>
            <a:fillRect/>
          </a:stretch>
        </p:blipFill>
        <p:spPr>
          <a:xfrm>
            <a:off x="1019363" y="1422867"/>
            <a:ext cx="1106926" cy="888060"/>
          </a:xfrm>
          <a:prstGeom prst="rect">
            <a:avLst/>
          </a:prstGeom>
        </p:spPr>
      </p:pic>
      <p:pic>
        <p:nvPicPr>
          <p:cNvPr id="41" name="图片 40"/>
          <p:cNvPicPr>
            <a:picLocks noChangeAspect="1"/>
          </p:cNvPicPr>
          <p:nvPr/>
        </p:nvPicPr>
        <p:blipFill rotWithShape="1">
          <a:blip r:embed="rId3">
            <a:extLst>
              <a:ext uri="{28A0092B-C50C-407E-A947-70E740481C1C}">
                <a14:useLocalDpi xmlns:a14="http://schemas.microsoft.com/office/drawing/2010/main" val="0"/>
              </a:ext>
            </a:extLst>
          </a:blip>
          <a:srcRect l="12757" r="50000" b="40242"/>
          <a:stretch>
            <a:fillRect/>
          </a:stretch>
        </p:blipFill>
        <p:spPr>
          <a:xfrm>
            <a:off x="10884371" y="2698974"/>
            <a:ext cx="1106926" cy="888060"/>
          </a:xfrm>
          <a:prstGeom prst="rect">
            <a:avLst/>
          </a:prstGeom>
        </p:spPr>
      </p:pic>
      <p:pic>
        <p:nvPicPr>
          <p:cNvPr id="4" name="图片 31">
            <a:extLst>
              <a:ext uri="{FF2B5EF4-FFF2-40B4-BE49-F238E27FC236}">
                <a16:creationId xmlns:a16="http://schemas.microsoft.com/office/drawing/2014/main" id="{69D0F4D7-A7C6-778B-628C-1987B35C837E}"/>
              </a:ext>
            </a:extLst>
          </p:cNvPr>
          <p:cNvPicPr>
            <a:picLocks noChangeAspect="1"/>
          </p:cNvPicPr>
          <p:nvPr/>
        </p:nvPicPr>
        <p:blipFill rotWithShape="1">
          <a:blip r:embed="rId4" cstate="screen"/>
          <a:srcRect/>
          <a:stretch>
            <a:fillRect/>
          </a:stretch>
        </p:blipFill>
        <p:spPr>
          <a:xfrm>
            <a:off x="2245179" y="594606"/>
            <a:ext cx="937836" cy="863045"/>
          </a:xfrm>
          <a:prstGeom prst="rect">
            <a:avLst/>
          </a:prstGeom>
        </p:spPr>
      </p:pic>
      <p:pic>
        <p:nvPicPr>
          <p:cNvPr id="3" name="Picture 2">
            <a:extLst>
              <a:ext uri="{FF2B5EF4-FFF2-40B4-BE49-F238E27FC236}">
                <a16:creationId xmlns:a16="http://schemas.microsoft.com/office/drawing/2014/main" id="{3565A67E-6F2E-9417-A3CB-B0A5F0072F90}"/>
              </a:ext>
            </a:extLst>
          </p:cNvPr>
          <p:cNvPicPr>
            <a:picLocks noChangeAspect="1"/>
          </p:cNvPicPr>
          <p:nvPr/>
        </p:nvPicPr>
        <p:blipFill rotWithShape="1">
          <a:blip r:embed="rId5"/>
          <a:srcRect r="-10139" b="10592"/>
          <a:stretch/>
        </p:blipFill>
        <p:spPr>
          <a:xfrm>
            <a:off x="-1" y="2492624"/>
            <a:ext cx="4789381" cy="4339975"/>
          </a:xfrm>
          <a:prstGeom prst="rect">
            <a:avLst/>
          </a:prstGeom>
        </p:spPr>
      </p:pic>
      <p:pic>
        <p:nvPicPr>
          <p:cNvPr id="7" name="Picture 6" descr="A close-up of a branch&#10;&#10;Description automatically generated">
            <a:extLst>
              <a:ext uri="{FF2B5EF4-FFF2-40B4-BE49-F238E27FC236}">
                <a16:creationId xmlns:a16="http://schemas.microsoft.com/office/drawing/2014/main" id="{2FEAE714-A12D-EF41-5911-81028F8CA12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2136689" cy="3090709"/>
          </a:xfrm>
          <a:prstGeom prst="rect">
            <a:avLst/>
          </a:prstGeom>
        </p:spPr>
      </p:pic>
      <p:pic>
        <p:nvPicPr>
          <p:cNvPr id="8" name="图片 18">
            <a:extLst>
              <a:ext uri="{FF2B5EF4-FFF2-40B4-BE49-F238E27FC236}">
                <a16:creationId xmlns:a16="http://schemas.microsoft.com/office/drawing/2014/main" id="{57195DB9-E60E-3476-9B6F-BA3B57B23D3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7339" t="48628" r="73602"/>
          <a:stretch/>
        </p:blipFill>
        <p:spPr>
          <a:xfrm>
            <a:off x="-80392" y="4125683"/>
            <a:ext cx="2727860" cy="2737067"/>
          </a:xfrm>
          <a:prstGeom prst="rect">
            <a:avLst/>
          </a:prstGeom>
        </p:spPr>
      </p:pic>
      <p:pic>
        <p:nvPicPr>
          <p:cNvPr id="9" name="图片 18">
            <a:extLst>
              <a:ext uri="{FF2B5EF4-FFF2-40B4-BE49-F238E27FC236}">
                <a16:creationId xmlns:a16="http://schemas.microsoft.com/office/drawing/2014/main" id="{679B0884-9572-A8E7-099D-913AB5464495}"/>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0522" t="44006" r="28149" b="-1"/>
          <a:stretch/>
        </p:blipFill>
        <p:spPr>
          <a:xfrm flipH="1">
            <a:off x="6836380" y="4869408"/>
            <a:ext cx="4197888" cy="2117044"/>
          </a:xfrm>
          <a:prstGeom prst="rect">
            <a:avLst/>
          </a:prstGeom>
        </p:spPr>
      </p:pic>
      <p:pic>
        <p:nvPicPr>
          <p:cNvPr id="10" name="图片 21" descr="07">
            <a:extLst>
              <a:ext uri="{FF2B5EF4-FFF2-40B4-BE49-F238E27FC236}">
                <a16:creationId xmlns:a16="http://schemas.microsoft.com/office/drawing/2014/main" id="{7E473EB8-8DBD-4461-00EE-43396AD51A46}"/>
              </a:ext>
            </a:extLst>
          </p:cNvPr>
          <p:cNvPicPr>
            <a:picLocks noChangeAspect="1"/>
          </p:cNvPicPr>
          <p:nvPr/>
        </p:nvPicPr>
        <p:blipFill>
          <a:blip r:embed="rId9"/>
          <a:srcRect r="54430" b="60000"/>
          <a:stretch>
            <a:fillRect/>
          </a:stretch>
        </p:blipFill>
        <p:spPr>
          <a:xfrm flipH="1">
            <a:off x="10264534" y="-390658"/>
            <a:ext cx="2098773" cy="2761900"/>
          </a:xfrm>
          <a:prstGeom prst="rect">
            <a:avLst/>
          </a:prstGeom>
        </p:spPr>
      </p:pic>
      <p:pic>
        <p:nvPicPr>
          <p:cNvPr id="6" name="Picture 5" descr="A group of people in traditional clothes&#10;&#10;Description automatically generated">
            <a:extLst>
              <a:ext uri="{FF2B5EF4-FFF2-40B4-BE49-F238E27FC236}">
                <a16:creationId xmlns:a16="http://schemas.microsoft.com/office/drawing/2014/main" id="{5D7C17E7-DDEB-8E5E-5064-428328741692}"/>
              </a:ext>
            </a:extLst>
          </p:cNvPr>
          <p:cNvPicPr>
            <a:picLocks noChangeAspect="1"/>
          </p:cNvPicPr>
          <p:nvPr/>
        </p:nvPicPr>
        <p:blipFill rotWithShape="1">
          <a:blip r:embed="rId10"/>
          <a:srcRect l="57162" t="-3741" r="-6891" b="7015"/>
          <a:stretch/>
        </p:blipFill>
        <p:spPr>
          <a:xfrm>
            <a:off x="10026754" y="1460053"/>
            <a:ext cx="2487395" cy="5400671"/>
          </a:xfrm>
          <a:prstGeom prst="rect">
            <a:avLst/>
          </a:prstGeom>
        </p:spPr>
      </p:pic>
      <p:pic>
        <p:nvPicPr>
          <p:cNvPr id="11" name="图片 5">
            <a:extLst>
              <a:ext uri="{FF2B5EF4-FFF2-40B4-BE49-F238E27FC236}">
                <a16:creationId xmlns:a16="http://schemas.microsoft.com/office/drawing/2014/main" id="{52712F5C-B08F-39BC-E113-7033BCDD69E2}"/>
              </a:ext>
            </a:extLst>
          </p:cNvPr>
          <p:cNvPicPr>
            <a:picLocks noChangeAspect="1"/>
          </p:cNvPicPr>
          <p:nvPr/>
        </p:nvPicPr>
        <p:blipFill rotWithShape="1">
          <a:blip r:embed="rId11">
            <a:extLst>
              <a:ext uri="{28A0092B-C50C-407E-A947-70E740481C1C}">
                <a14:useLocalDpi xmlns:a14="http://schemas.microsoft.com/office/drawing/2010/main"/>
              </a:ext>
            </a:extLst>
          </a:blip>
          <a:srcRect r="12117" b="34072"/>
          <a:stretch/>
        </p:blipFill>
        <p:spPr>
          <a:xfrm>
            <a:off x="0" y="5029436"/>
            <a:ext cx="12178386" cy="1848565"/>
          </a:xfrm>
          <a:prstGeom prst="rect">
            <a:avLst/>
          </a:prstGeom>
        </p:spPr>
      </p:pic>
      <p:grpSp>
        <p:nvGrpSpPr>
          <p:cNvPr id="15" name="Group 14">
            <a:extLst>
              <a:ext uri="{FF2B5EF4-FFF2-40B4-BE49-F238E27FC236}">
                <a16:creationId xmlns:a16="http://schemas.microsoft.com/office/drawing/2014/main" id="{B755A140-5C49-4140-1AD8-48105368A1B5}"/>
              </a:ext>
            </a:extLst>
          </p:cNvPr>
          <p:cNvGrpSpPr/>
          <p:nvPr/>
        </p:nvGrpSpPr>
        <p:grpSpPr>
          <a:xfrm>
            <a:off x="2531831" y="951148"/>
            <a:ext cx="7566740" cy="3915858"/>
            <a:chOff x="2161440" y="937273"/>
            <a:chExt cx="8523774" cy="4794623"/>
          </a:xfrm>
        </p:grpSpPr>
        <p:pic>
          <p:nvPicPr>
            <p:cNvPr id="5" name="Picture 4">
              <a:extLst>
                <a:ext uri="{FF2B5EF4-FFF2-40B4-BE49-F238E27FC236}">
                  <a16:creationId xmlns:a16="http://schemas.microsoft.com/office/drawing/2014/main" id="{57A9CD41-862D-16FA-F259-7E334E676AF0}"/>
                </a:ext>
              </a:extLst>
            </p:cNvPr>
            <p:cNvPicPr>
              <a:picLocks noChangeAspect="1"/>
            </p:cNvPicPr>
            <p:nvPr/>
          </p:nvPicPr>
          <p:blipFill>
            <a:blip r:embed="rId12">
              <a:clrChange>
                <a:clrFrom>
                  <a:srgbClr val="010101"/>
                </a:clrFrom>
                <a:clrTo>
                  <a:srgbClr val="010101">
                    <a:alpha val="0"/>
                  </a:srgbClr>
                </a:clrTo>
              </a:clrChange>
            </a:blip>
            <a:stretch>
              <a:fillRect/>
            </a:stretch>
          </p:blipFill>
          <p:spPr>
            <a:xfrm>
              <a:off x="2161440" y="937273"/>
              <a:ext cx="8523774" cy="4794623"/>
            </a:xfrm>
            <a:prstGeom prst="rect">
              <a:avLst/>
            </a:prstGeom>
          </p:spPr>
        </p:pic>
        <p:pic>
          <p:nvPicPr>
            <p:cNvPr id="13" name="Picture 12">
              <a:extLst>
                <a:ext uri="{FF2B5EF4-FFF2-40B4-BE49-F238E27FC236}">
                  <a16:creationId xmlns:a16="http://schemas.microsoft.com/office/drawing/2014/main" id="{9D9AEA38-4B80-F3FC-299C-856718471D34}"/>
                </a:ext>
              </a:extLst>
            </p:cNvPr>
            <p:cNvPicPr>
              <a:picLocks noChangeAspect="1"/>
            </p:cNvPicPr>
            <p:nvPr/>
          </p:nvPicPr>
          <p:blipFill rotWithShape="1">
            <a:blip r:embed="rId13">
              <a:clrChange>
                <a:clrFrom>
                  <a:srgbClr val="010101"/>
                </a:clrFrom>
                <a:clrTo>
                  <a:srgbClr val="010101">
                    <a:alpha val="0"/>
                  </a:srgbClr>
                </a:clrTo>
              </a:clrChange>
            </a:blip>
            <a:srcRect l="44421" t="22100" r="44020" b="59764"/>
            <a:stretch/>
          </p:blipFill>
          <p:spPr>
            <a:xfrm>
              <a:off x="3011838" y="2336352"/>
              <a:ext cx="838913" cy="740440"/>
            </a:xfrm>
            <a:prstGeom prst="rect">
              <a:avLst/>
            </a:prstGeom>
          </p:spPr>
        </p:pic>
        <p:pic>
          <p:nvPicPr>
            <p:cNvPr id="14" name="Picture 13">
              <a:extLst>
                <a:ext uri="{FF2B5EF4-FFF2-40B4-BE49-F238E27FC236}">
                  <a16:creationId xmlns:a16="http://schemas.microsoft.com/office/drawing/2014/main" id="{90DE2631-CEF5-BD97-C730-38DAB24FC6D7}"/>
                </a:ext>
              </a:extLst>
            </p:cNvPr>
            <p:cNvPicPr>
              <a:picLocks noChangeAspect="1"/>
            </p:cNvPicPr>
            <p:nvPr/>
          </p:nvPicPr>
          <p:blipFill rotWithShape="1">
            <a:blip r:embed="rId13">
              <a:clrChange>
                <a:clrFrom>
                  <a:srgbClr val="010101"/>
                </a:clrFrom>
                <a:clrTo>
                  <a:srgbClr val="010101">
                    <a:alpha val="0"/>
                  </a:srgbClr>
                </a:clrTo>
              </a:clrChange>
            </a:blip>
            <a:srcRect l="44421" t="22100" r="44020" b="59764"/>
            <a:stretch/>
          </p:blipFill>
          <p:spPr>
            <a:xfrm>
              <a:off x="6993659" y="3574834"/>
              <a:ext cx="838913" cy="740440"/>
            </a:xfrm>
            <a:prstGeom prst="rect">
              <a:avLst/>
            </a:prstGeom>
          </p:spPr>
        </p:pic>
      </p:grpSp>
      <p:pic>
        <p:nvPicPr>
          <p:cNvPr id="17" name="Picture 16">
            <a:extLst>
              <a:ext uri="{FF2B5EF4-FFF2-40B4-BE49-F238E27FC236}">
                <a16:creationId xmlns:a16="http://schemas.microsoft.com/office/drawing/2014/main" id="{B05966F3-A2FD-D771-1495-935BE456014C}"/>
              </a:ext>
            </a:extLst>
          </p:cNvPr>
          <p:cNvPicPr>
            <a:picLocks noChangeAspect="1"/>
          </p:cNvPicPr>
          <p:nvPr/>
        </p:nvPicPr>
        <p:blipFill>
          <a:blip r:embed="rId14">
            <a:clrChange>
              <a:clrFrom>
                <a:srgbClr val="000001"/>
              </a:clrFrom>
              <a:clrTo>
                <a:srgbClr val="000001">
                  <a:alpha val="0"/>
                </a:srgbClr>
              </a:clrTo>
            </a:clrChange>
          </a:blip>
          <a:stretch>
            <a:fillRect/>
          </a:stretch>
        </p:blipFill>
        <p:spPr>
          <a:xfrm>
            <a:off x="-135831" y="1431804"/>
            <a:ext cx="12192000" cy="6858000"/>
          </a:xfrm>
          <a:prstGeom prst="rect">
            <a:avLst/>
          </a:prstGeom>
        </p:spPr>
      </p:pic>
      <p:sp>
        <p:nvSpPr>
          <p:cNvPr id="18" name="Google Shape;1888;p33">
            <a:extLst>
              <a:ext uri="{FF2B5EF4-FFF2-40B4-BE49-F238E27FC236}">
                <a16:creationId xmlns:a16="http://schemas.microsoft.com/office/drawing/2014/main" id="{91AC8897-A561-7585-E081-4174F1D8EB38}"/>
              </a:ext>
            </a:extLst>
          </p:cNvPr>
          <p:cNvSpPr/>
          <p:nvPr/>
        </p:nvSpPr>
        <p:spPr>
          <a:xfrm>
            <a:off x="2817177" y="5736271"/>
            <a:ext cx="4887703" cy="1118382"/>
          </a:xfrm>
          <a:prstGeom prst="roundRect">
            <a:avLst>
              <a:gd name="adj" fmla="val 50000"/>
            </a:avLst>
          </a:prstGeom>
          <a:solidFill>
            <a:srgbClr val="FDCE8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228600" algn="ct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Giáo</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viên</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Nguyễn</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Nhâm</a:t>
            </a:r>
            <a:endPar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228600" algn="ct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Zalo</a:t>
            </a:r>
            <a:r>
              <a:rPr lang="en-US" sz="28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0981.713.891.</a:t>
            </a:r>
            <a:endPar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randombar(horizont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p:cTn id="20" dur="500" fill="hold"/>
                                        <p:tgtEl>
                                          <p:spTgt spid="18"/>
                                        </p:tgtEl>
                                        <p:attrNameLst>
                                          <p:attrName>ppt_w</p:attrName>
                                        </p:attrNameLst>
                                      </p:cBhvr>
                                      <p:tavLst>
                                        <p:tav tm="0">
                                          <p:val>
                                            <p:fltVal val="0"/>
                                          </p:val>
                                        </p:tav>
                                        <p:tav tm="100000">
                                          <p:val>
                                            <p:strVal val="#ppt_w"/>
                                          </p:val>
                                        </p:tav>
                                      </p:tavLst>
                                    </p:anim>
                                    <p:anim calcmode="lin" valueType="num">
                                      <p:cBhvr>
                                        <p:cTn id="21" dur="500" fill="hold"/>
                                        <p:tgtEl>
                                          <p:spTgt spid="18"/>
                                        </p:tgtEl>
                                        <p:attrNameLst>
                                          <p:attrName>ppt_h</p:attrName>
                                        </p:attrNameLst>
                                      </p:cBhvr>
                                      <p:tavLst>
                                        <p:tav tm="0">
                                          <p:val>
                                            <p:fltVal val="0"/>
                                          </p:val>
                                        </p:tav>
                                        <p:tav tm="100000">
                                          <p:val>
                                            <p:strVal val="#ppt_h"/>
                                          </p:val>
                                        </p:tav>
                                      </p:tavLst>
                                    </p:anim>
                                    <p:animEffect transition="in" filter="fade">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FCEB6A9-3238-2368-0F7D-C89CAEDE8AD4}"/>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486D2844-A91C-E88F-7A61-0ECD7FE0FAF6}"/>
              </a:ext>
            </a:extLst>
          </p:cNvPr>
          <p:cNvSpPr txBox="1"/>
          <p:nvPr/>
        </p:nvSpPr>
        <p:spPr>
          <a:xfrm>
            <a:off x="1634498" y="153420"/>
            <a:ext cx="9176657" cy="669542"/>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Nối nhân vật ở cột A với tính cách ở cột B sao cho phù hợp</a:t>
            </a:r>
            <a:endParaRPr kumimoji="0" lang="en-SG" sz="2800" b="1" i="0" u="none" strike="noStrike" kern="1200" cap="none" spc="0" normalizeH="0" baseline="0" noProof="0" dirty="0">
              <a:ln>
                <a:noFill/>
              </a:ln>
              <a:solidFill>
                <a:srgbClr val="060606"/>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2" name="Table 1">
            <a:extLst>
              <a:ext uri="{FF2B5EF4-FFF2-40B4-BE49-F238E27FC236}">
                <a16:creationId xmlns:a16="http://schemas.microsoft.com/office/drawing/2014/main" id="{E9422C42-11FE-CAA8-D541-75C835B12CAE}"/>
              </a:ext>
            </a:extLst>
          </p:cNvPr>
          <p:cNvGraphicFramePr>
            <a:graphicFrameLocks noGrp="1"/>
          </p:cNvGraphicFramePr>
          <p:nvPr/>
        </p:nvGraphicFramePr>
        <p:xfrm>
          <a:off x="280863" y="1416694"/>
          <a:ext cx="11668967" cy="5173250"/>
        </p:xfrm>
        <a:graphic>
          <a:graphicData uri="http://schemas.openxmlformats.org/drawingml/2006/table">
            <a:tbl>
              <a:tblPr firstRow="1" firstCol="1" bandRow="1">
                <a:tableStyleId>{FABFCF23-3B69-468F-B69F-88F6DE6A72F2}</a:tableStyleId>
              </a:tblPr>
              <a:tblGrid>
                <a:gridCol w="4039707">
                  <a:extLst>
                    <a:ext uri="{9D8B030D-6E8A-4147-A177-3AD203B41FA5}">
                      <a16:colId xmlns:a16="http://schemas.microsoft.com/office/drawing/2014/main" val="711061236"/>
                    </a:ext>
                  </a:extLst>
                </a:gridCol>
                <a:gridCol w="1854762">
                  <a:extLst>
                    <a:ext uri="{9D8B030D-6E8A-4147-A177-3AD203B41FA5}">
                      <a16:colId xmlns:a16="http://schemas.microsoft.com/office/drawing/2014/main" val="2959383638"/>
                    </a:ext>
                  </a:extLst>
                </a:gridCol>
                <a:gridCol w="5774498">
                  <a:extLst>
                    <a:ext uri="{9D8B030D-6E8A-4147-A177-3AD203B41FA5}">
                      <a16:colId xmlns:a16="http://schemas.microsoft.com/office/drawing/2014/main" val="2613028236"/>
                    </a:ext>
                  </a:extLst>
                </a:gridCol>
              </a:tblGrid>
              <a:tr h="1034650">
                <a:tc>
                  <a:txBody>
                    <a:bodyPr/>
                    <a:lstStyle/>
                    <a:p>
                      <a:pPr algn="ctr">
                        <a:lnSpc>
                          <a:spcPct val="150000"/>
                        </a:lnSpc>
                        <a:spcAft>
                          <a:spcPts val="800"/>
                        </a:spcAft>
                      </a:pPr>
                      <a:r>
                        <a:rPr lang="en-US" sz="3600" dirty="0" err="1">
                          <a:solidFill>
                            <a:schemeClr val="tx1"/>
                          </a:solidFill>
                          <a:effectLst/>
                          <a:latin typeface="Times New Roman" panose="02020603050405020304" pitchFamily="18" charset="0"/>
                          <a:cs typeface="Times New Roman" panose="02020603050405020304" pitchFamily="18" charset="0"/>
                        </a:rPr>
                        <a:t>Nhân</a:t>
                      </a:r>
                      <a:r>
                        <a:rPr lang="vi-VN" sz="3600" dirty="0">
                          <a:solidFill>
                            <a:schemeClr val="tx1"/>
                          </a:solidFill>
                          <a:effectLst/>
                          <a:latin typeface="Times New Roman" panose="02020603050405020304" pitchFamily="18" charset="0"/>
                          <a:cs typeface="Times New Roman" panose="02020603050405020304" pitchFamily="18" charset="0"/>
                        </a:rPr>
                        <a:t> vật</a:t>
                      </a:r>
                      <a:endParaRPr lang="en-SG"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rowSpan="5">
                  <a:txBody>
                    <a:bodyPr/>
                    <a:lstStyle/>
                    <a:p>
                      <a:pPr algn="ctr">
                        <a:lnSpc>
                          <a:spcPct val="150000"/>
                        </a:lnSpc>
                        <a:spcAft>
                          <a:spcPts val="800"/>
                        </a:spcAft>
                      </a:pPr>
                      <a:r>
                        <a:rPr lang="en-US" sz="3600" dirty="0">
                          <a:solidFill>
                            <a:schemeClr val="tx1"/>
                          </a:solidFill>
                          <a:effectLst/>
                          <a:latin typeface="Times New Roman" panose="02020603050405020304" pitchFamily="18" charset="0"/>
                          <a:cs typeface="Times New Roman" panose="02020603050405020304" pitchFamily="18" charset="0"/>
                        </a:rPr>
                        <a:t> </a:t>
                      </a:r>
                      <a:endParaRPr lang="en-SG"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50000"/>
                        </a:lnSpc>
                        <a:spcAft>
                          <a:spcPts val="800"/>
                        </a:spcAft>
                      </a:pPr>
                      <a:r>
                        <a:rPr lang="en-US" sz="3600" dirty="0" err="1">
                          <a:solidFill>
                            <a:schemeClr val="tx1"/>
                          </a:solidFill>
                          <a:effectLst/>
                          <a:latin typeface="Times New Roman" panose="02020603050405020304" pitchFamily="18" charset="0"/>
                          <a:cs typeface="Times New Roman" panose="02020603050405020304" pitchFamily="18" charset="0"/>
                        </a:rPr>
                        <a:t>Tính</a:t>
                      </a:r>
                      <a:r>
                        <a:rPr lang="en-US" sz="3600" dirty="0">
                          <a:solidFill>
                            <a:schemeClr val="tx1"/>
                          </a:solidFill>
                          <a:effectLst/>
                          <a:latin typeface="Times New Roman" panose="02020603050405020304" pitchFamily="18" charset="0"/>
                          <a:cs typeface="Times New Roman" panose="02020603050405020304" pitchFamily="18" charset="0"/>
                        </a:rPr>
                        <a:t> </a:t>
                      </a:r>
                      <a:r>
                        <a:rPr lang="vi-VN" sz="3600" dirty="0">
                          <a:solidFill>
                            <a:schemeClr val="tx1"/>
                          </a:solidFill>
                          <a:effectLst/>
                          <a:latin typeface="Times New Roman" panose="02020603050405020304" pitchFamily="18" charset="0"/>
                          <a:cs typeface="Times New Roman" panose="02020603050405020304" pitchFamily="18" charset="0"/>
                        </a:rPr>
                        <a:t>cách</a:t>
                      </a:r>
                      <a:endParaRPr lang="en-SG"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960406488"/>
                  </a:ext>
                </a:extLst>
              </a:tr>
              <a:tr h="1034650">
                <a:tc>
                  <a:txBody>
                    <a:bodyPr/>
                    <a:lstStyle/>
                    <a:p>
                      <a:pPr algn="just">
                        <a:lnSpc>
                          <a:spcPct val="150000"/>
                        </a:lnSpc>
                        <a:spcAft>
                          <a:spcPts val="800"/>
                        </a:spcAft>
                      </a:pPr>
                      <a:r>
                        <a:rPr lang="vi-VN" sz="3600">
                          <a:solidFill>
                            <a:schemeClr val="tx1"/>
                          </a:solidFill>
                          <a:effectLst/>
                          <a:latin typeface="Times New Roman" panose="02020603050405020304" pitchFamily="18" charset="0"/>
                          <a:cs typeface="Times New Roman" panose="02020603050405020304" pitchFamily="18" charset="0"/>
                        </a:rPr>
                        <a:t>Chí Phèo (1)</a:t>
                      </a:r>
                      <a:endParaRPr lang="en-SG"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SG"/>
                    </a:p>
                  </a:txBody>
                  <a:tcPr/>
                </a:tc>
                <a:tc>
                  <a:txBody>
                    <a:bodyPr/>
                    <a:lstStyle/>
                    <a:p>
                      <a:pPr algn="just">
                        <a:lnSpc>
                          <a:spcPct val="150000"/>
                        </a:lnSpc>
                        <a:spcAft>
                          <a:spcPts val="800"/>
                        </a:spcAft>
                      </a:pPr>
                      <a:r>
                        <a:rPr lang="en-US" sz="3600">
                          <a:solidFill>
                            <a:schemeClr val="tx1"/>
                          </a:solidFill>
                          <a:effectLst/>
                          <a:latin typeface="Times New Roman" panose="02020603050405020304" pitchFamily="18" charset="0"/>
                          <a:cs typeface="Times New Roman" panose="02020603050405020304" pitchFamily="18" charset="0"/>
                        </a:rPr>
                        <a:t>Người</a:t>
                      </a:r>
                      <a:r>
                        <a:rPr lang="vi-VN" sz="3600">
                          <a:solidFill>
                            <a:schemeClr val="tx1"/>
                          </a:solidFill>
                          <a:effectLst/>
                          <a:latin typeface="Times New Roman" panose="02020603050405020304" pitchFamily="18" charset="0"/>
                          <a:cs typeface="Times New Roman" panose="02020603050405020304" pitchFamily="18" charset="0"/>
                        </a:rPr>
                        <a:t> ghen tuông (a)</a:t>
                      </a:r>
                      <a:endParaRPr lang="en-SG"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47134918"/>
                  </a:ext>
                </a:extLst>
              </a:tr>
              <a:tr h="1034650">
                <a:tc>
                  <a:txBody>
                    <a:bodyPr/>
                    <a:lstStyle/>
                    <a:p>
                      <a:pPr algn="just">
                        <a:lnSpc>
                          <a:spcPct val="150000"/>
                        </a:lnSpc>
                        <a:spcAft>
                          <a:spcPts val="800"/>
                        </a:spcAft>
                      </a:pPr>
                      <a:r>
                        <a:rPr lang="en-US" sz="3600">
                          <a:solidFill>
                            <a:schemeClr val="tx1"/>
                          </a:solidFill>
                          <a:effectLst/>
                          <a:latin typeface="Times New Roman" panose="02020603050405020304" pitchFamily="18" charset="0"/>
                          <a:cs typeface="Times New Roman" panose="02020603050405020304" pitchFamily="18" charset="0"/>
                        </a:rPr>
                        <a:t>Hoạn</a:t>
                      </a:r>
                      <a:r>
                        <a:rPr lang="vi-VN" sz="3600">
                          <a:solidFill>
                            <a:schemeClr val="tx1"/>
                          </a:solidFill>
                          <a:effectLst/>
                          <a:latin typeface="Times New Roman" panose="02020603050405020304" pitchFamily="18" charset="0"/>
                          <a:cs typeface="Times New Roman" panose="02020603050405020304" pitchFamily="18" charset="0"/>
                        </a:rPr>
                        <a:t> Thư (2)</a:t>
                      </a:r>
                      <a:endParaRPr lang="en-SG"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SG"/>
                    </a:p>
                  </a:txBody>
                  <a:tcPr/>
                </a:tc>
                <a:tc>
                  <a:txBody>
                    <a:bodyPr/>
                    <a:lstStyle/>
                    <a:p>
                      <a:pPr algn="just">
                        <a:lnSpc>
                          <a:spcPct val="150000"/>
                        </a:lnSpc>
                        <a:spcAft>
                          <a:spcPts val="800"/>
                        </a:spcAft>
                      </a:pPr>
                      <a:r>
                        <a:rPr lang="vi-VN" sz="3600">
                          <a:solidFill>
                            <a:schemeClr val="tx1"/>
                          </a:solidFill>
                          <a:effectLst/>
                          <a:latin typeface="Times New Roman" panose="02020603050405020304" pitchFamily="18" charset="0"/>
                          <a:cs typeface="Times New Roman" panose="02020603050405020304" pitchFamily="18" charset="0"/>
                        </a:rPr>
                        <a:t>Người hay ăn vạ (b)</a:t>
                      </a:r>
                      <a:endParaRPr lang="en-SG"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37543226"/>
                  </a:ext>
                </a:extLst>
              </a:tr>
              <a:tr h="1034650">
                <a:tc>
                  <a:txBody>
                    <a:bodyPr/>
                    <a:lstStyle/>
                    <a:p>
                      <a:pPr algn="just">
                        <a:lnSpc>
                          <a:spcPct val="150000"/>
                        </a:lnSpc>
                        <a:spcAft>
                          <a:spcPts val="800"/>
                        </a:spcAft>
                      </a:pPr>
                      <a:r>
                        <a:rPr lang="en-US" sz="3600">
                          <a:solidFill>
                            <a:schemeClr val="tx1"/>
                          </a:solidFill>
                          <a:effectLst/>
                          <a:latin typeface="Times New Roman" panose="02020603050405020304" pitchFamily="18" charset="0"/>
                          <a:cs typeface="Times New Roman" panose="02020603050405020304" pitchFamily="18" charset="0"/>
                        </a:rPr>
                        <a:t>Lục</a:t>
                      </a:r>
                      <a:r>
                        <a:rPr lang="vi-VN" sz="3600">
                          <a:solidFill>
                            <a:schemeClr val="tx1"/>
                          </a:solidFill>
                          <a:effectLst/>
                          <a:latin typeface="Times New Roman" panose="02020603050405020304" pitchFamily="18" charset="0"/>
                          <a:cs typeface="Times New Roman" panose="02020603050405020304" pitchFamily="18" charset="0"/>
                        </a:rPr>
                        <a:t> Vân Tiên (3)</a:t>
                      </a:r>
                      <a:endParaRPr lang="en-SG"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SG"/>
                    </a:p>
                  </a:txBody>
                  <a:tcPr/>
                </a:tc>
                <a:tc>
                  <a:txBody>
                    <a:bodyPr/>
                    <a:lstStyle/>
                    <a:p>
                      <a:pPr algn="just">
                        <a:lnSpc>
                          <a:spcPct val="150000"/>
                        </a:lnSpc>
                        <a:spcAft>
                          <a:spcPts val="800"/>
                        </a:spcAft>
                      </a:pPr>
                      <a:r>
                        <a:rPr lang="en-US" sz="3600">
                          <a:solidFill>
                            <a:schemeClr val="tx1"/>
                          </a:solidFill>
                          <a:effectLst/>
                          <a:latin typeface="Times New Roman" panose="02020603050405020304" pitchFamily="18" charset="0"/>
                          <a:cs typeface="Times New Roman" panose="02020603050405020304" pitchFamily="18" charset="0"/>
                        </a:rPr>
                        <a:t>Người</a:t>
                      </a:r>
                      <a:r>
                        <a:rPr lang="vi-VN" sz="3600">
                          <a:solidFill>
                            <a:schemeClr val="tx1"/>
                          </a:solidFill>
                          <a:effectLst/>
                          <a:latin typeface="Times New Roman" panose="02020603050405020304" pitchFamily="18" charset="0"/>
                          <a:cs typeface="Times New Roman" panose="02020603050405020304" pitchFamily="18" charset="0"/>
                        </a:rPr>
                        <a:t> lẳng lơ (c)</a:t>
                      </a:r>
                      <a:endParaRPr lang="en-SG"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47062110"/>
                  </a:ext>
                </a:extLst>
              </a:tr>
              <a:tr h="1034650">
                <a:tc>
                  <a:txBody>
                    <a:bodyPr/>
                    <a:lstStyle/>
                    <a:p>
                      <a:pPr algn="just">
                        <a:lnSpc>
                          <a:spcPct val="150000"/>
                        </a:lnSpc>
                        <a:spcAft>
                          <a:spcPts val="800"/>
                        </a:spcAft>
                      </a:pPr>
                      <a:r>
                        <a:rPr lang="en-US" sz="3600">
                          <a:solidFill>
                            <a:schemeClr val="tx1"/>
                          </a:solidFill>
                          <a:effectLst/>
                          <a:latin typeface="Times New Roman" panose="02020603050405020304" pitchFamily="18" charset="0"/>
                          <a:cs typeface="Times New Roman" panose="02020603050405020304" pitchFamily="18" charset="0"/>
                        </a:rPr>
                        <a:t>Thị</a:t>
                      </a:r>
                      <a:r>
                        <a:rPr lang="vi-VN" sz="3600">
                          <a:solidFill>
                            <a:schemeClr val="tx1"/>
                          </a:solidFill>
                          <a:effectLst/>
                          <a:latin typeface="Times New Roman" panose="02020603050405020304" pitchFamily="18" charset="0"/>
                          <a:cs typeface="Times New Roman" panose="02020603050405020304" pitchFamily="18" charset="0"/>
                        </a:rPr>
                        <a:t> Màu (4)</a:t>
                      </a:r>
                      <a:endParaRPr lang="en-SG"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SG"/>
                    </a:p>
                  </a:txBody>
                  <a:tcPr/>
                </a:tc>
                <a:tc>
                  <a:txBody>
                    <a:bodyPr/>
                    <a:lstStyle/>
                    <a:p>
                      <a:pPr algn="just">
                        <a:lnSpc>
                          <a:spcPct val="150000"/>
                        </a:lnSpc>
                        <a:spcAft>
                          <a:spcPts val="800"/>
                        </a:spcAft>
                      </a:pPr>
                      <a:r>
                        <a:rPr lang="en-US" sz="3600" dirty="0" err="1">
                          <a:solidFill>
                            <a:schemeClr val="tx1"/>
                          </a:solidFill>
                          <a:effectLst/>
                          <a:latin typeface="Times New Roman" panose="02020603050405020304" pitchFamily="18" charset="0"/>
                          <a:cs typeface="Times New Roman" panose="02020603050405020304" pitchFamily="18" charset="0"/>
                        </a:rPr>
                        <a:t>Người</a:t>
                      </a:r>
                      <a:r>
                        <a:rPr lang="vi-VN" sz="3600" dirty="0">
                          <a:solidFill>
                            <a:schemeClr val="tx1"/>
                          </a:solidFill>
                          <a:effectLst/>
                          <a:latin typeface="Times New Roman" panose="02020603050405020304" pitchFamily="18" charset="0"/>
                          <a:cs typeface="Times New Roman" panose="02020603050405020304" pitchFamily="18" charset="0"/>
                        </a:rPr>
                        <a:t> nghĩa hiệp (d)</a:t>
                      </a:r>
                      <a:endParaRPr lang="en-SG"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66669126"/>
                  </a:ext>
                </a:extLst>
              </a:tr>
            </a:tbl>
          </a:graphicData>
        </a:graphic>
      </p:graphicFrame>
      <p:cxnSp>
        <p:nvCxnSpPr>
          <p:cNvPr id="4" name="Straight Arrow Connector 3">
            <a:extLst>
              <a:ext uri="{FF2B5EF4-FFF2-40B4-BE49-F238E27FC236}">
                <a16:creationId xmlns:a16="http://schemas.microsoft.com/office/drawing/2014/main" id="{6D9F8BB9-573F-A96E-3101-C807A54FB384}"/>
              </a:ext>
            </a:extLst>
          </p:cNvPr>
          <p:cNvCxnSpPr/>
          <p:nvPr/>
        </p:nvCxnSpPr>
        <p:spPr>
          <a:xfrm>
            <a:off x="4283901" y="2893512"/>
            <a:ext cx="1954061" cy="1265129"/>
          </a:xfrm>
          <a:prstGeom prst="straightConnector1">
            <a:avLst/>
          </a:prstGeom>
          <a:ln w="57150">
            <a:solidFill>
              <a:schemeClr val="accent5">
                <a:lumMod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AB32D6F0-ED88-32FA-96ED-2EE151E97EE4}"/>
              </a:ext>
            </a:extLst>
          </p:cNvPr>
          <p:cNvCxnSpPr>
            <a:cxnSpLocks/>
          </p:cNvCxnSpPr>
          <p:nvPr/>
        </p:nvCxnSpPr>
        <p:spPr>
          <a:xfrm flipV="1">
            <a:off x="4283901" y="2893512"/>
            <a:ext cx="1938925" cy="1109807"/>
          </a:xfrm>
          <a:prstGeom prst="straightConnector1">
            <a:avLst/>
          </a:prstGeom>
          <a:ln w="57150">
            <a:solidFill>
              <a:schemeClr val="accent5">
                <a:lumMod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A1BEBF67-DD04-BDB7-813C-52B8C96ED6DF}"/>
              </a:ext>
            </a:extLst>
          </p:cNvPr>
          <p:cNvCxnSpPr>
            <a:cxnSpLocks/>
          </p:cNvCxnSpPr>
          <p:nvPr/>
        </p:nvCxnSpPr>
        <p:spPr>
          <a:xfrm>
            <a:off x="4299037" y="5113126"/>
            <a:ext cx="1923789" cy="999576"/>
          </a:xfrm>
          <a:prstGeom prst="straightConnector1">
            <a:avLst/>
          </a:prstGeom>
          <a:ln w="57150">
            <a:solidFill>
              <a:schemeClr val="accent5">
                <a:lumMod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9EBF5428-A743-F8B8-4ABA-80137479A5AE}"/>
              </a:ext>
            </a:extLst>
          </p:cNvPr>
          <p:cNvCxnSpPr>
            <a:cxnSpLocks/>
          </p:cNvCxnSpPr>
          <p:nvPr/>
        </p:nvCxnSpPr>
        <p:spPr>
          <a:xfrm flipV="1">
            <a:off x="4283901" y="4957804"/>
            <a:ext cx="1938925" cy="1162418"/>
          </a:xfrm>
          <a:prstGeom prst="straightConnector1">
            <a:avLst/>
          </a:prstGeom>
          <a:ln w="57150">
            <a:solidFill>
              <a:schemeClr val="accent5">
                <a:lumMod val="2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4138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8E916E28-FF6C-081C-CEEA-50699200E970}"/>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7D37B9D3-EF2A-A21B-DC9C-FAC9529861F3}"/>
              </a:ext>
            </a:extLst>
          </p:cNvPr>
          <p:cNvSpPr txBox="1"/>
          <p:nvPr/>
        </p:nvSpPr>
        <p:spPr>
          <a:xfrm>
            <a:off x="3582103" y="-225854"/>
            <a:ext cx="9107608" cy="916982"/>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Hoạt</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động</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mở</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đầu</a:t>
            </a:r>
            <a:endParaRPr kumimoji="0" lang="en-SG"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 name="图片 21" descr="07">
            <a:extLst>
              <a:ext uri="{FF2B5EF4-FFF2-40B4-BE49-F238E27FC236}">
                <a16:creationId xmlns:a16="http://schemas.microsoft.com/office/drawing/2014/main" id="{E73A7C86-7C8B-9165-CD26-129847BDF37C}"/>
              </a:ext>
            </a:extLst>
          </p:cNvPr>
          <p:cNvPicPr>
            <a:picLocks noChangeAspect="1"/>
          </p:cNvPicPr>
          <p:nvPr/>
        </p:nvPicPr>
        <p:blipFill rotWithShape="1">
          <a:blip r:embed="rId3"/>
          <a:srcRect l="-10079" r="54429" b="80000"/>
          <a:stretch/>
        </p:blipFill>
        <p:spPr>
          <a:xfrm flipH="1">
            <a:off x="-169608" y="-402772"/>
            <a:ext cx="2358625" cy="1270819"/>
          </a:xfrm>
          <a:prstGeom prst="rect">
            <a:avLst/>
          </a:prstGeom>
        </p:spPr>
      </p:pic>
      <p:pic>
        <p:nvPicPr>
          <p:cNvPr id="3" name="图片 21" descr="07">
            <a:extLst>
              <a:ext uri="{FF2B5EF4-FFF2-40B4-BE49-F238E27FC236}">
                <a16:creationId xmlns:a16="http://schemas.microsoft.com/office/drawing/2014/main" id="{429F3CEE-E8F9-6E34-81A5-D8FF1B817C69}"/>
              </a:ext>
            </a:extLst>
          </p:cNvPr>
          <p:cNvPicPr>
            <a:picLocks noChangeAspect="1"/>
          </p:cNvPicPr>
          <p:nvPr/>
        </p:nvPicPr>
        <p:blipFill rotWithShape="1">
          <a:blip r:embed="rId3"/>
          <a:srcRect l="360" t="19575" r="47586" b="62808"/>
          <a:stretch/>
        </p:blipFill>
        <p:spPr>
          <a:xfrm flipH="1">
            <a:off x="-378359" y="382171"/>
            <a:ext cx="2206225" cy="1119369"/>
          </a:xfrm>
          <a:prstGeom prst="rect">
            <a:avLst/>
          </a:prstGeom>
        </p:spPr>
      </p:pic>
      <p:grpSp>
        <p:nvGrpSpPr>
          <p:cNvPr id="5" name="Group 4">
            <a:extLst>
              <a:ext uri="{FF2B5EF4-FFF2-40B4-BE49-F238E27FC236}">
                <a16:creationId xmlns:a16="http://schemas.microsoft.com/office/drawing/2014/main" id="{8FAD138A-1C63-9625-CC7E-2FCEC7BA25F6}"/>
              </a:ext>
            </a:extLst>
          </p:cNvPr>
          <p:cNvGrpSpPr/>
          <p:nvPr/>
        </p:nvGrpSpPr>
        <p:grpSpPr>
          <a:xfrm>
            <a:off x="2004686" y="691129"/>
            <a:ext cx="9207134" cy="5343636"/>
            <a:chOff x="2305772" y="1070101"/>
            <a:chExt cx="15017671" cy="8212608"/>
          </a:xfrm>
        </p:grpSpPr>
        <p:sp>
          <p:nvSpPr>
            <p:cNvPr id="7" name="Freeform 4">
              <a:extLst>
                <a:ext uri="{FF2B5EF4-FFF2-40B4-BE49-F238E27FC236}">
                  <a16:creationId xmlns:a16="http://schemas.microsoft.com/office/drawing/2014/main" id="{FF8C4B70-2EB2-48F1-C892-4EB3D8322F11}"/>
                </a:ext>
              </a:extLst>
            </p:cNvPr>
            <p:cNvSpPr/>
            <p:nvPr/>
          </p:nvSpPr>
          <p:spPr>
            <a:xfrm rot="817586">
              <a:off x="13417501" y="5602021"/>
              <a:ext cx="3674403" cy="3674403"/>
            </a:xfrm>
            <a:custGeom>
              <a:avLst/>
              <a:gdLst/>
              <a:ahLst/>
              <a:cxnLst/>
              <a:rect l="l" t="t" r="r" b="b"/>
              <a:pathLst>
                <a:path w="3674403" h="3674403">
                  <a:moveTo>
                    <a:pt x="0" y="0"/>
                  </a:moveTo>
                  <a:lnTo>
                    <a:pt x="3674403" y="0"/>
                  </a:lnTo>
                  <a:lnTo>
                    <a:pt x="3674403" y="3674403"/>
                  </a:lnTo>
                  <a:lnTo>
                    <a:pt x="0" y="367440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微软雅黑"/>
                <a:cs typeface="Arial"/>
              </a:endParaRPr>
            </a:p>
          </p:txBody>
        </p:sp>
        <p:grpSp>
          <p:nvGrpSpPr>
            <p:cNvPr id="8" name="Group 7">
              <a:extLst>
                <a:ext uri="{FF2B5EF4-FFF2-40B4-BE49-F238E27FC236}">
                  <a16:creationId xmlns:a16="http://schemas.microsoft.com/office/drawing/2014/main" id="{D4B14F52-C0F7-93EC-5EA2-A88448A0E42D}"/>
                </a:ext>
              </a:extLst>
            </p:cNvPr>
            <p:cNvGrpSpPr/>
            <p:nvPr/>
          </p:nvGrpSpPr>
          <p:grpSpPr>
            <a:xfrm>
              <a:off x="2305772" y="2396800"/>
              <a:ext cx="13676457" cy="5253039"/>
              <a:chOff x="0" y="0"/>
              <a:chExt cx="5065354" cy="1945570"/>
            </a:xfrm>
          </p:grpSpPr>
          <p:sp>
            <p:nvSpPr>
              <p:cNvPr id="15" name="Freeform 6">
                <a:extLst>
                  <a:ext uri="{FF2B5EF4-FFF2-40B4-BE49-F238E27FC236}">
                    <a16:creationId xmlns:a16="http://schemas.microsoft.com/office/drawing/2014/main" id="{0C1A92AF-9512-00E9-55AE-DA63AE231335}"/>
                  </a:ext>
                </a:extLst>
              </p:cNvPr>
              <p:cNvSpPr/>
              <p:nvPr/>
            </p:nvSpPr>
            <p:spPr>
              <a:xfrm>
                <a:off x="0" y="0"/>
                <a:ext cx="5065354" cy="1945570"/>
              </a:xfrm>
              <a:custGeom>
                <a:avLst/>
                <a:gdLst/>
                <a:ahLst/>
                <a:cxnLst/>
                <a:rect l="l" t="t" r="r" b="b"/>
                <a:pathLst>
                  <a:path w="5065354" h="1945570">
                    <a:moveTo>
                      <a:pt x="0" y="0"/>
                    </a:moveTo>
                    <a:lnTo>
                      <a:pt x="5065354" y="0"/>
                    </a:lnTo>
                    <a:lnTo>
                      <a:pt x="5065354" y="1945570"/>
                    </a:lnTo>
                    <a:lnTo>
                      <a:pt x="0" y="1945570"/>
                    </a:lnTo>
                    <a:close/>
                  </a:path>
                </a:pathLst>
              </a:custGeom>
              <a:solidFill>
                <a:srgbClr val="FFFFFF"/>
              </a:solidFill>
              <a:ln w="19050" cap="sq">
                <a:solidFill>
                  <a:srgbClr val="000000"/>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微软雅黑"/>
                  <a:cs typeface="Arial"/>
                </a:endParaRPr>
              </a:p>
            </p:txBody>
          </p:sp>
          <p:sp>
            <p:nvSpPr>
              <p:cNvPr id="16" name="TextBox 7">
                <a:extLst>
                  <a:ext uri="{FF2B5EF4-FFF2-40B4-BE49-F238E27FC236}">
                    <a16:creationId xmlns:a16="http://schemas.microsoft.com/office/drawing/2014/main" id="{BBFEF69C-663C-BEEC-1C59-F141D8D02274}"/>
                  </a:ext>
                </a:extLst>
              </p:cNvPr>
              <p:cNvSpPr txBox="1"/>
              <p:nvPr/>
            </p:nvSpPr>
            <p:spPr>
              <a:xfrm>
                <a:off x="0" y="9525"/>
                <a:ext cx="5065354" cy="1936045"/>
              </a:xfrm>
              <a:prstGeom prst="rect">
                <a:avLst/>
              </a:prstGeom>
            </p:spPr>
            <p:txBody>
              <a:bodyPr lIns="50800" tIns="50800" rIns="50800" bIns="50800" rtlCol="0" anchor="ctr"/>
              <a:lstStyle/>
              <a:p>
                <a:pPr marL="0" marR="0" lvl="0" indent="0" algn="ctr" defTabSz="914400" rtl="0" eaLnBrk="1" fontAlgn="auto" latinLnBrk="0" hangingPunct="1">
                  <a:lnSpc>
                    <a:spcPts val="154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微软雅黑"/>
                  <a:cs typeface="Arial"/>
                </a:endParaRPr>
              </a:p>
            </p:txBody>
          </p:sp>
        </p:grpSp>
        <p:sp>
          <p:nvSpPr>
            <p:cNvPr id="9" name="Freeform 8">
              <a:extLst>
                <a:ext uri="{FF2B5EF4-FFF2-40B4-BE49-F238E27FC236}">
                  <a16:creationId xmlns:a16="http://schemas.microsoft.com/office/drawing/2014/main" id="{72AAFA57-CEED-41E7-12B9-C5AE33423296}"/>
                </a:ext>
              </a:extLst>
            </p:cNvPr>
            <p:cNvSpPr/>
            <p:nvPr/>
          </p:nvSpPr>
          <p:spPr>
            <a:xfrm rot="1537641">
              <a:off x="13841866" y="6016968"/>
              <a:ext cx="2476025" cy="3265741"/>
            </a:xfrm>
            <a:custGeom>
              <a:avLst/>
              <a:gdLst/>
              <a:ahLst/>
              <a:cxnLst/>
              <a:rect l="l" t="t" r="r" b="b"/>
              <a:pathLst>
                <a:path w="2476025" h="3265741">
                  <a:moveTo>
                    <a:pt x="0" y="0"/>
                  </a:moveTo>
                  <a:lnTo>
                    <a:pt x="2476025" y="0"/>
                  </a:lnTo>
                  <a:lnTo>
                    <a:pt x="2476025" y="3265741"/>
                  </a:lnTo>
                  <a:lnTo>
                    <a:pt x="0" y="326574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微软雅黑"/>
                <a:cs typeface="Arial"/>
              </a:endParaRPr>
            </a:p>
          </p:txBody>
        </p:sp>
        <p:sp>
          <p:nvSpPr>
            <p:cNvPr id="11" name="Freeform 10">
              <a:extLst>
                <a:ext uri="{FF2B5EF4-FFF2-40B4-BE49-F238E27FC236}">
                  <a16:creationId xmlns:a16="http://schemas.microsoft.com/office/drawing/2014/main" id="{46CFD06A-B399-F888-59D4-021E622F2FB3}"/>
                </a:ext>
              </a:extLst>
            </p:cNvPr>
            <p:cNvSpPr/>
            <p:nvPr/>
          </p:nvSpPr>
          <p:spPr>
            <a:xfrm>
              <a:off x="8036994" y="1935225"/>
              <a:ext cx="2308527" cy="650585"/>
            </a:xfrm>
            <a:custGeom>
              <a:avLst/>
              <a:gdLst/>
              <a:ahLst/>
              <a:cxnLst/>
              <a:rect l="l" t="t" r="r" b="b"/>
              <a:pathLst>
                <a:path w="2308526" h="650585">
                  <a:moveTo>
                    <a:pt x="0" y="0"/>
                  </a:moveTo>
                  <a:lnTo>
                    <a:pt x="2308526" y="0"/>
                  </a:lnTo>
                  <a:lnTo>
                    <a:pt x="2308526" y="650585"/>
                  </a:lnTo>
                  <a:lnTo>
                    <a:pt x="0" y="65058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prstClr val="black"/>
                </a:solidFill>
                <a:effectLst/>
                <a:uLnTx/>
                <a:uFillTx/>
                <a:latin typeface="Calibri"/>
                <a:ea typeface="微软雅黑"/>
                <a:cs typeface="Arial"/>
              </a:endParaRPr>
            </a:p>
          </p:txBody>
        </p:sp>
        <p:sp>
          <p:nvSpPr>
            <p:cNvPr id="12" name="Freeform 12">
              <a:extLst>
                <a:ext uri="{FF2B5EF4-FFF2-40B4-BE49-F238E27FC236}">
                  <a16:creationId xmlns:a16="http://schemas.microsoft.com/office/drawing/2014/main" id="{9EF7ED4C-6BAD-5C37-B88A-8DC7773640E0}"/>
                </a:ext>
              </a:extLst>
            </p:cNvPr>
            <p:cNvSpPr/>
            <p:nvPr/>
          </p:nvSpPr>
          <p:spPr>
            <a:xfrm rot="4483766">
              <a:off x="4585313" y="7165650"/>
              <a:ext cx="1488229" cy="2470090"/>
            </a:xfrm>
            <a:custGeom>
              <a:avLst/>
              <a:gdLst/>
              <a:ahLst/>
              <a:cxnLst/>
              <a:rect l="l" t="t" r="r" b="b"/>
              <a:pathLst>
                <a:path w="1488229" h="2470090">
                  <a:moveTo>
                    <a:pt x="0" y="0"/>
                  </a:moveTo>
                  <a:lnTo>
                    <a:pt x="1488229" y="0"/>
                  </a:lnTo>
                  <a:lnTo>
                    <a:pt x="1488229" y="2470089"/>
                  </a:lnTo>
                  <a:lnTo>
                    <a:pt x="0" y="2470089"/>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微软雅黑"/>
                <a:cs typeface="Arial"/>
              </a:endParaRPr>
            </a:p>
          </p:txBody>
        </p:sp>
        <p:sp>
          <p:nvSpPr>
            <p:cNvPr id="13" name="Freeform 13">
              <a:extLst>
                <a:ext uri="{FF2B5EF4-FFF2-40B4-BE49-F238E27FC236}">
                  <a16:creationId xmlns:a16="http://schemas.microsoft.com/office/drawing/2014/main" id="{C2B54331-4F12-DAFA-37E1-517D4B01A7D7}"/>
                </a:ext>
              </a:extLst>
            </p:cNvPr>
            <p:cNvSpPr/>
            <p:nvPr/>
          </p:nvSpPr>
          <p:spPr>
            <a:xfrm rot="4928744">
              <a:off x="14255174" y="651625"/>
              <a:ext cx="669226" cy="2839765"/>
            </a:xfrm>
            <a:custGeom>
              <a:avLst/>
              <a:gdLst/>
              <a:ahLst/>
              <a:cxnLst/>
              <a:rect l="l" t="t" r="r" b="b"/>
              <a:pathLst>
                <a:path w="669226" h="2839765">
                  <a:moveTo>
                    <a:pt x="0" y="0"/>
                  </a:moveTo>
                  <a:lnTo>
                    <a:pt x="669227" y="0"/>
                  </a:lnTo>
                  <a:lnTo>
                    <a:pt x="669227" y="2839765"/>
                  </a:lnTo>
                  <a:lnTo>
                    <a:pt x="0" y="2839765"/>
                  </a:lnTo>
                  <a:lnTo>
                    <a:pt x="0" y="0"/>
                  </a:lnTo>
                  <a:close/>
                </a:path>
              </a:pathLst>
            </a:custGeom>
            <a:blipFill>
              <a:blip r:embed="rId12">
                <a:extLst>
                  <a:ext uri="{96DAC541-7B7A-43D3-8B79-37D633B846F1}">
                    <asvg:svgBlip xmlns:asvg="http://schemas.microsoft.com/office/drawing/2016/SVG/main" xmlns="" r:embed="rId13"/>
                  </a:ext>
                </a:extLst>
              </a:blip>
              <a:stretch>
                <a:fillRect t="-19117" r="-25904"/>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微软雅黑"/>
                <a:cs typeface="Arial"/>
              </a:endParaRPr>
            </a:p>
          </p:txBody>
        </p:sp>
        <p:sp>
          <p:nvSpPr>
            <p:cNvPr id="14" name="Freeform 14">
              <a:extLst>
                <a:ext uri="{FF2B5EF4-FFF2-40B4-BE49-F238E27FC236}">
                  <a16:creationId xmlns:a16="http://schemas.microsoft.com/office/drawing/2014/main" id="{2013FB06-32A3-7C6D-8839-A6A96769F8A3}"/>
                </a:ext>
              </a:extLst>
            </p:cNvPr>
            <p:cNvSpPr/>
            <p:nvPr/>
          </p:nvSpPr>
          <p:spPr>
            <a:xfrm>
              <a:off x="15508919" y="1070101"/>
              <a:ext cx="1814524" cy="1814523"/>
            </a:xfrm>
            <a:custGeom>
              <a:avLst/>
              <a:gdLst/>
              <a:ahLst/>
              <a:cxnLst/>
              <a:rect l="l" t="t" r="r" b="b"/>
              <a:pathLst>
                <a:path w="1814524" h="1814524">
                  <a:moveTo>
                    <a:pt x="0" y="0"/>
                  </a:moveTo>
                  <a:lnTo>
                    <a:pt x="1814524" y="0"/>
                  </a:lnTo>
                  <a:lnTo>
                    <a:pt x="1814524" y="1814524"/>
                  </a:lnTo>
                  <a:lnTo>
                    <a:pt x="0" y="1814524"/>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prstClr val="black"/>
                </a:solidFill>
                <a:effectLst/>
                <a:uLnTx/>
                <a:uFillTx/>
                <a:latin typeface="Calibri"/>
                <a:ea typeface="微软雅黑"/>
                <a:cs typeface="Arial"/>
              </a:endParaRPr>
            </a:p>
          </p:txBody>
        </p:sp>
      </p:grpSp>
      <p:grpSp>
        <p:nvGrpSpPr>
          <p:cNvPr id="17" name="Google Shape;49;p15">
            <a:extLst>
              <a:ext uri="{FF2B5EF4-FFF2-40B4-BE49-F238E27FC236}">
                <a16:creationId xmlns:a16="http://schemas.microsoft.com/office/drawing/2014/main" id="{FBCB314C-4FA7-3629-043B-37130D3B06C7}"/>
              </a:ext>
            </a:extLst>
          </p:cNvPr>
          <p:cNvGrpSpPr/>
          <p:nvPr/>
        </p:nvGrpSpPr>
        <p:grpSpPr>
          <a:xfrm>
            <a:off x="54317" y="3263074"/>
            <a:ext cx="3516880" cy="3730924"/>
            <a:chOff x="457200" y="1608525"/>
            <a:chExt cx="3653750" cy="3648425"/>
          </a:xfrm>
        </p:grpSpPr>
        <p:sp>
          <p:nvSpPr>
            <p:cNvPr id="18" name="Google Shape;50;p15">
              <a:extLst>
                <a:ext uri="{FF2B5EF4-FFF2-40B4-BE49-F238E27FC236}">
                  <a16:creationId xmlns:a16="http://schemas.microsoft.com/office/drawing/2014/main" id="{E11D3732-E837-C552-ABDA-720987DAC9C7}"/>
                </a:ext>
              </a:extLst>
            </p:cNvPr>
            <p:cNvSpPr/>
            <p:nvPr/>
          </p:nvSpPr>
          <p:spPr>
            <a:xfrm>
              <a:off x="3417025" y="2852325"/>
              <a:ext cx="693925" cy="761250"/>
            </a:xfrm>
            <a:custGeom>
              <a:avLst/>
              <a:gdLst/>
              <a:ahLst/>
              <a:cxnLst/>
              <a:rect l="l" t="t" r="r" b="b"/>
              <a:pathLst>
                <a:path w="27757" h="30450" extrusionOk="0">
                  <a:moveTo>
                    <a:pt x="18171" y="0"/>
                  </a:moveTo>
                  <a:lnTo>
                    <a:pt x="18079" y="21"/>
                  </a:lnTo>
                  <a:lnTo>
                    <a:pt x="17988" y="41"/>
                  </a:lnTo>
                  <a:lnTo>
                    <a:pt x="17887" y="92"/>
                  </a:lnTo>
                  <a:lnTo>
                    <a:pt x="17796" y="142"/>
                  </a:lnTo>
                  <a:lnTo>
                    <a:pt x="17695" y="213"/>
                  </a:lnTo>
                  <a:lnTo>
                    <a:pt x="17594" y="294"/>
                  </a:lnTo>
                  <a:lnTo>
                    <a:pt x="17482" y="385"/>
                  </a:lnTo>
                  <a:lnTo>
                    <a:pt x="17381" y="486"/>
                  </a:lnTo>
                  <a:lnTo>
                    <a:pt x="17158" y="719"/>
                  </a:lnTo>
                  <a:lnTo>
                    <a:pt x="16936" y="982"/>
                  </a:lnTo>
                  <a:lnTo>
                    <a:pt x="16703" y="1296"/>
                  </a:lnTo>
                  <a:lnTo>
                    <a:pt x="16470" y="1630"/>
                  </a:lnTo>
                  <a:lnTo>
                    <a:pt x="16227" y="1995"/>
                  </a:lnTo>
                  <a:lnTo>
                    <a:pt x="15994" y="2389"/>
                  </a:lnTo>
                  <a:lnTo>
                    <a:pt x="15751" y="2794"/>
                  </a:lnTo>
                  <a:lnTo>
                    <a:pt x="15508" y="3219"/>
                  </a:lnTo>
                  <a:lnTo>
                    <a:pt x="15022" y="4110"/>
                  </a:lnTo>
                  <a:lnTo>
                    <a:pt x="14547" y="5021"/>
                  </a:lnTo>
                  <a:lnTo>
                    <a:pt x="14091" y="5922"/>
                  </a:lnTo>
                  <a:lnTo>
                    <a:pt x="13251" y="7613"/>
                  </a:lnTo>
                  <a:lnTo>
                    <a:pt x="12887" y="8341"/>
                  </a:lnTo>
                  <a:lnTo>
                    <a:pt x="12573" y="8939"/>
                  </a:lnTo>
                  <a:lnTo>
                    <a:pt x="12431" y="9192"/>
                  </a:lnTo>
                  <a:lnTo>
                    <a:pt x="12310" y="9394"/>
                  </a:lnTo>
                  <a:lnTo>
                    <a:pt x="12198" y="9566"/>
                  </a:lnTo>
                  <a:lnTo>
                    <a:pt x="12107" y="9678"/>
                  </a:lnTo>
                  <a:lnTo>
                    <a:pt x="12026" y="9708"/>
                  </a:lnTo>
                  <a:lnTo>
                    <a:pt x="11955" y="9728"/>
                  </a:lnTo>
                  <a:lnTo>
                    <a:pt x="11884" y="9738"/>
                  </a:lnTo>
                  <a:lnTo>
                    <a:pt x="11814" y="9738"/>
                  </a:lnTo>
                  <a:lnTo>
                    <a:pt x="11753" y="9728"/>
                  </a:lnTo>
                  <a:lnTo>
                    <a:pt x="11692" y="9718"/>
                  </a:lnTo>
                  <a:lnTo>
                    <a:pt x="11631" y="9698"/>
                  </a:lnTo>
                  <a:lnTo>
                    <a:pt x="11581" y="9667"/>
                  </a:lnTo>
                  <a:lnTo>
                    <a:pt x="11530" y="9637"/>
                  </a:lnTo>
                  <a:lnTo>
                    <a:pt x="11480" y="9597"/>
                  </a:lnTo>
                  <a:lnTo>
                    <a:pt x="11439" y="9546"/>
                  </a:lnTo>
                  <a:lnTo>
                    <a:pt x="11399" y="9495"/>
                  </a:lnTo>
                  <a:lnTo>
                    <a:pt x="11318" y="9374"/>
                  </a:lnTo>
                  <a:lnTo>
                    <a:pt x="11257" y="9242"/>
                  </a:lnTo>
                  <a:lnTo>
                    <a:pt x="11196" y="9080"/>
                  </a:lnTo>
                  <a:lnTo>
                    <a:pt x="11146" y="8898"/>
                  </a:lnTo>
                  <a:lnTo>
                    <a:pt x="11105" y="8716"/>
                  </a:lnTo>
                  <a:lnTo>
                    <a:pt x="11065" y="8513"/>
                  </a:lnTo>
                  <a:lnTo>
                    <a:pt x="11004" y="8078"/>
                  </a:lnTo>
                  <a:lnTo>
                    <a:pt x="10953" y="7623"/>
                  </a:lnTo>
                  <a:lnTo>
                    <a:pt x="10903" y="7167"/>
                  </a:lnTo>
                  <a:lnTo>
                    <a:pt x="10852" y="6712"/>
                  </a:lnTo>
                  <a:lnTo>
                    <a:pt x="10791" y="6287"/>
                  </a:lnTo>
                  <a:lnTo>
                    <a:pt x="10751" y="6084"/>
                  </a:lnTo>
                  <a:lnTo>
                    <a:pt x="10700" y="5902"/>
                  </a:lnTo>
                  <a:lnTo>
                    <a:pt x="10650" y="5730"/>
                  </a:lnTo>
                  <a:lnTo>
                    <a:pt x="10579" y="5578"/>
                  </a:lnTo>
                  <a:lnTo>
                    <a:pt x="10508" y="5446"/>
                  </a:lnTo>
                  <a:lnTo>
                    <a:pt x="10427" y="5335"/>
                  </a:lnTo>
                  <a:lnTo>
                    <a:pt x="10386" y="5284"/>
                  </a:lnTo>
                  <a:lnTo>
                    <a:pt x="10336" y="5244"/>
                  </a:lnTo>
                  <a:lnTo>
                    <a:pt x="10285" y="5214"/>
                  </a:lnTo>
                  <a:lnTo>
                    <a:pt x="10224" y="5183"/>
                  </a:lnTo>
                  <a:lnTo>
                    <a:pt x="10174" y="5153"/>
                  </a:lnTo>
                  <a:lnTo>
                    <a:pt x="10113" y="5143"/>
                  </a:lnTo>
                  <a:lnTo>
                    <a:pt x="10042" y="5133"/>
                  </a:lnTo>
                  <a:lnTo>
                    <a:pt x="9971" y="5133"/>
                  </a:lnTo>
                  <a:lnTo>
                    <a:pt x="9921" y="5143"/>
                  </a:lnTo>
                  <a:lnTo>
                    <a:pt x="9860" y="5153"/>
                  </a:lnTo>
                  <a:lnTo>
                    <a:pt x="9809" y="5183"/>
                  </a:lnTo>
                  <a:lnTo>
                    <a:pt x="9749" y="5214"/>
                  </a:lnTo>
                  <a:lnTo>
                    <a:pt x="9698" y="5254"/>
                  </a:lnTo>
                  <a:lnTo>
                    <a:pt x="9647" y="5295"/>
                  </a:lnTo>
                  <a:lnTo>
                    <a:pt x="9546" y="5406"/>
                  </a:lnTo>
                  <a:lnTo>
                    <a:pt x="9455" y="5537"/>
                  </a:lnTo>
                  <a:lnTo>
                    <a:pt x="9364" y="5699"/>
                  </a:lnTo>
                  <a:lnTo>
                    <a:pt x="9273" y="5892"/>
                  </a:lnTo>
                  <a:lnTo>
                    <a:pt x="9192" y="6094"/>
                  </a:lnTo>
                  <a:lnTo>
                    <a:pt x="9111" y="6317"/>
                  </a:lnTo>
                  <a:lnTo>
                    <a:pt x="9040" y="6560"/>
                  </a:lnTo>
                  <a:lnTo>
                    <a:pt x="8959" y="6823"/>
                  </a:lnTo>
                  <a:lnTo>
                    <a:pt x="8898" y="7086"/>
                  </a:lnTo>
                  <a:lnTo>
                    <a:pt x="8838" y="7380"/>
                  </a:lnTo>
                  <a:lnTo>
                    <a:pt x="8777" y="7673"/>
                  </a:lnTo>
                  <a:lnTo>
                    <a:pt x="8665" y="8291"/>
                  </a:lnTo>
                  <a:lnTo>
                    <a:pt x="8574" y="8929"/>
                  </a:lnTo>
                  <a:lnTo>
                    <a:pt x="8493" y="9576"/>
                  </a:lnTo>
                  <a:lnTo>
                    <a:pt x="8423" y="10224"/>
                  </a:lnTo>
                  <a:lnTo>
                    <a:pt x="8372" y="10852"/>
                  </a:lnTo>
                  <a:lnTo>
                    <a:pt x="8331" y="11449"/>
                  </a:lnTo>
                  <a:lnTo>
                    <a:pt x="8311" y="12006"/>
                  </a:lnTo>
                  <a:lnTo>
                    <a:pt x="8291" y="12492"/>
                  </a:lnTo>
                  <a:lnTo>
                    <a:pt x="8291" y="12917"/>
                  </a:lnTo>
                  <a:lnTo>
                    <a:pt x="8291" y="13190"/>
                  </a:lnTo>
                  <a:lnTo>
                    <a:pt x="8271" y="13463"/>
                  </a:lnTo>
                  <a:lnTo>
                    <a:pt x="8240" y="13737"/>
                  </a:lnTo>
                  <a:lnTo>
                    <a:pt x="8200" y="14010"/>
                  </a:lnTo>
                  <a:lnTo>
                    <a:pt x="8149" y="14283"/>
                  </a:lnTo>
                  <a:lnTo>
                    <a:pt x="8078" y="14547"/>
                  </a:lnTo>
                  <a:lnTo>
                    <a:pt x="8008" y="14820"/>
                  </a:lnTo>
                  <a:lnTo>
                    <a:pt x="7927" y="15083"/>
                  </a:lnTo>
                  <a:lnTo>
                    <a:pt x="7835" y="15346"/>
                  </a:lnTo>
                  <a:lnTo>
                    <a:pt x="7724" y="15609"/>
                  </a:lnTo>
                  <a:lnTo>
                    <a:pt x="7613" y="15862"/>
                  </a:lnTo>
                  <a:lnTo>
                    <a:pt x="7491" y="16126"/>
                  </a:lnTo>
                  <a:lnTo>
                    <a:pt x="7370" y="16379"/>
                  </a:lnTo>
                  <a:lnTo>
                    <a:pt x="7228" y="16632"/>
                  </a:lnTo>
                  <a:lnTo>
                    <a:pt x="7086" y="16885"/>
                  </a:lnTo>
                  <a:lnTo>
                    <a:pt x="6935" y="17138"/>
                  </a:lnTo>
                  <a:lnTo>
                    <a:pt x="6783" y="17381"/>
                  </a:lnTo>
                  <a:lnTo>
                    <a:pt x="6621" y="17624"/>
                  </a:lnTo>
                  <a:lnTo>
                    <a:pt x="6277" y="18110"/>
                  </a:lnTo>
                  <a:lnTo>
                    <a:pt x="5922" y="18585"/>
                  </a:lnTo>
                  <a:lnTo>
                    <a:pt x="5548" y="19041"/>
                  </a:lnTo>
                  <a:lnTo>
                    <a:pt x="5163" y="19486"/>
                  </a:lnTo>
                  <a:lnTo>
                    <a:pt x="4768" y="19922"/>
                  </a:lnTo>
                  <a:lnTo>
                    <a:pt x="4374" y="20347"/>
                  </a:lnTo>
                  <a:lnTo>
                    <a:pt x="3969" y="20762"/>
                  </a:lnTo>
                  <a:lnTo>
                    <a:pt x="3564" y="21157"/>
                  </a:lnTo>
                  <a:lnTo>
                    <a:pt x="3169" y="21531"/>
                  </a:lnTo>
                  <a:lnTo>
                    <a:pt x="2410" y="22250"/>
                  </a:lnTo>
                  <a:lnTo>
                    <a:pt x="1711" y="22888"/>
                  </a:lnTo>
                  <a:lnTo>
                    <a:pt x="1094" y="23465"/>
                  </a:lnTo>
                  <a:lnTo>
                    <a:pt x="831" y="23718"/>
                  </a:lnTo>
                  <a:lnTo>
                    <a:pt x="588" y="23961"/>
                  </a:lnTo>
                  <a:lnTo>
                    <a:pt x="385" y="24173"/>
                  </a:lnTo>
                  <a:lnTo>
                    <a:pt x="223" y="24365"/>
                  </a:lnTo>
                  <a:lnTo>
                    <a:pt x="102" y="24548"/>
                  </a:lnTo>
                  <a:lnTo>
                    <a:pt x="61" y="24618"/>
                  </a:lnTo>
                  <a:lnTo>
                    <a:pt x="31" y="24699"/>
                  </a:lnTo>
                  <a:lnTo>
                    <a:pt x="11" y="24760"/>
                  </a:lnTo>
                  <a:lnTo>
                    <a:pt x="1" y="24821"/>
                  </a:lnTo>
                  <a:lnTo>
                    <a:pt x="11" y="24882"/>
                  </a:lnTo>
                  <a:lnTo>
                    <a:pt x="31" y="24922"/>
                  </a:lnTo>
                  <a:lnTo>
                    <a:pt x="244" y="25297"/>
                  </a:lnTo>
                  <a:lnTo>
                    <a:pt x="497" y="25722"/>
                  </a:lnTo>
                  <a:lnTo>
                    <a:pt x="790" y="26187"/>
                  </a:lnTo>
                  <a:lnTo>
                    <a:pt x="1114" y="26694"/>
                  </a:lnTo>
                  <a:lnTo>
                    <a:pt x="1468" y="27200"/>
                  </a:lnTo>
                  <a:lnTo>
                    <a:pt x="1853" y="27716"/>
                  </a:lnTo>
                  <a:lnTo>
                    <a:pt x="2055" y="27979"/>
                  </a:lnTo>
                  <a:lnTo>
                    <a:pt x="2258" y="28222"/>
                  </a:lnTo>
                  <a:lnTo>
                    <a:pt x="2460" y="28475"/>
                  </a:lnTo>
                  <a:lnTo>
                    <a:pt x="2673" y="28708"/>
                  </a:lnTo>
                  <a:lnTo>
                    <a:pt x="2886" y="28941"/>
                  </a:lnTo>
                  <a:lnTo>
                    <a:pt x="3108" y="29164"/>
                  </a:lnTo>
                  <a:lnTo>
                    <a:pt x="3321" y="29366"/>
                  </a:lnTo>
                  <a:lnTo>
                    <a:pt x="3543" y="29568"/>
                  </a:lnTo>
                  <a:lnTo>
                    <a:pt x="3766" y="29740"/>
                  </a:lnTo>
                  <a:lnTo>
                    <a:pt x="3989" y="29913"/>
                  </a:lnTo>
                  <a:lnTo>
                    <a:pt x="4212" y="30054"/>
                  </a:lnTo>
                  <a:lnTo>
                    <a:pt x="4424" y="30176"/>
                  </a:lnTo>
                  <a:lnTo>
                    <a:pt x="4647" y="30277"/>
                  </a:lnTo>
                  <a:lnTo>
                    <a:pt x="4859" y="30358"/>
                  </a:lnTo>
                  <a:lnTo>
                    <a:pt x="5072" y="30419"/>
                  </a:lnTo>
                  <a:lnTo>
                    <a:pt x="5183" y="30439"/>
                  </a:lnTo>
                  <a:lnTo>
                    <a:pt x="5285" y="30449"/>
                  </a:lnTo>
                  <a:lnTo>
                    <a:pt x="5487" y="30449"/>
                  </a:lnTo>
                  <a:lnTo>
                    <a:pt x="5598" y="30439"/>
                  </a:lnTo>
                  <a:lnTo>
                    <a:pt x="5689" y="30419"/>
                  </a:lnTo>
                  <a:lnTo>
                    <a:pt x="5791" y="30398"/>
                  </a:lnTo>
                  <a:lnTo>
                    <a:pt x="5892" y="30368"/>
                  </a:lnTo>
                  <a:lnTo>
                    <a:pt x="5993" y="30328"/>
                  </a:lnTo>
                  <a:lnTo>
                    <a:pt x="6084" y="30277"/>
                  </a:lnTo>
                  <a:lnTo>
                    <a:pt x="6165" y="30216"/>
                  </a:lnTo>
                  <a:lnTo>
                    <a:pt x="6287" y="30115"/>
                  </a:lnTo>
                  <a:lnTo>
                    <a:pt x="6641" y="29771"/>
                  </a:lnTo>
                  <a:lnTo>
                    <a:pt x="7117" y="29285"/>
                  </a:lnTo>
                  <a:lnTo>
                    <a:pt x="7704" y="28678"/>
                  </a:lnTo>
                  <a:lnTo>
                    <a:pt x="9101" y="27190"/>
                  </a:lnTo>
                  <a:lnTo>
                    <a:pt x="10639" y="25519"/>
                  </a:lnTo>
                  <a:lnTo>
                    <a:pt x="12158" y="23869"/>
                  </a:lnTo>
                  <a:lnTo>
                    <a:pt x="13453" y="22432"/>
                  </a:lnTo>
                  <a:lnTo>
                    <a:pt x="14709" y="21045"/>
                  </a:lnTo>
                  <a:lnTo>
                    <a:pt x="14972" y="20823"/>
                  </a:lnTo>
                  <a:lnTo>
                    <a:pt x="15276" y="20580"/>
                  </a:lnTo>
                  <a:lnTo>
                    <a:pt x="16004" y="20013"/>
                  </a:lnTo>
                  <a:lnTo>
                    <a:pt x="16875" y="19365"/>
                  </a:lnTo>
                  <a:lnTo>
                    <a:pt x="17857" y="18646"/>
                  </a:lnTo>
                  <a:lnTo>
                    <a:pt x="20023" y="17077"/>
                  </a:lnTo>
                  <a:lnTo>
                    <a:pt x="22290" y="15458"/>
                  </a:lnTo>
                  <a:lnTo>
                    <a:pt x="24416" y="13919"/>
                  </a:lnTo>
                  <a:lnTo>
                    <a:pt x="25358" y="13231"/>
                  </a:lnTo>
                  <a:lnTo>
                    <a:pt x="26188" y="12613"/>
                  </a:lnTo>
                  <a:lnTo>
                    <a:pt x="26866" y="12087"/>
                  </a:lnTo>
                  <a:lnTo>
                    <a:pt x="27149" y="11864"/>
                  </a:lnTo>
                  <a:lnTo>
                    <a:pt x="27372" y="11672"/>
                  </a:lnTo>
                  <a:lnTo>
                    <a:pt x="27554" y="11500"/>
                  </a:lnTo>
                  <a:lnTo>
                    <a:pt x="27676" y="11378"/>
                  </a:lnTo>
                  <a:lnTo>
                    <a:pt x="27716" y="11328"/>
                  </a:lnTo>
                  <a:lnTo>
                    <a:pt x="27747" y="11287"/>
                  </a:lnTo>
                  <a:lnTo>
                    <a:pt x="27757" y="11247"/>
                  </a:lnTo>
                  <a:lnTo>
                    <a:pt x="27747" y="11226"/>
                  </a:lnTo>
                  <a:lnTo>
                    <a:pt x="27706" y="11186"/>
                  </a:lnTo>
                  <a:lnTo>
                    <a:pt x="27655" y="11145"/>
                  </a:lnTo>
                  <a:lnTo>
                    <a:pt x="27605" y="11115"/>
                  </a:lnTo>
                  <a:lnTo>
                    <a:pt x="27544" y="11085"/>
                  </a:lnTo>
                  <a:lnTo>
                    <a:pt x="27473" y="11064"/>
                  </a:lnTo>
                  <a:lnTo>
                    <a:pt x="27402" y="11054"/>
                  </a:lnTo>
                  <a:lnTo>
                    <a:pt x="27230" y="11054"/>
                  </a:lnTo>
                  <a:lnTo>
                    <a:pt x="27048" y="11074"/>
                  </a:lnTo>
                  <a:lnTo>
                    <a:pt x="26846" y="11105"/>
                  </a:lnTo>
                  <a:lnTo>
                    <a:pt x="26623" y="11166"/>
                  </a:lnTo>
                  <a:lnTo>
                    <a:pt x="26390" y="11247"/>
                  </a:lnTo>
                  <a:lnTo>
                    <a:pt x="26137" y="11338"/>
                  </a:lnTo>
                  <a:lnTo>
                    <a:pt x="25874" y="11439"/>
                  </a:lnTo>
                  <a:lnTo>
                    <a:pt x="25601" y="11560"/>
                  </a:lnTo>
                  <a:lnTo>
                    <a:pt x="25317" y="11682"/>
                  </a:lnTo>
                  <a:lnTo>
                    <a:pt x="24730" y="11965"/>
                  </a:lnTo>
                  <a:lnTo>
                    <a:pt x="24133" y="12269"/>
                  </a:lnTo>
                  <a:lnTo>
                    <a:pt x="22948" y="12866"/>
                  </a:lnTo>
                  <a:lnTo>
                    <a:pt x="22382" y="13139"/>
                  </a:lnTo>
                  <a:lnTo>
                    <a:pt x="21865" y="13372"/>
                  </a:lnTo>
                  <a:lnTo>
                    <a:pt x="21622" y="13463"/>
                  </a:lnTo>
                  <a:lnTo>
                    <a:pt x="21400" y="13544"/>
                  </a:lnTo>
                  <a:lnTo>
                    <a:pt x="21187" y="13615"/>
                  </a:lnTo>
                  <a:lnTo>
                    <a:pt x="20995" y="13656"/>
                  </a:lnTo>
                  <a:lnTo>
                    <a:pt x="20833" y="13686"/>
                  </a:lnTo>
                  <a:lnTo>
                    <a:pt x="20681" y="13696"/>
                  </a:lnTo>
                  <a:lnTo>
                    <a:pt x="20620" y="13686"/>
                  </a:lnTo>
                  <a:lnTo>
                    <a:pt x="20560" y="13676"/>
                  </a:lnTo>
                  <a:lnTo>
                    <a:pt x="20509" y="13656"/>
                  </a:lnTo>
                  <a:lnTo>
                    <a:pt x="20458" y="13625"/>
                  </a:lnTo>
                  <a:lnTo>
                    <a:pt x="20570" y="13382"/>
                  </a:lnTo>
                  <a:lnTo>
                    <a:pt x="20711" y="13129"/>
                  </a:lnTo>
                  <a:lnTo>
                    <a:pt x="20873" y="12866"/>
                  </a:lnTo>
                  <a:lnTo>
                    <a:pt x="21056" y="12593"/>
                  </a:lnTo>
                  <a:lnTo>
                    <a:pt x="21248" y="12320"/>
                  </a:lnTo>
                  <a:lnTo>
                    <a:pt x="21471" y="12026"/>
                  </a:lnTo>
                  <a:lnTo>
                    <a:pt x="21703" y="11732"/>
                  </a:lnTo>
                  <a:lnTo>
                    <a:pt x="21946" y="11439"/>
                  </a:lnTo>
                  <a:lnTo>
                    <a:pt x="22463" y="10832"/>
                  </a:lnTo>
                  <a:lnTo>
                    <a:pt x="23009" y="10224"/>
                  </a:lnTo>
                  <a:lnTo>
                    <a:pt x="24102" y="9030"/>
                  </a:lnTo>
                  <a:lnTo>
                    <a:pt x="24629" y="8453"/>
                  </a:lnTo>
                  <a:lnTo>
                    <a:pt x="25115" y="7906"/>
                  </a:lnTo>
                  <a:lnTo>
                    <a:pt x="25540" y="7400"/>
                  </a:lnTo>
                  <a:lnTo>
                    <a:pt x="25722" y="7167"/>
                  </a:lnTo>
                  <a:lnTo>
                    <a:pt x="25894" y="6944"/>
                  </a:lnTo>
                  <a:lnTo>
                    <a:pt x="26036" y="6732"/>
                  </a:lnTo>
                  <a:lnTo>
                    <a:pt x="26157" y="6540"/>
                  </a:lnTo>
                  <a:lnTo>
                    <a:pt x="26248" y="6357"/>
                  </a:lnTo>
                  <a:lnTo>
                    <a:pt x="26319" y="6195"/>
                  </a:lnTo>
                  <a:lnTo>
                    <a:pt x="26339" y="6125"/>
                  </a:lnTo>
                  <a:lnTo>
                    <a:pt x="26350" y="6054"/>
                  </a:lnTo>
                  <a:lnTo>
                    <a:pt x="26350" y="5993"/>
                  </a:lnTo>
                  <a:lnTo>
                    <a:pt x="26350" y="5932"/>
                  </a:lnTo>
                  <a:lnTo>
                    <a:pt x="26339" y="5882"/>
                  </a:lnTo>
                  <a:lnTo>
                    <a:pt x="26319" y="5831"/>
                  </a:lnTo>
                  <a:lnTo>
                    <a:pt x="26289" y="5780"/>
                  </a:lnTo>
                  <a:lnTo>
                    <a:pt x="26248" y="5750"/>
                  </a:lnTo>
                  <a:lnTo>
                    <a:pt x="26198" y="5720"/>
                  </a:lnTo>
                  <a:lnTo>
                    <a:pt x="26147" y="5699"/>
                  </a:lnTo>
                  <a:lnTo>
                    <a:pt x="26086" y="5689"/>
                  </a:lnTo>
                  <a:lnTo>
                    <a:pt x="26026" y="5689"/>
                  </a:lnTo>
                  <a:lnTo>
                    <a:pt x="25955" y="5699"/>
                  </a:lnTo>
                  <a:lnTo>
                    <a:pt x="25874" y="5710"/>
                  </a:lnTo>
                  <a:lnTo>
                    <a:pt x="25712" y="5770"/>
                  </a:lnTo>
                  <a:lnTo>
                    <a:pt x="25520" y="5861"/>
                  </a:lnTo>
                  <a:lnTo>
                    <a:pt x="25307" y="5983"/>
                  </a:lnTo>
                  <a:lnTo>
                    <a:pt x="25084" y="6125"/>
                  </a:lnTo>
                  <a:lnTo>
                    <a:pt x="24851" y="6297"/>
                  </a:lnTo>
                  <a:lnTo>
                    <a:pt x="24598" y="6479"/>
                  </a:lnTo>
                  <a:lnTo>
                    <a:pt x="24325" y="6691"/>
                  </a:lnTo>
                  <a:lnTo>
                    <a:pt x="23768" y="7147"/>
                  </a:lnTo>
                  <a:lnTo>
                    <a:pt x="23181" y="7643"/>
                  </a:lnTo>
                  <a:lnTo>
                    <a:pt x="22584" y="8169"/>
                  </a:lnTo>
                  <a:lnTo>
                    <a:pt x="21977" y="8686"/>
                  </a:lnTo>
                  <a:lnTo>
                    <a:pt x="21390" y="9182"/>
                  </a:lnTo>
                  <a:lnTo>
                    <a:pt x="20823" y="9637"/>
                  </a:lnTo>
                  <a:lnTo>
                    <a:pt x="20560" y="9840"/>
                  </a:lnTo>
                  <a:lnTo>
                    <a:pt x="20296" y="10022"/>
                  </a:lnTo>
                  <a:lnTo>
                    <a:pt x="20053" y="10184"/>
                  </a:lnTo>
                  <a:lnTo>
                    <a:pt x="19821" y="10325"/>
                  </a:lnTo>
                  <a:lnTo>
                    <a:pt x="19608" y="10447"/>
                  </a:lnTo>
                  <a:lnTo>
                    <a:pt x="19406" y="10528"/>
                  </a:lnTo>
                  <a:lnTo>
                    <a:pt x="19314" y="10558"/>
                  </a:lnTo>
                  <a:lnTo>
                    <a:pt x="19233" y="10589"/>
                  </a:lnTo>
                  <a:lnTo>
                    <a:pt x="19152" y="10599"/>
                  </a:lnTo>
                  <a:lnTo>
                    <a:pt x="19071" y="10609"/>
                  </a:lnTo>
                  <a:lnTo>
                    <a:pt x="19001" y="10599"/>
                  </a:lnTo>
                  <a:lnTo>
                    <a:pt x="18940" y="10589"/>
                  </a:lnTo>
                  <a:lnTo>
                    <a:pt x="18879" y="10568"/>
                  </a:lnTo>
                  <a:lnTo>
                    <a:pt x="18829" y="10538"/>
                  </a:lnTo>
                  <a:lnTo>
                    <a:pt x="18798" y="10508"/>
                  </a:lnTo>
                  <a:lnTo>
                    <a:pt x="18788" y="10467"/>
                  </a:lnTo>
                  <a:lnTo>
                    <a:pt x="18778" y="10417"/>
                  </a:lnTo>
                  <a:lnTo>
                    <a:pt x="18778" y="10366"/>
                  </a:lnTo>
                  <a:lnTo>
                    <a:pt x="18788" y="10295"/>
                  </a:lnTo>
                  <a:lnTo>
                    <a:pt x="18808" y="10224"/>
                  </a:lnTo>
                  <a:lnTo>
                    <a:pt x="18879" y="10052"/>
                  </a:lnTo>
                  <a:lnTo>
                    <a:pt x="18980" y="9860"/>
                  </a:lnTo>
                  <a:lnTo>
                    <a:pt x="19112" y="9637"/>
                  </a:lnTo>
                  <a:lnTo>
                    <a:pt x="19264" y="9384"/>
                  </a:lnTo>
                  <a:lnTo>
                    <a:pt x="19446" y="9121"/>
                  </a:lnTo>
                  <a:lnTo>
                    <a:pt x="19861" y="8524"/>
                  </a:lnTo>
                  <a:lnTo>
                    <a:pt x="20337" y="7866"/>
                  </a:lnTo>
                  <a:lnTo>
                    <a:pt x="21379" y="6448"/>
                  </a:lnTo>
                  <a:lnTo>
                    <a:pt x="21896" y="5720"/>
                  </a:lnTo>
                  <a:lnTo>
                    <a:pt x="22392" y="5001"/>
                  </a:lnTo>
                  <a:lnTo>
                    <a:pt x="22614" y="4647"/>
                  </a:lnTo>
                  <a:lnTo>
                    <a:pt x="22827" y="4313"/>
                  </a:lnTo>
                  <a:lnTo>
                    <a:pt x="23019" y="3979"/>
                  </a:lnTo>
                  <a:lnTo>
                    <a:pt x="23191" y="3665"/>
                  </a:lnTo>
                  <a:lnTo>
                    <a:pt x="23343" y="3371"/>
                  </a:lnTo>
                  <a:lnTo>
                    <a:pt x="23465" y="3088"/>
                  </a:lnTo>
                  <a:lnTo>
                    <a:pt x="23556" y="2835"/>
                  </a:lnTo>
                  <a:lnTo>
                    <a:pt x="23586" y="2713"/>
                  </a:lnTo>
                  <a:lnTo>
                    <a:pt x="23617" y="2592"/>
                  </a:lnTo>
                  <a:lnTo>
                    <a:pt x="23637" y="2491"/>
                  </a:lnTo>
                  <a:lnTo>
                    <a:pt x="23637" y="2389"/>
                  </a:lnTo>
                  <a:lnTo>
                    <a:pt x="23637" y="2288"/>
                  </a:lnTo>
                  <a:lnTo>
                    <a:pt x="23627" y="2207"/>
                  </a:lnTo>
                  <a:lnTo>
                    <a:pt x="23606" y="2126"/>
                  </a:lnTo>
                  <a:lnTo>
                    <a:pt x="23566" y="2055"/>
                  </a:lnTo>
                  <a:lnTo>
                    <a:pt x="23525" y="1984"/>
                  </a:lnTo>
                  <a:lnTo>
                    <a:pt x="23465" y="1934"/>
                  </a:lnTo>
                  <a:lnTo>
                    <a:pt x="23434" y="1903"/>
                  </a:lnTo>
                  <a:lnTo>
                    <a:pt x="23384" y="1883"/>
                  </a:lnTo>
                  <a:lnTo>
                    <a:pt x="23333" y="1873"/>
                  </a:lnTo>
                  <a:lnTo>
                    <a:pt x="23282" y="1863"/>
                  </a:lnTo>
                  <a:lnTo>
                    <a:pt x="23232" y="1863"/>
                  </a:lnTo>
                  <a:lnTo>
                    <a:pt x="23171" y="1873"/>
                  </a:lnTo>
                  <a:lnTo>
                    <a:pt x="23040" y="1924"/>
                  </a:lnTo>
                  <a:lnTo>
                    <a:pt x="22898" y="1984"/>
                  </a:lnTo>
                  <a:lnTo>
                    <a:pt x="22736" y="2086"/>
                  </a:lnTo>
                  <a:lnTo>
                    <a:pt x="22564" y="2197"/>
                  </a:lnTo>
                  <a:lnTo>
                    <a:pt x="22382" y="2339"/>
                  </a:lnTo>
                  <a:lnTo>
                    <a:pt x="22189" y="2501"/>
                  </a:lnTo>
                  <a:lnTo>
                    <a:pt x="21987" y="2683"/>
                  </a:lnTo>
                  <a:lnTo>
                    <a:pt x="21541" y="3088"/>
                  </a:lnTo>
                  <a:lnTo>
                    <a:pt x="21066" y="3564"/>
                  </a:lnTo>
                  <a:lnTo>
                    <a:pt x="20560" y="4080"/>
                  </a:lnTo>
                  <a:lnTo>
                    <a:pt x="19476" y="5224"/>
                  </a:lnTo>
                  <a:lnTo>
                    <a:pt x="18910" y="5821"/>
                  </a:lnTo>
                  <a:lnTo>
                    <a:pt x="18333" y="6418"/>
                  </a:lnTo>
                  <a:lnTo>
                    <a:pt x="17766" y="6995"/>
                  </a:lnTo>
                  <a:lnTo>
                    <a:pt x="17189" y="7562"/>
                  </a:lnTo>
                  <a:lnTo>
                    <a:pt x="16622" y="8088"/>
                  </a:lnTo>
                  <a:lnTo>
                    <a:pt x="16338" y="8331"/>
                  </a:lnTo>
                  <a:lnTo>
                    <a:pt x="16065" y="8574"/>
                  </a:lnTo>
                  <a:lnTo>
                    <a:pt x="16075" y="8392"/>
                  </a:lnTo>
                  <a:lnTo>
                    <a:pt x="16106" y="8190"/>
                  </a:lnTo>
                  <a:lnTo>
                    <a:pt x="16156" y="7957"/>
                  </a:lnTo>
                  <a:lnTo>
                    <a:pt x="16217" y="7714"/>
                  </a:lnTo>
                  <a:lnTo>
                    <a:pt x="16298" y="7451"/>
                  </a:lnTo>
                  <a:lnTo>
                    <a:pt x="16389" y="7177"/>
                  </a:lnTo>
                  <a:lnTo>
                    <a:pt x="16602" y="6580"/>
                  </a:lnTo>
                  <a:lnTo>
                    <a:pt x="16845" y="5942"/>
                  </a:lnTo>
                  <a:lnTo>
                    <a:pt x="17118" y="5274"/>
                  </a:lnTo>
                  <a:lnTo>
                    <a:pt x="17685" y="3908"/>
                  </a:lnTo>
                  <a:lnTo>
                    <a:pt x="17958" y="3240"/>
                  </a:lnTo>
                  <a:lnTo>
                    <a:pt x="18201" y="2592"/>
                  </a:lnTo>
                  <a:lnTo>
                    <a:pt x="18312" y="2288"/>
                  </a:lnTo>
                  <a:lnTo>
                    <a:pt x="18414" y="1995"/>
                  </a:lnTo>
                  <a:lnTo>
                    <a:pt x="18495" y="1711"/>
                  </a:lnTo>
                  <a:lnTo>
                    <a:pt x="18575" y="1448"/>
                  </a:lnTo>
                  <a:lnTo>
                    <a:pt x="18626" y="1195"/>
                  </a:lnTo>
                  <a:lnTo>
                    <a:pt x="18677" y="972"/>
                  </a:lnTo>
                  <a:lnTo>
                    <a:pt x="18697" y="760"/>
                  </a:lnTo>
                  <a:lnTo>
                    <a:pt x="18707" y="567"/>
                  </a:lnTo>
                  <a:lnTo>
                    <a:pt x="18687" y="405"/>
                  </a:lnTo>
                  <a:lnTo>
                    <a:pt x="18677" y="334"/>
                  </a:lnTo>
                  <a:lnTo>
                    <a:pt x="18656" y="274"/>
                  </a:lnTo>
                  <a:lnTo>
                    <a:pt x="18626" y="213"/>
                  </a:lnTo>
                  <a:lnTo>
                    <a:pt x="18596" y="162"/>
                  </a:lnTo>
                  <a:lnTo>
                    <a:pt x="18555" y="122"/>
                  </a:lnTo>
                  <a:lnTo>
                    <a:pt x="18505" y="81"/>
                  </a:lnTo>
                  <a:lnTo>
                    <a:pt x="18424" y="41"/>
                  </a:lnTo>
                  <a:lnTo>
                    <a:pt x="18343" y="11"/>
                  </a:lnTo>
                  <a:lnTo>
                    <a:pt x="18262" y="0"/>
                  </a:lnTo>
                  <a:close/>
                </a:path>
              </a:pathLst>
            </a:custGeom>
            <a:solidFill>
              <a:srgbClr val="F4B1A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9" name="Google Shape;51;p15">
              <a:extLst>
                <a:ext uri="{FF2B5EF4-FFF2-40B4-BE49-F238E27FC236}">
                  <a16:creationId xmlns:a16="http://schemas.microsoft.com/office/drawing/2014/main" id="{170529B9-FADE-FF71-9EF9-7735FF734C73}"/>
                </a:ext>
              </a:extLst>
            </p:cNvPr>
            <p:cNvSpPr/>
            <p:nvPr/>
          </p:nvSpPr>
          <p:spPr>
            <a:xfrm>
              <a:off x="2263550" y="3182075"/>
              <a:ext cx="1560425" cy="1083625"/>
            </a:xfrm>
            <a:custGeom>
              <a:avLst/>
              <a:gdLst/>
              <a:ahLst/>
              <a:cxnLst/>
              <a:rect l="l" t="t" r="r" b="b"/>
              <a:pathLst>
                <a:path w="62417" h="43345" extrusionOk="0">
                  <a:moveTo>
                    <a:pt x="7937" y="0"/>
                  </a:moveTo>
                  <a:lnTo>
                    <a:pt x="7562" y="466"/>
                  </a:lnTo>
                  <a:lnTo>
                    <a:pt x="7127" y="1022"/>
                  </a:lnTo>
                  <a:lnTo>
                    <a:pt x="6570" y="1761"/>
                  </a:lnTo>
                  <a:lnTo>
                    <a:pt x="5923" y="2652"/>
                  </a:lnTo>
                  <a:lnTo>
                    <a:pt x="5568" y="3158"/>
                  </a:lnTo>
                  <a:lnTo>
                    <a:pt x="5194" y="3685"/>
                  </a:lnTo>
                  <a:lnTo>
                    <a:pt x="4819" y="4252"/>
                  </a:lnTo>
                  <a:lnTo>
                    <a:pt x="4435" y="4839"/>
                  </a:lnTo>
                  <a:lnTo>
                    <a:pt x="4040" y="5446"/>
                  </a:lnTo>
                  <a:lnTo>
                    <a:pt x="3645" y="6074"/>
                  </a:lnTo>
                  <a:lnTo>
                    <a:pt x="3260" y="6721"/>
                  </a:lnTo>
                  <a:lnTo>
                    <a:pt x="2876" y="7390"/>
                  </a:lnTo>
                  <a:lnTo>
                    <a:pt x="2501" y="8058"/>
                  </a:lnTo>
                  <a:lnTo>
                    <a:pt x="2137" y="8746"/>
                  </a:lnTo>
                  <a:lnTo>
                    <a:pt x="1803" y="9434"/>
                  </a:lnTo>
                  <a:lnTo>
                    <a:pt x="1479" y="10133"/>
                  </a:lnTo>
                  <a:lnTo>
                    <a:pt x="1175" y="10821"/>
                  </a:lnTo>
                  <a:lnTo>
                    <a:pt x="1033" y="11165"/>
                  </a:lnTo>
                  <a:lnTo>
                    <a:pt x="902" y="11520"/>
                  </a:lnTo>
                  <a:lnTo>
                    <a:pt x="770" y="11864"/>
                  </a:lnTo>
                  <a:lnTo>
                    <a:pt x="659" y="12198"/>
                  </a:lnTo>
                  <a:lnTo>
                    <a:pt x="548" y="12542"/>
                  </a:lnTo>
                  <a:lnTo>
                    <a:pt x="446" y="12876"/>
                  </a:lnTo>
                  <a:lnTo>
                    <a:pt x="355" y="13220"/>
                  </a:lnTo>
                  <a:lnTo>
                    <a:pt x="274" y="13544"/>
                  </a:lnTo>
                  <a:lnTo>
                    <a:pt x="193" y="13878"/>
                  </a:lnTo>
                  <a:lnTo>
                    <a:pt x="132" y="14202"/>
                  </a:lnTo>
                  <a:lnTo>
                    <a:pt x="82" y="14526"/>
                  </a:lnTo>
                  <a:lnTo>
                    <a:pt x="41" y="14840"/>
                  </a:lnTo>
                  <a:lnTo>
                    <a:pt x="21" y="15154"/>
                  </a:lnTo>
                  <a:lnTo>
                    <a:pt x="1" y="15457"/>
                  </a:lnTo>
                  <a:lnTo>
                    <a:pt x="1" y="15761"/>
                  </a:lnTo>
                  <a:lnTo>
                    <a:pt x="11" y="16054"/>
                  </a:lnTo>
                  <a:lnTo>
                    <a:pt x="31" y="16348"/>
                  </a:lnTo>
                  <a:lnTo>
                    <a:pt x="72" y="16631"/>
                  </a:lnTo>
                  <a:lnTo>
                    <a:pt x="143" y="16996"/>
                  </a:lnTo>
                  <a:lnTo>
                    <a:pt x="234" y="17381"/>
                  </a:lnTo>
                  <a:lnTo>
                    <a:pt x="355" y="17796"/>
                  </a:lnTo>
                  <a:lnTo>
                    <a:pt x="497" y="18221"/>
                  </a:lnTo>
                  <a:lnTo>
                    <a:pt x="659" y="18666"/>
                  </a:lnTo>
                  <a:lnTo>
                    <a:pt x="851" y="19132"/>
                  </a:lnTo>
                  <a:lnTo>
                    <a:pt x="1064" y="19618"/>
                  </a:lnTo>
                  <a:lnTo>
                    <a:pt x="1297" y="20114"/>
                  </a:lnTo>
                  <a:lnTo>
                    <a:pt x="1550" y="20630"/>
                  </a:lnTo>
                  <a:lnTo>
                    <a:pt x="1823" y="21156"/>
                  </a:lnTo>
                  <a:lnTo>
                    <a:pt x="2106" y="21693"/>
                  </a:lnTo>
                  <a:lnTo>
                    <a:pt x="2420" y="22249"/>
                  </a:lnTo>
                  <a:lnTo>
                    <a:pt x="2744" y="22806"/>
                  </a:lnTo>
                  <a:lnTo>
                    <a:pt x="3088" y="23383"/>
                  </a:lnTo>
                  <a:lnTo>
                    <a:pt x="3453" y="23960"/>
                  </a:lnTo>
                  <a:lnTo>
                    <a:pt x="3827" y="24547"/>
                  </a:lnTo>
                  <a:lnTo>
                    <a:pt x="4222" y="25145"/>
                  </a:lnTo>
                  <a:lnTo>
                    <a:pt x="4627" y="25752"/>
                  </a:lnTo>
                  <a:lnTo>
                    <a:pt x="5042" y="26359"/>
                  </a:lnTo>
                  <a:lnTo>
                    <a:pt x="5477" y="26967"/>
                  </a:lnTo>
                  <a:lnTo>
                    <a:pt x="5923" y="27584"/>
                  </a:lnTo>
                  <a:lnTo>
                    <a:pt x="6378" y="28202"/>
                  </a:lnTo>
                  <a:lnTo>
                    <a:pt x="6844" y="28819"/>
                  </a:lnTo>
                  <a:lnTo>
                    <a:pt x="7320" y="29437"/>
                  </a:lnTo>
                  <a:lnTo>
                    <a:pt x="7805" y="30044"/>
                  </a:lnTo>
                  <a:lnTo>
                    <a:pt x="8291" y="30661"/>
                  </a:lnTo>
                  <a:lnTo>
                    <a:pt x="8797" y="31269"/>
                  </a:lnTo>
                  <a:lnTo>
                    <a:pt x="9304" y="31876"/>
                  </a:lnTo>
                  <a:lnTo>
                    <a:pt x="9820" y="32483"/>
                  </a:lnTo>
                  <a:lnTo>
                    <a:pt x="10346" y="33081"/>
                  </a:lnTo>
                  <a:lnTo>
                    <a:pt x="10873" y="33668"/>
                  </a:lnTo>
                  <a:lnTo>
                    <a:pt x="11409" y="34245"/>
                  </a:lnTo>
                  <a:lnTo>
                    <a:pt x="11946" y="34822"/>
                  </a:lnTo>
                  <a:lnTo>
                    <a:pt x="12482" y="35378"/>
                  </a:lnTo>
                  <a:lnTo>
                    <a:pt x="13019" y="35935"/>
                  </a:lnTo>
                  <a:lnTo>
                    <a:pt x="13565" y="36472"/>
                  </a:lnTo>
                  <a:lnTo>
                    <a:pt x="14112" y="36998"/>
                  </a:lnTo>
                  <a:lnTo>
                    <a:pt x="14658" y="37514"/>
                  </a:lnTo>
                  <a:lnTo>
                    <a:pt x="15205" y="38010"/>
                  </a:lnTo>
                  <a:lnTo>
                    <a:pt x="15741" y="38496"/>
                  </a:lnTo>
                  <a:lnTo>
                    <a:pt x="16288" y="38962"/>
                  </a:lnTo>
                  <a:lnTo>
                    <a:pt x="16825" y="39407"/>
                  </a:lnTo>
                  <a:lnTo>
                    <a:pt x="17361" y="39832"/>
                  </a:lnTo>
                  <a:lnTo>
                    <a:pt x="17898" y="40247"/>
                  </a:lnTo>
                  <a:lnTo>
                    <a:pt x="18424" y="40632"/>
                  </a:lnTo>
                  <a:lnTo>
                    <a:pt x="18950" y="40996"/>
                  </a:lnTo>
                  <a:lnTo>
                    <a:pt x="19467" y="41341"/>
                  </a:lnTo>
                  <a:lnTo>
                    <a:pt x="19983" y="41665"/>
                  </a:lnTo>
                  <a:lnTo>
                    <a:pt x="20479" y="41958"/>
                  </a:lnTo>
                  <a:lnTo>
                    <a:pt x="20975" y="42231"/>
                  </a:lnTo>
                  <a:lnTo>
                    <a:pt x="21471" y="42474"/>
                  </a:lnTo>
                  <a:lnTo>
                    <a:pt x="21947" y="42687"/>
                  </a:lnTo>
                  <a:lnTo>
                    <a:pt x="22412" y="42869"/>
                  </a:lnTo>
                  <a:lnTo>
                    <a:pt x="22645" y="42950"/>
                  </a:lnTo>
                  <a:lnTo>
                    <a:pt x="22868" y="43031"/>
                  </a:lnTo>
                  <a:lnTo>
                    <a:pt x="23101" y="43092"/>
                  </a:lnTo>
                  <a:lnTo>
                    <a:pt x="23313" y="43153"/>
                  </a:lnTo>
                  <a:lnTo>
                    <a:pt x="23536" y="43203"/>
                  </a:lnTo>
                  <a:lnTo>
                    <a:pt x="23748" y="43254"/>
                  </a:lnTo>
                  <a:lnTo>
                    <a:pt x="23961" y="43284"/>
                  </a:lnTo>
                  <a:lnTo>
                    <a:pt x="24174" y="43315"/>
                  </a:lnTo>
                  <a:lnTo>
                    <a:pt x="24376" y="43335"/>
                  </a:lnTo>
                  <a:lnTo>
                    <a:pt x="24578" y="43335"/>
                  </a:lnTo>
                  <a:lnTo>
                    <a:pt x="24781" y="43345"/>
                  </a:lnTo>
                  <a:lnTo>
                    <a:pt x="24973" y="43335"/>
                  </a:lnTo>
                  <a:lnTo>
                    <a:pt x="25166" y="43315"/>
                  </a:lnTo>
                  <a:lnTo>
                    <a:pt x="25358" y="43294"/>
                  </a:lnTo>
                  <a:lnTo>
                    <a:pt x="25540" y="43254"/>
                  </a:lnTo>
                  <a:lnTo>
                    <a:pt x="25722" y="43213"/>
                  </a:lnTo>
                  <a:lnTo>
                    <a:pt x="25894" y="43163"/>
                  </a:lnTo>
                  <a:lnTo>
                    <a:pt x="26067" y="43092"/>
                  </a:lnTo>
                  <a:lnTo>
                    <a:pt x="26239" y="43021"/>
                  </a:lnTo>
                  <a:lnTo>
                    <a:pt x="26401" y="42940"/>
                  </a:lnTo>
                  <a:lnTo>
                    <a:pt x="26563" y="42849"/>
                  </a:lnTo>
                  <a:lnTo>
                    <a:pt x="26714" y="42748"/>
                  </a:lnTo>
                  <a:lnTo>
                    <a:pt x="27504" y="42191"/>
                  </a:lnTo>
                  <a:lnTo>
                    <a:pt x="28293" y="41614"/>
                  </a:lnTo>
                  <a:lnTo>
                    <a:pt x="29893" y="40450"/>
                  </a:lnTo>
                  <a:lnTo>
                    <a:pt x="31492" y="39245"/>
                  </a:lnTo>
                  <a:lnTo>
                    <a:pt x="33112" y="38010"/>
                  </a:lnTo>
                  <a:lnTo>
                    <a:pt x="34721" y="36745"/>
                  </a:lnTo>
                  <a:lnTo>
                    <a:pt x="36321" y="35459"/>
                  </a:lnTo>
                  <a:lnTo>
                    <a:pt x="37920" y="34164"/>
                  </a:lnTo>
                  <a:lnTo>
                    <a:pt x="39509" y="32848"/>
                  </a:lnTo>
                  <a:lnTo>
                    <a:pt x="41078" y="31532"/>
                  </a:lnTo>
                  <a:lnTo>
                    <a:pt x="42627" y="30206"/>
                  </a:lnTo>
                  <a:lnTo>
                    <a:pt x="44145" y="28880"/>
                  </a:lnTo>
                  <a:lnTo>
                    <a:pt x="45633" y="27554"/>
                  </a:lnTo>
                  <a:lnTo>
                    <a:pt x="47091" y="26248"/>
                  </a:lnTo>
                  <a:lnTo>
                    <a:pt x="48518" y="24952"/>
                  </a:lnTo>
                  <a:lnTo>
                    <a:pt x="49885" y="23667"/>
                  </a:lnTo>
                  <a:lnTo>
                    <a:pt x="51211" y="22411"/>
                  </a:lnTo>
                  <a:lnTo>
                    <a:pt x="52486" y="21187"/>
                  </a:lnTo>
                  <a:lnTo>
                    <a:pt x="53711" y="19992"/>
                  </a:lnTo>
                  <a:lnTo>
                    <a:pt x="54865" y="18828"/>
                  </a:lnTo>
                  <a:lnTo>
                    <a:pt x="55958" y="17715"/>
                  </a:lnTo>
                  <a:lnTo>
                    <a:pt x="56981" y="16631"/>
                  </a:lnTo>
                  <a:lnTo>
                    <a:pt x="57932" y="15609"/>
                  </a:lnTo>
                  <a:lnTo>
                    <a:pt x="58803" y="14637"/>
                  </a:lnTo>
                  <a:lnTo>
                    <a:pt x="59208" y="14182"/>
                  </a:lnTo>
                  <a:lnTo>
                    <a:pt x="59592" y="13726"/>
                  </a:lnTo>
                  <a:lnTo>
                    <a:pt x="59947" y="13301"/>
                  </a:lnTo>
                  <a:lnTo>
                    <a:pt x="60291" y="12886"/>
                  </a:lnTo>
                  <a:lnTo>
                    <a:pt x="60605" y="12481"/>
                  </a:lnTo>
                  <a:lnTo>
                    <a:pt x="60898" y="12107"/>
                  </a:lnTo>
                  <a:lnTo>
                    <a:pt x="61172" y="11742"/>
                  </a:lnTo>
                  <a:lnTo>
                    <a:pt x="61415" y="11398"/>
                  </a:lnTo>
                  <a:lnTo>
                    <a:pt x="61627" y="11064"/>
                  </a:lnTo>
                  <a:lnTo>
                    <a:pt x="61830" y="10760"/>
                  </a:lnTo>
                  <a:lnTo>
                    <a:pt x="61992" y="10477"/>
                  </a:lnTo>
                  <a:lnTo>
                    <a:pt x="62133" y="10214"/>
                  </a:lnTo>
                  <a:lnTo>
                    <a:pt x="62245" y="9971"/>
                  </a:lnTo>
                  <a:lnTo>
                    <a:pt x="62336" y="9748"/>
                  </a:lnTo>
                  <a:lnTo>
                    <a:pt x="62386" y="9546"/>
                  </a:lnTo>
                  <a:lnTo>
                    <a:pt x="62407" y="9455"/>
                  </a:lnTo>
                  <a:lnTo>
                    <a:pt x="62417" y="9374"/>
                  </a:lnTo>
                  <a:lnTo>
                    <a:pt x="62417" y="9293"/>
                  </a:lnTo>
                  <a:lnTo>
                    <a:pt x="62417" y="9222"/>
                  </a:lnTo>
                  <a:lnTo>
                    <a:pt x="62407" y="9151"/>
                  </a:lnTo>
                  <a:lnTo>
                    <a:pt x="62386" y="9090"/>
                  </a:lnTo>
                  <a:lnTo>
                    <a:pt x="62245" y="8756"/>
                  </a:lnTo>
                  <a:lnTo>
                    <a:pt x="62103" y="8432"/>
                  </a:lnTo>
                  <a:lnTo>
                    <a:pt x="61951" y="8108"/>
                  </a:lnTo>
                  <a:lnTo>
                    <a:pt x="61799" y="7805"/>
                  </a:lnTo>
                  <a:lnTo>
                    <a:pt x="61647" y="7501"/>
                  </a:lnTo>
                  <a:lnTo>
                    <a:pt x="61475" y="7217"/>
                  </a:lnTo>
                  <a:lnTo>
                    <a:pt x="61313" y="6934"/>
                  </a:lnTo>
                  <a:lnTo>
                    <a:pt x="61141" y="6661"/>
                  </a:lnTo>
                  <a:lnTo>
                    <a:pt x="60969" y="6398"/>
                  </a:lnTo>
                  <a:lnTo>
                    <a:pt x="60787" y="6134"/>
                  </a:lnTo>
                  <a:lnTo>
                    <a:pt x="60605" y="5891"/>
                  </a:lnTo>
                  <a:lnTo>
                    <a:pt x="60423" y="5648"/>
                  </a:lnTo>
                  <a:lnTo>
                    <a:pt x="60230" y="5416"/>
                  </a:lnTo>
                  <a:lnTo>
                    <a:pt x="60048" y="5183"/>
                  </a:lnTo>
                  <a:lnTo>
                    <a:pt x="59856" y="4970"/>
                  </a:lnTo>
                  <a:lnTo>
                    <a:pt x="59663" y="4758"/>
                  </a:lnTo>
                  <a:lnTo>
                    <a:pt x="59461" y="4555"/>
                  </a:lnTo>
                  <a:lnTo>
                    <a:pt x="59269" y="4363"/>
                  </a:lnTo>
                  <a:lnTo>
                    <a:pt x="58864" y="3988"/>
                  </a:lnTo>
                  <a:lnTo>
                    <a:pt x="58469" y="3644"/>
                  </a:lnTo>
                  <a:lnTo>
                    <a:pt x="58064" y="3320"/>
                  </a:lnTo>
                  <a:lnTo>
                    <a:pt x="57659" y="3027"/>
                  </a:lnTo>
                  <a:lnTo>
                    <a:pt x="57264" y="2764"/>
                  </a:lnTo>
                  <a:lnTo>
                    <a:pt x="56869" y="2511"/>
                  </a:lnTo>
                  <a:lnTo>
                    <a:pt x="56475" y="2288"/>
                  </a:lnTo>
                  <a:lnTo>
                    <a:pt x="56100" y="2085"/>
                  </a:lnTo>
                  <a:lnTo>
                    <a:pt x="55726" y="1903"/>
                  </a:lnTo>
                  <a:lnTo>
                    <a:pt x="55371" y="1741"/>
                  </a:lnTo>
                  <a:lnTo>
                    <a:pt x="55027" y="1589"/>
                  </a:lnTo>
                  <a:lnTo>
                    <a:pt x="54703" y="1468"/>
                  </a:lnTo>
                  <a:lnTo>
                    <a:pt x="54389" y="1357"/>
                  </a:lnTo>
                  <a:lnTo>
                    <a:pt x="54106" y="1255"/>
                  </a:lnTo>
                  <a:lnTo>
                    <a:pt x="53843" y="1174"/>
                  </a:lnTo>
                  <a:lnTo>
                    <a:pt x="53377" y="1053"/>
                  </a:lnTo>
                  <a:lnTo>
                    <a:pt x="53033" y="972"/>
                  </a:lnTo>
                  <a:lnTo>
                    <a:pt x="52810" y="931"/>
                  </a:lnTo>
                  <a:lnTo>
                    <a:pt x="52739" y="911"/>
                  </a:lnTo>
                  <a:lnTo>
                    <a:pt x="52132" y="1488"/>
                  </a:lnTo>
                  <a:lnTo>
                    <a:pt x="51403" y="2156"/>
                  </a:lnTo>
                  <a:lnTo>
                    <a:pt x="50421" y="3047"/>
                  </a:lnTo>
                  <a:lnTo>
                    <a:pt x="49217" y="4130"/>
                  </a:lnTo>
                  <a:lnTo>
                    <a:pt x="47820" y="5385"/>
                  </a:lnTo>
                  <a:lnTo>
                    <a:pt x="46231" y="6782"/>
                  </a:lnTo>
                  <a:lnTo>
                    <a:pt x="44490" y="8290"/>
                  </a:lnTo>
                  <a:lnTo>
                    <a:pt x="43568" y="9080"/>
                  </a:lnTo>
                  <a:lnTo>
                    <a:pt x="42617" y="9880"/>
                  </a:lnTo>
                  <a:lnTo>
                    <a:pt x="41635" y="10700"/>
                  </a:lnTo>
                  <a:lnTo>
                    <a:pt x="40633" y="11530"/>
                  </a:lnTo>
                  <a:lnTo>
                    <a:pt x="39600" y="12370"/>
                  </a:lnTo>
                  <a:lnTo>
                    <a:pt x="38558" y="13210"/>
                  </a:lnTo>
                  <a:lnTo>
                    <a:pt x="37495" y="14060"/>
                  </a:lnTo>
                  <a:lnTo>
                    <a:pt x="36422" y="14901"/>
                  </a:lnTo>
                  <a:lnTo>
                    <a:pt x="35339" y="15731"/>
                  </a:lnTo>
                  <a:lnTo>
                    <a:pt x="34256" y="16561"/>
                  </a:lnTo>
                  <a:lnTo>
                    <a:pt x="33162" y="17370"/>
                  </a:lnTo>
                  <a:lnTo>
                    <a:pt x="32069" y="18170"/>
                  </a:lnTo>
                  <a:lnTo>
                    <a:pt x="30976" y="18950"/>
                  </a:lnTo>
                  <a:lnTo>
                    <a:pt x="29883" y="19709"/>
                  </a:lnTo>
                  <a:lnTo>
                    <a:pt x="28810" y="20438"/>
                  </a:lnTo>
                  <a:lnTo>
                    <a:pt x="27737" y="21136"/>
                  </a:lnTo>
                  <a:lnTo>
                    <a:pt x="27625" y="21207"/>
                  </a:lnTo>
                  <a:lnTo>
                    <a:pt x="27514" y="21268"/>
                  </a:lnTo>
                  <a:lnTo>
                    <a:pt x="27403" y="21318"/>
                  </a:lnTo>
                  <a:lnTo>
                    <a:pt x="27291" y="21369"/>
                  </a:lnTo>
                  <a:lnTo>
                    <a:pt x="27180" y="21409"/>
                  </a:lnTo>
                  <a:lnTo>
                    <a:pt x="27069" y="21440"/>
                  </a:lnTo>
                  <a:lnTo>
                    <a:pt x="26957" y="21470"/>
                  </a:lnTo>
                  <a:lnTo>
                    <a:pt x="26846" y="21490"/>
                  </a:lnTo>
                  <a:lnTo>
                    <a:pt x="26724" y="21511"/>
                  </a:lnTo>
                  <a:lnTo>
                    <a:pt x="26613" y="21521"/>
                  </a:lnTo>
                  <a:lnTo>
                    <a:pt x="26380" y="21521"/>
                  </a:lnTo>
                  <a:lnTo>
                    <a:pt x="26137" y="21500"/>
                  </a:lnTo>
                  <a:lnTo>
                    <a:pt x="25905" y="21450"/>
                  </a:lnTo>
                  <a:lnTo>
                    <a:pt x="25662" y="21389"/>
                  </a:lnTo>
                  <a:lnTo>
                    <a:pt x="25419" y="21298"/>
                  </a:lnTo>
                  <a:lnTo>
                    <a:pt x="25176" y="21187"/>
                  </a:lnTo>
                  <a:lnTo>
                    <a:pt x="24923" y="21055"/>
                  </a:lnTo>
                  <a:lnTo>
                    <a:pt x="24670" y="20903"/>
                  </a:lnTo>
                  <a:lnTo>
                    <a:pt x="24417" y="20731"/>
                  </a:lnTo>
                  <a:lnTo>
                    <a:pt x="24163" y="20549"/>
                  </a:lnTo>
                  <a:lnTo>
                    <a:pt x="23900" y="20336"/>
                  </a:lnTo>
                  <a:lnTo>
                    <a:pt x="23637" y="20114"/>
                  </a:lnTo>
                  <a:lnTo>
                    <a:pt x="23374" y="19871"/>
                  </a:lnTo>
                  <a:lnTo>
                    <a:pt x="23101" y="19608"/>
                  </a:lnTo>
                  <a:lnTo>
                    <a:pt x="22827" y="19334"/>
                  </a:lnTo>
                  <a:lnTo>
                    <a:pt x="22554" y="19041"/>
                  </a:lnTo>
                  <a:lnTo>
                    <a:pt x="22281" y="18737"/>
                  </a:lnTo>
                  <a:lnTo>
                    <a:pt x="21997" y="18423"/>
                  </a:lnTo>
                  <a:lnTo>
                    <a:pt x="21724" y="18089"/>
                  </a:lnTo>
                  <a:lnTo>
                    <a:pt x="21147" y="17381"/>
                  </a:lnTo>
                  <a:lnTo>
                    <a:pt x="20560" y="16621"/>
                  </a:lnTo>
                  <a:lnTo>
                    <a:pt x="19963" y="15822"/>
                  </a:lnTo>
                  <a:lnTo>
                    <a:pt x="19355" y="14981"/>
                  </a:lnTo>
                  <a:lnTo>
                    <a:pt x="18738" y="14111"/>
                  </a:lnTo>
                  <a:lnTo>
                    <a:pt x="18100" y="13210"/>
                  </a:lnTo>
                  <a:lnTo>
                    <a:pt x="16804" y="11337"/>
                  </a:lnTo>
                  <a:lnTo>
                    <a:pt x="15448" y="9394"/>
                  </a:lnTo>
                  <a:lnTo>
                    <a:pt x="14760" y="8412"/>
                  </a:lnTo>
                  <a:lnTo>
                    <a:pt x="14051" y="7420"/>
                  </a:lnTo>
                  <a:lnTo>
                    <a:pt x="13332" y="6438"/>
                  </a:lnTo>
                  <a:lnTo>
                    <a:pt x="12603" y="5466"/>
                  </a:lnTo>
                  <a:lnTo>
                    <a:pt x="11854" y="4495"/>
                  </a:lnTo>
                  <a:lnTo>
                    <a:pt x="11095" y="3553"/>
                  </a:lnTo>
                  <a:lnTo>
                    <a:pt x="10711" y="3077"/>
                  </a:lnTo>
                  <a:lnTo>
                    <a:pt x="10326" y="2622"/>
                  </a:lnTo>
                  <a:lnTo>
                    <a:pt x="9941" y="2166"/>
                  </a:lnTo>
                  <a:lnTo>
                    <a:pt x="9546" y="1711"/>
                  </a:lnTo>
                  <a:lnTo>
                    <a:pt x="9152" y="1276"/>
                  </a:lnTo>
                  <a:lnTo>
                    <a:pt x="8747" y="840"/>
                  </a:lnTo>
                  <a:lnTo>
                    <a:pt x="8342" y="415"/>
                  </a:lnTo>
                  <a:lnTo>
                    <a:pt x="7937" y="0"/>
                  </a:lnTo>
                  <a:close/>
                </a:path>
              </a:pathLst>
            </a:custGeom>
            <a:solidFill>
              <a:srgbClr val="2D406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0" name="Google Shape;52;p15">
              <a:extLst>
                <a:ext uri="{FF2B5EF4-FFF2-40B4-BE49-F238E27FC236}">
                  <a16:creationId xmlns:a16="http://schemas.microsoft.com/office/drawing/2014/main" id="{65C4C88E-78BE-B28F-A303-62234EB28455}"/>
                </a:ext>
              </a:extLst>
            </p:cNvPr>
            <p:cNvSpPr/>
            <p:nvPr/>
          </p:nvSpPr>
          <p:spPr>
            <a:xfrm>
              <a:off x="985075" y="2540550"/>
              <a:ext cx="1477175" cy="1246875"/>
            </a:xfrm>
            <a:custGeom>
              <a:avLst/>
              <a:gdLst/>
              <a:ahLst/>
              <a:cxnLst/>
              <a:rect l="l" t="t" r="r" b="b"/>
              <a:pathLst>
                <a:path w="59087" h="49875" extrusionOk="0">
                  <a:moveTo>
                    <a:pt x="21511" y="0"/>
                  </a:moveTo>
                  <a:lnTo>
                    <a:pt x="21471" y="2339"/>
                  </a:lnTo>
                  <a:lnTo>
                    <a:pt x="21440" y="3553"/>
                  </a:lnTo>
                  <a:lnTo>
                    <a:pt x="21400" y="4788"/>
                  </a:lnTo>
                  <a:lnTo>
                    <a:pt x="21339" y="6044"/>
                  </a:lnTo>
                  <a:lnTo>
                    <a:pt x="21268" y="7289"/>
                  </a:lnTo>
                  <a:lnTo>
                    <a:pt x="21218" y="7916"/>
                  </a:lnTo>
                  <a:lnTo>
                    <a:pt x="21167" y="8534"/>
                  </a:lnTo>
                  <a:lnTo>
                    <a:pt x="21106" y="9141"/>
                  </a:lnTo>
                  <a:lnTo>
                    <a:pt x="21035" y="9748"/>
                  </a:lnTo>
                  <a:lnTo>
                    <a:pt x="20954" y="10346"/>
                  </a:lnTo>
                  <a:lnTo>
                    <a:pt x="20873" y="10943"/>
                  </a:lnTo>
                  <a:lnTo>
                    <a:pt x="20782" y="11520"/>
                  </a:lnTo>
                  <a:lnTo>
                    <a:pt x="20681" y="12087"/>
                  </a:lnTo>
                  <a:lnTo>
                    <a:pt x="20560" y="12643"/>
                  </a:lnTo>
                  <a:lnTo>
                    <a:pt x="20438" y="13180"/>
                  </a:lnTo>
                  <a:lnTo>
                    <a:pt x="20307" y="13706"/>
                  </a:lnTo>
                  <a:lnTo>
                    <a:pt x="20165" y="14223"/>
                  </a:lnTo>
                  <a:lnTo>
                    <a:pt x="20003" y="14708"/>
                  </a:lnTo>
                  <a:lnTo>
                    <a:pt x="19831" y="15184"/>
                  </a:lnTo>
                  <a:lnTo>
                    <a:pt x="19649" y="15630"/>
                  </a:lnTo>
                  <a:lnTo>
                    <a:pt x="19456" y="16065"/>
                  </a:lnTo>
                  <a:lnTo>
                    <a:pt x="19244" y="16470"/>
                  </a:lnTo>
                  <a:lnTo>
                    <a:pt x="19132" y="16662"/>
                  </a:lnTo>
                  <a:lnTo>
                    <a:pt x="19021" y="16854"/>
                  </a:lnTo>
                  <a:lnTo>
                    <a:pt x="18900" y="17037"/>
                  </a:lnTo>
                  <a:lnTo>
                    <a:pt x="18778" y="17209"/>
                  </a:lnTo>
                  <a:lnTo>
                    <a:pt x="18646" y="17381"/>
                  </a:lnTo>
                  <a:lnTo>
                    <a:pt x="18525" y="17543"/>
                  </a:lnTo>
                  <a:lnTo>
                    <a:pt x="18373" y="17705"/>
                  </a:lnTo>
                  <a:lnTo>
                    <a:pt x="18201" y="17877"/>
                  </a:lnTo>
                  <a:lnTo>
                    <a:pt x="18019" y="18049"/>
                  </a:lnTo>
                  <a:lnTo>
                    <a:pt x="17816" y="18221"/>
                  </a:lnTo>
                  <a:lnTo>
                    <a:pt x="17594" y="18383"/>
                  </a:lnTo>
                  <a:lnTo>
                    <a:pt x="17361" y="18555"/>
                  </a:lnTo>
                  <a:lnTo>
                    <a:pt x="17108" y="18727"/>
                  </a:lnTo>
                  <a:lnTo>
                    <a:pt x="16845" y="18899"/>
                  </a:lnTo>
                  <a:lnTo>
                    <a:pt x="16561" y="19071"/>
                  </a:lnTo>
                  <a:lnTo>
                    <a:pt x="16278" y="19243"/>
                  </a:lnTo>
                  <a:lnTo>
                    <a:pt x="15660" y="19577"/>
                  </a:lnTo>
                  <a:lnTo>
                    <a:pt x="14992" y="19922"/>
                  </a:lnTo>
                  <a:lnTo>
                    <a:pt x="14294" y="20256"/>
                  </a:lnTo>
                  <a:lnTo>
                    <a:pt x="13555" y="20590"/>
                  </a:lnTo>
                  <a:lnTo>
                    <a:pt x="12796" y="20914"/>
                  </a:lnTo>
                  <a:lnTo>
                    <a:pt x="12006" y="21238"/>
                  </a:lnTo>
                  <a:lnTo>
                    <a:pt x="11206" y="21551"/>
                  </a:lnTo>
                  <a:lnTo>
                    <a:pt x="10397" y="21865"/>
                  </a:lnTo>
                  <a:lnTo>
                    <a:pt x="9577" y="22169"/>
                  </a:lnTo>
                  <a:lnTo>
                    <a:pt x="8757" y="22472"/>
                  </a:lnTo>
                  <a:lnTo>
                    <a:pt x="7947" y="22756"/>
                  </a:lnTo>
                  <a:lnTo>
                    <a:pt x="6358" y="23303"/>
                  </a:lnTo>
                  <a:lnTo>
                    <a:pt x="4849" y="23819"/>
                  </a:lnTo>
                  <a:lnTo>
                    <a:pt x="3463" y="24274"/>
                  </a:lnTo>
                  <a:lnTo>
                    <a:pt x="2258" y="24679"/>
                  </a:lnTo>
                  <a:lnTo>
                    <a:pt x="1266" y="25034"/>
                  </a:lnTo>
                  <a:lnTo>
                    <a:pt x="871" y="25175"/>
                  </a:lnTo>
                  <a:lnTo>
                    <a:pt x="537" y="25317"/>
                  </a:lnTo>
                  <a:lnTo>
                    <a:pt x="274" y="25428"/>
                  </a:lnTo>
                  <a:lnTo>
                    <a:pt x="102" y="25519"/>
                  </a:lnTo>
                  <a:lnTo>
                    <a:pt x="51" y="25570"/>
                  </a:lnTo>
                  <a:lnTo>
                    <a:pt x="11" y="25600"/>
                  </a:lnTo>
                  <a:lnTo>
                    <a:pt x="1" y="25631"/>
                  </a:lnTo>
                  <a:lnTo>
                    <a:pt x="21" y="25661"/>
                  </a:lnTo>
                  <a:lnTo>
                    <a:pt x="203" y="25843"/>
                  </a:lnTo>
                  <a:lnTo>
                    <a:pt x="406" y="26046"/>
                  </a:lnTo>
                  <a:lnTo>
                    <a:pt x="618" y="26268"/>
                  </a:lnTo>
                  <a:lnTo>
                    <a:pt x="851" y="26522"/>
                  </a:lnTo>
                  <a:lnTo>
                    <a:pt x="1337" y="27088"/>
                  </a:lnTo>
                  <a:lnTo>
                    <a:pt x="1873" y="27736"/>
                  </a:lnTo>
                  <a:lnTo>
                    <a:pt x="2450" y="28445"/>
                  </a:lnTo>
                  <a:lnTo>
                    <a:pt x="3068" y="29224"/>
                  </a:lnTo>
                  <a:lnTo>
                    <a:pt x="4434" y="30955"/>
                  </a:lnTo>
                  <a:lnTo>
                    <a:pt x="5173" y="31886"/>
                  </a:lnTo>
                  <a:lnTo>
                    <a:pt x="5953" y="32858"/>
                  </a:lnTo>
                  <a:lnTo>
                    <a:pt x="6763" y="33871"/>
                  </a:lnTo>
                  <a:lnTo>
                    <a:pt x="7613" y="34893"/>
                  </a:lnTo>
                  <a:lnTo>
                    <a:pt x="8494" y="35936"/>
                  </a:lnTo>
                  <a:lnTo>
                    <a:pt x="9394" y="36988"/>
                  </a:lnTo>
                  <a:lnTo>
                    <a:pt x="10336" y="38051"/>
                  </a:lnTo>
                  <a:lnTo>
                    <a:pt x="10812" y="38577"/>
                  </a:lnTo>
                  <a:lnTo>
                    <a:pt x="11297" y="39104"/>
                  </a:lnTo>
                  <a:lnTo>
                    <a:pt x="11793" y="39620"/>
                  </a:lnTo>
                  <a:lnTo>
                    <a:pt x="12289" y="40146"/>
                  </a:lnTo>
                  <a:lnTo>
                    <a:pt x="12785" y="40663"/>
                  </a:lnTo>
                  <a:lnTo>
                    <a:pt x="13302" y="41169"/>
                  </a:lnTo>
                  <a:lnTo>
                    <a:pt x="13818" y="41675"/>
                  </a:lnTo>
                  <a:lnTo>
                    <a:pt x="14334" y="42171"/>
                  </a:lnTo>
                  <a:lnTo>
                    <a:pt x="14861" y="42667"/>
                  </a:lnTo>
                  <a:lnTo>
                    <a:pt x="15387" y="43143"/>
                  </a:lnTo>
                  <a:lnTo>
                    <a:pt x="15923" y="43619"/>
                  </a:lnTo>
                  <a:lnTo>
                    <a:pt x="16470" y="44074"/>
                  </a:lnTo>
                  <a:lnTo>
                    <a:pt x="17017" y="44530"/>
                  </a:lnTo>
                  <a:lnTo>
                    <a:pt x="17563" y="44965"/>
                  </a:lnTo>
                  <a:lnTo>
                    <a:pt x="18110" y="45390"/>
                  </a:lnTo>
                  <a:lnTo>
                    <a:pt x="18667" y="45805"/>
                  </a:lnTo>
                  <a:lnTo>
                    <a:pt x="19234" y="46200"/>
                  </a:lnTo>
                  <a:lnTo>
                    <a:pt x="19800" y="46574"/>
                  </a:lnTo>
                  <a:lnTo>
                    <a:pt x="20367" y="46939"/>
                  </a:lnTo>
                  <a:lnTo>
                    <a:pt x="20934" y="47293"/>
                  </a:lnTo>
                  <a:lnTo>
                    <a:pt x="21511" y="47617"/>
                  </a:lnTo>
                  <a:lnTo>
                    <a:pt x="22078" y="47931"/>
                  </a:lnTo>
                  <a:lnTo>
                    <a:pt x="22665" y="48224"/>
                  </a:lnTo>
                  <a:lnTo>
                    <a:pt x="23242" y="48487"/>
                  </a:lnTo>
                  <a:lnTo>
                    <a:pt x="23829" y="48741"/>
                  </a:lnTo>
                  <a:lnTo>
                    <a:pt x="24406" y="48963"/>
                  </a:lnTo>
                  <a:lnTo>
                    <a:pt x="24993" y="49176"/>
                  </a:lnTo>
                  <a:lnTo>
                    <a:pt x="25580" y="49348"/>
                  </a:lnTo>
                  <a:lnTo>
                    <a:pt x="25874" y="49429"/>
                  </a:lnTo>
                  <a:lnTo>
                    <a:pt x="26168" y="49500"/>
                  </a:lnTo>
                  <a:lnTo>
                    <a:pt x="26471" y="49571"/>
                  </a:lnTo>
                  <a:lnTo>
                    <a:pt x="26765" y="49631"/>
                  </a:lnTo>
                  <a:lnTo>
                    <a:pt x="27058" y="49692"/>
                  </a:lnTo>
                  <a:lnTo>
                    <a:pt x="27352" y="49733"/>
                  </a:lnTo>
                  <a:lnTo>
                    <a:pt x="27645" y="49773"/>
                  </a:lnTo>
                  <a:lnTo>
                    <a:pt x="27949" y="49814"/>
                  </a:lnTo>
                  <a:lnTo>
                    <a:pt x="28243" y="49834"/>
                  </a:lnTo>
                  <a:lnTo>
                    <a:pt x="28536" y="49854"/>
                  </a:lnTo>
                  <a:lnTo>
                    <a:pt x="28830" y="49864"/>
                  </a:lnTo>
                  <a:lnTo>
                    <a:pt x="29133" y="49874"/>
                  </a:lnTo>
                  <a:lnTo>
                    <a:pt x="29437" y="49864"/>
                  </a:lnTo>
                  <a:lnTo>
                    <a:pt x="29741" y="49854"/>
                  </a:lnTo>
                  <a:lnTo>
                    <a:pt x="30044" y="49844"/>
                  </a:lnTo>
                  <a:lnTo>
                    <a:pt x="30338" y="49814"/>
                  </a:lnTo>
                  <a:lnTo>
                    <a:pt x="30642" y="49783"/>
                  </a:lnTo>
                  <a:lnTo>
                    <a:pt x="30945" y="49743"/>
                  </a:lnTo>
                  <a:lnTo>
                    <a:pt x="31249" y="49702"/>
                  </a:lnTo>
                  <a:lnTo>
                    <a:pt x="31553" y="49652"/>
                  </a:lnTo>
                  <a:lnTo>
                    <a:pt x="31856" y="49591"/>
                  </a:lnTo>
                  <a:lnTo>
                    <a:pt x="32160" y="49520"/>
                  </a:lnTo>
                  <a:lnTo>
                    <a:pt x="32464" y="49449"/>
                  </a:lnTo>
                  <a:lnTo>
                    <a:pt x="32757" y="49368"/>
                  </a:lnTo>
                  <a:lnTo>
                    <a:pt x="33365" y="49196"/>
                  </a:lnTo>
                  <a:lnTo>
                    <a:pt x="33962" y="48994"/>
                  </a:lnTo>
                  <a:lnTo>
                    <a:pt x="34569" y="48771"/>
                  </a:lnTo>
                  <a:lnTo>
                    <a:pt x="35166" y="48528"/>
                  </a:lnTo>
                  <a:lnTo>
                    <a:pt x="35754" y="48255"/>
                  </a:lnTo>
                  <a:lnTo>
                    <a:pt x="36351" y="47971"/>
                  </a:lnTo>
                  <a:lnTo>
                    <a:pt x="36938" y="47657"/>
                  </a:lnTo>
                  <a:lnTo>
                    <a:pt x="37535" y="47334"/>
                  </a:lnTo>
                  <a:lnTo>
                    <a:pt x="38122" y="46989"/>
                  </a:lnTo>
                  <a:lnTo>
                    <a:pt x="38699" y="46625"/>
                  </a:lnTo>
                  <a:lnTo>
                    <a:pt x="39276" y="46240"/>
                  </a:lnTo>
                  <a:lnTo>
                    <a:pt x="39853" y="45845"/>
                  </a:lnTo>
                  <a:lnTo>
                    <a:pt x="40430" y="45441"/>
                  </a:lnTo>
                  <a:lnTo>
                    <a:pt x="40997" y="45015"/>
                  </a:lnTo>
                  <a:lnTo>
                    <a:pt x="41564" y="44580"/>
                  </a:lnTo>
                  <a:lnTo>
                    <a:pt x="42121" y="44125"/>
                  </a:lnTo>
                  <a:lnTo>
                    <a:pt x="42677" y="43669"/>
                  </a:lnTo>
                  <a:lnTo>
                    <a:pt x="43234" y="43204"/>
                  </a:lnTo>
                  <a:lnTo>
                    <a:pt x="43781" y="42718"/>
                  </a:lnTo>
                  <a:lnTo>
                    <a:pt x="44317" y="42232"/>
                  </a:lnTo>
                  <a:lnTo>
                    <a:pt x="44854" y="41736"/>
                  </a:lnTo>
                  <a:lnTo>
                    <a:pt x="45390" y="41230"/>
                  </a:lnTo>
                  <a:lnTo>
                    <a:pt x="45917" y="40723"/>
                  </a:lnTo>
                  <a:lnTo>
                    <a:pt x="46433" y="40207"/>
                  </a:lnTo>
                  <a:lnTo>
                    <a:pt x="46949" y="39681"/>
                  </a:lnTo>
                  <a:lnTo>
                    <a:pt x="47455" y="39165"/>
                  </a:lnTo>
                  <a:lnTo>
                    <a:pt x="47951" y="38638"/>
                  </a:lnTo>
                  <a:lnTo>
                    <a:pt x="48447" y="38102"/>
                  </a:lnTo>
                  <a:lnTo>
                    <a:pt x="49409" y="37049"/>
                  </a:lnTo>
                  <a:lnTo>
                    <a:pt x="50350" y="35996"/>
                  </a:lnTo>
                  <a:lnTo>
                    <a:pt x="51251" y="34943"/>
                  </a:lnTo>
                  <a:lnTo>
                    <a:pt x="52122" y="33921"/>
                  </a:lnTo>
                  <a:lnTo>
                    <a:pt x="52962" y="32909"/>
                  </a:lnTo>
                  <a:lnTo>
                    <a:pt x="53762" y="31937"/>
                  </a:lnTo>
                  <a:lnTo>
                    <a:pt x="54531" y="30996"/>
                  </a:lnTo>
                  <a:lnTo>
                    <a:pt x="55938" y="29265"/>
                  </a:lnTo>
                  <a:lnTo>
                    <a:pt x="56576" y="28475"/>
                  </a:lnTo>
                  <a:lnTo>
                    <a:pt x="57173" y="27756"/>
                  </a:lnTo>
                  <a:lnTo>
                    <a:pt x="57720" y="27109"/>
                  </a:lnTo>
                  <a:lnTo>
                    <a:pt x="58226" y="26542"/>
                  </a:lnTo>
                  <a:lnTo>
                    <a:pt x="58671" y="26056"/>
                  </a:lnTo>
                  <a:lnTo>
                    <a:pt x="58884" y="25843"/>
                  </a:lnTo>
                  <a:lnTo>
                    <a:pt x="59076" y="25661"/>
                  </a:lnTo>
                  <a:lnTo>
                    <a:pt x="59086" y="25631"/>
                  </a:lnTo>
                  <a:lnTo>
                    <a:pt x="59076" y="25600"/>
                  </a:lnTo>
                  <a:lnTo>
                    <a:pt x="59046" y="25570"/>
                  </a:lnTo>
                  <a:lnTo>
                    <a:pt x="58985" y="25519"/>
                  </a:lnTo>
                  <a:lnTo>
                    <a:pt x="58813" y="25428"/>
                  </a:lnTo>
                  <a:lnTo>
                    <a:pt x="58560" y="25317"/>
                  </a:lnTo>
                  <a:lnTo>
                    <a:pt x="58226" y="25175"/>
                  </a:lnTo>
                  <a:lnTo>
                    <a:pt x="57821" y="25034"/>
                  </a:lnTo>
                  <a:lnTo>
                    <a:pt x="56829" y="24679"/>
                  </a:lnTo>
                  <a:lnTo>
                    <a:pt x="55624" y="24274"/>
                  </a:lnTo>
                  <a:lnTo>
                    <a:pt x="54248" y="23819"/>
                  </a:lnTo>
                  <a:lnTo>
                    <a:pt x="52739" y="23303"/>
                  </a:lnTo>
                  <a:lnTo>
                    <a:pt x="51150" y="22756"/>
                  </a:lnTo>
                  <a:lnTo>
                    <a:pt x="50330" y="22472"/>
                  </a:lnTo>
                  <a:lnTo>
                    <a:pt x="49510" y="22169"/>
                  </a:lnTo>
                  <a:lnTo>
                    <a:pt x="48690" y="21865"/>
                  </a:lnTo>
                  <a:lnTo>
                    <a:pt x="47880" y="21551"/>
                  </a:lnTo>
                  <a:lnTo>
                    <a:pt x="47081" y="21238"/>
                  </a:lnTo>
                  <a:lnTo>
                    <a:pt x="46301" y="20914"/>
                  </a:lnTo>
                  <a:lnTo>
                    <a:pt x="45532" y="20590"/>
                  </a:lnTo>
                  <a:lnTo>
                    <a:pt x="44803" y="20256"/>
                  </a:lnTo>
                  <a:lnTo>
                    <a:pt x="44095" y="19922"/>
                  </a:lnTo>
                  <a:lnTo>
                    <a:pt x="43437" y="19577"/>
                  </a:lnTo>
                  <a:lnTo>
                    <a:pt x="42819" y="19243"/>
                  </a:lnTo>
                  <a:lnTo>
                    <a:pt x="42526" y="19071"/>
                  </a:lnTo>
                  <a:lnTo>
                    <a:pt x="42242" y="18899"/>
                  </a:lnTo>
                  <a:lnTo>
                    <a:pt x="41979" y="18727"/>
                  </a:lnTo>
                  <a:lnTo>
                    <a:pt x="41736" y="18555"/>
                  </a:lnTo>
                  <a:lnTo>
                    <a:pt x="41493" y="18383"/>
                  </a:lnTo>
                  <a:lnTo>
                    <a:pt x="41281" y="18221"/>
                  </a:lnTo>
                  <a:lnTo>
                    <a:pt x="41078" y="18049"/>
                  </a:lnTo>
                  <a:lnTo>
                    <a:pt x="40886" y="17877"/>
                  </a:lnTo>
                  <a:lnTo>
                    <a:pt x="40724" y="17705"/>
                  </a:lnTo>
                  <a:lnTo>
                    <a:pt x="40572" y="17543"/>
                  </a:lnTo>
                  <a:lnTo>
                    <a:pt x="40440" y="17381"/>
                  </a:lnTo>
                  <a:lnTo>
                    <a:pt x="40319" y="17209"/>
                  </a:lnTo>
                  <a:lnTo>
                    <a:pt x="40187" y="17037"/>
                  </a:lnTo>
                  <a:lnTo>
                    <a:pt x="40076" y="16854"/>
                  </a:lnTo>
                  <a:lnTo>
                    <a:pt x="39965" y="16662"/>
                  </a:lnTo>
                  <a:lnTo>
                    <a:pt x="39853" y="16470"/>
                  </a:lnTo>
                  <a:lnTo>
                    <a:pt x="39641" y="16065"/>
                  </a:lnTo>
                  <a:lnTo>
                    <a:pt x="39438" y="15630"/>
                  </a:lnTo>
                  <a:lnTo>
                    <a:pt x="39256" y="15184"/>
                  </a:lnTo>
                  <a:lnTo>
                    <a:pt x="39084" y="14708"/>
                  </a:lnTo>
                  <a:lnTo>
                    <a:pt x="38932" y="14223"/>
                  </a:lnTo>
                  <a:lnTo>
                    <a:pt x="38780" y="13706"/>
                  </a:lnTo>
                  <a:lnTo>
                    <a:pt x="38649" y="13180"/>
                  </a:lnTo>
                  <a:lnTo>
                    <a:pt x="38527" y="12643"/>
                  </a:lnTo>
                  <a:lnTo>
                    <a:pt x="38416" y="12087"/>
                  </a:lnTo>
                  <a:lnTo>
                    <a:pt x="38315" y="11520"/>
                  </a:lnTo>
                  <a:lnTo>
                    <a:pt x="38213" y="10943"/>
                  </a:lnTo>
                  <a:lnTo>
                    <a:pt x="38132" y="10346"/>
                  </a:lnTo>
                  <a:lnTo>
                    <a:pt x="38062" y="9748"/>
                  </a:lnTo>
                  <a:lnTo>
                    <a:pt x="37991" y="9141"/>
                  </a:lnTo>
                  <a:lnTo>
                    <a:pt x="37930" y="8534"/>
                  </a:lnTo>
                  <a:lnTo>
                    <a:pt x="37879" y="7916"/>
                  </a:lnTo>
                  <a:lnTo>
                    <a:pt x="37829" y="7289"/>
                  </a:lnTo>
                  <a:lnTo>
                    <a:pt x="37748" y="6044"/>
                  </a:lnTo>
                  <a:lnTo>
                    <a:pt x="37697" y="4788"/>
                  </a:lnTo>
                  <a:lnTo>
                    <a:pt x="37647" y="3553"/>
                  </a:lnTo>
                  <a:lnTo>
                    <a:pt x="37626" y="2339"/>
                  </a:lnTo>
                  <a:lnTo>
                    <a:pt x="37586" y="0"/>
                  </a:lnTo>
                  <a:lnTo>
                    <a:pt x="34104" y="11"/>
                  </a:lnTo>
                  <a:lnTo>
                    <a:pt x="29548" y="21"/>
                  </a:lnTo>
                  <a:lnTo>
                    <a:pt x="24983" y="11"/>
                  </a:lnTo>
                  <a:lnTo>
                    <a:pt x="21511" y="0"/>
                  </a:lnTo>
                  <a:close/>
                </a:path>
              </a:pathLst>
            </a:custGeom>
            <a:solidFill>
              <a:srgbClr val="F4B1A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1" name="Google Shape;53;p15">
              <a:extLst>
                <a:ext uri="{FF2B5EF4-FFF2-40B4-BE49-F238E27FC236}">
                  <a16:creationId xmlns:a16="http://schemas.microsoft.com/office/drawing/2014/main" id="{ACABC50E-E796-F6D6-0DA7-855340389263}"/>
                </a:ext>
              </a:extLst>
            </p:cNvPr>
            <p:cNvSpPr/>
            <p:nvPr/>
          </p:nvSpPr>
          <p:spPr>
            <a:xfrm>
              <a:off x="904850" y="2785775"/>
              <a:ext cx="1625975" cy="2471175"/>
            </a:xfrm>
            <a:custGeom>
              <a:avLst/>
              <a:gdLst/>
              <a:ahLst/>
              <a:cxnLst/>
              <a:rect l="l" t="t" r="r" b="b"/>
              <a:pathLst>
                <a:path w="65039" h="98847" extrusionOk="0">
                  <a:moveTo>
                    <a:pt x="32342" y="0"/>
                  </a:moveTo>
                  <a:lnTo>
                    <a:pt x="31472" y="10"/>
                  </a:lnTo>
                  <a:lnTo>
                    <a:pt x="30601" y="20"/>
                  </a:lnTo>
                  <a:lnTo>
                    <a:pt x="29751" y="31"/>
                  </a:lnTo>
                  <a:lnTo>
                    <a:pt x="28921" y="51"/>
                  </a:lnTo>
                  <a:lnTo>
                    <a:pt x="28111" y="81"/>
                  </a:lnTo>
                  <a:lnTo>
                    <a:pt x="27342" y="112"/>
                  </a:lnTo>
                  <a:lnTo>
                    <a:pt x="26613" y="152"/>
                  </a:lnTo>
                  <a:lnTo>
                    <a:pt x="25935" y="203"/>
                  </a:lnTo>
                  <a:lnTo>
                    <a:pt x="25307" y="253"/>
                  </a:lnTo>
                  <a:lnTo>
                    <a:pt x="24740" y="314"/>
                  </a:lnTo>
                  <a:lnTo>
                    <a:pt x="24244" y="375"/>
                  </a:lnTo>
                  <a:lnTo>
                    <a:pt x="23829" y="446"/>
                  </a:lnTo>
                  <a:lnTo>
                    <a:pt x="23647" y="486"/>
                  </a:lnTo>
                  <a:lnTo>
                    <a:pt x="23485" y="527"/>
                  </a:lnTo>
                  <a:lnTo>
                    <a:pt x="23343" y="567"/>
                  </a:lnTo>
                  <a:lnTo>
                    <a:pt x="23232" y="608"/>
                  </a:lnTo>
                  <a:lnTo>
                    <a:pt x="23141" y="648"/>
                  </a:lnTo>
                  <a:lnTo>
                    <a:pt x="23080" y="699"/>
                  </a:lnTo>
                  <a:lnTo>
                    <a:pt x="23040" y="739"/>
                  </a:lnTo>
                  <a:lnTo>
                    <a:pt x="23030" y="769"/>
                  </a:lnTo>
                  <a:lnTo>
                    <a:pt x="23030" y="790"/>
                  </a:lnTo>
                  <a:lnTo>
                    <a:pt x="22979" y="800"/>
                  </a:lnTo>
                  <a:lnTo>
                    <a:pt x="22918" y="820"/>
                  </a:lnTo>
                  <a:lnTo>
                    <a:pt x="22847" y="850"/>
                  </a:lnTo>
                  <a:lnTo>
                    <a:pt x="22756" y="891"/>
                  </a:lnTo>
                  <a:lnTo>
                    <a:pt x="22665" y="952"/>
                  </a:lnTo>
                  <a:lnTo>
                    <a:pt x="22564" y="1043"/>
                  </a:lnTo>
                  <a:lnTo>
                    <a:pt x="22463" y="1144"/>
                  </a:lnTo>
                  <a:lnTo>
                    <a:pt x="22351" y="1276"/>
                  </a:lnTo>
                  <a:lnTo>
                    <a:pt x="22260" y="1438"/>
                  </a:lnTo>
                  <a:lnTo>
                    <a:pt x="22169" y="1640"/>
                  </a:lnTo>
                  <a:lnTo>
                    <a:pt x="22129" y="1741"/>
                  </a:lnTo>
                  <a:lnTo>
                    <a:pt x="22088" y="1863"/>
                  </a:lnTo>
                  <a:lnTo>
                    <a:pt x="22058" y="1994"/>
                  </a:lnTo>
                  <a:lnTo>
                    <a:pt x="22028" y="2136"/>
                  </a:lnTo>
                  <a:lnTo>
                    <a:pt x="22007" y="2278"/>
                  </a:lnTo>
                  <a:lnTo>
                    <a:pt x="21987" y="2440"/>
                  </a:lnTo>
                  <a:lnTo>
                    <a:pt x="21977" y="2612"/>
                  </a:lnTo>
                  <a:lnTo>
                    <a:pt x="21967" y="2794"/>
                  </a:lnTo>
                  <a:lnTo>
                    <a:pt x="21967" y="2986"/>
                  </a:lnTo>
                  <a:lnTo>
                    <a:pt x="21977" y="3189"/>
                  </a:lnTo>
                  <a:lnTo>
                    <a:pt x="21977" y="3320"/>
                  </a:lnTo>
                  <a:lnTo>
                    <a:pt x="21977" y="3452"/>
                  </a:lnTo>
                  <a:lnTo>
                    <a:pt x="21957" y="3584"/>
                  </a:lnTo>
                  <a:lnTo>
                    <a:pt x="21947" y="3705"/>
                  </a:lnTo>
                  <a:lnTo>
                    <a:pt x="21916" y="3837"/>
                  </a:lnTo>
                  <a:lnTo>
                    <a:pt x="21886" y="3968"/>
                  </a:lnTo>
                  <a:lnTo>
                    <a:pt x="21805" y="4231"/>
                  </a:lnTo>
                  <a:lnTo>
                    <a:pt x="21693" y="4505"/>
                  </a:lnTo>
                  <a:lnTo>
                    <a:pt x="21562" y="4768"/>
                  </a:lnTo>
                  <a:lnTo>
                    <a:pt x="21400" y="5031"/>
                  </a:lnTo>
                  <a:lnTo>
                    <a:pt x="21218" y="5304"/>
                  </a:lnTo>
                  <a:lnTo>
                    <a:pt x="21015" y="5578"/>
                  </a:lnTo>
                  <a:lnTo>
                    <a:pt x="20793" y="5841"/>
                  </a:lnTo>
                  <a:lnTo>
                    <a:pt x="20550" y="6114"/>
                  </a:lnTo>
                  <a:lnTo>
                    <a:pt x="20286" y="6388"/>
                  </a:lnTo>
                  <a:lnTo>
                    <a:pt x="20013" y="6661"/>
                  </a:lnTo>
                  <a:lnTo>
                    <a:pt x="19709" y="6934"/>
                  </a:lnTo>
                  <a:lnTo>
                    <a:pt x="19396" y="7207"/>
                  </a:lnTo>
                  <a:lnTo>
                    <a:pt x="19072" y="7471"/>
                  </a:lnTo>
                  <a:lnTo>
                    <a:pt x="18728" y="7744"/>
                  </a:lnTo>
                  <a:lnTo>
                    <a:pt x="18363" y="8017"/>
                  </a:lnTo>
                  <a:lnTo>
                    <a:pt x="17999" y="8280"/>
                  </a:lnTo>
                  <a:lnTo>
                    <a:pt x="17614" y="8544"/>
                  </a:lnTo>
                  <a:lnTo>
                    <a:pt x="17219" y="8817"/>
                  </a:lnTo>
                  <a:lnTo>
                    <a:pt x="16814" y="9080"/>
                  </a:lnTo>
                  <a:lnTo>
                    <a:pt x="16399" y="9333"/>
                  </a:lnTo>
                  <a:lnTo>
                    <a:pt x="15984" y="9596"/>
                  </a:lnTo>
                  <a:lnTo>
                    <a:pt x="15114" y="10113"/>
                  </a:lnTo>
                  <a:lnTo>
                    <a:pt x="14233" y="10609"/>
                  </a:lnTo>
                  <a:lnTo>
                    <a:pt x="13332" y="11094"/>
                  </a:lnTo>
                  <a:lnTo>
                    <a:pt x="12421" y="11570"/>
                  </a:lnTo>
                  <a:lnTo>
                    <a:pt x="11510" y="12026"/>
                  </a:lnTo>
                  <a:lnTo>
                    <a:pt x="10609" y="12461"/>
                  </a:lnTo>
                  <a:lnTo>
                    <a:pt x="9718" y="12886"/>
                  </a:lnTo>
                  <a:lnTo>
                    <a:pt x="8848" y="13281"/>
                  </a:lnTo>
                  <a:lnTo>
                    <a:pt x="8008" y="13656"/>
                  </a:lnTo>
                  <a:lnTo>
                    <a:pt x="7198" y="14010"/>
                  </a:lnTo>
                  <a:lnTo>
                    <a:pt x="6429" y="14344"/>
                  </a:lnTo>
                  <a:lnTo>
                    <a:pt x="5720" y="14637"/>
                  </a:lnTo>
                  <a:lnTo>
                    <a:pt x="4465" y="15144"/>
                  </a:lnTo>
                  <a:lnTo>
                    <a:pt x="3503" y="15528"/>
                  </a:lnTo>
                  <a:lnTo>
                    <a:pt x="2663" y="15852"/>
                  </a:lnTo>
                  <a:lnTo>
                    <a:pt x="2673" y="17978"/>
                  </a:lnTo>
                  <a:lnTo>
                    <a:pt x="2693" y="20276"/>
                  </a:lnTo>
                  <a:lnTo>
                    <a:pt x="2734" y="23080"/>
                  </a:lnTo>
                  <a:lnTo>
                    <a:pt x="2754" y="24588"/>
                  </a:lnTo>
                  <a:lnTo>
                    <a:pt x="2795" y="26137"/>
                  </a:lnTo>
                  <a:lnTo>
                    <a:pt x="2835" y="27685"/>
                  </a:lnTo>
                  <a:lnTo>
                    <a:pt x="2886" y="29204"/>
                  </a:lnTo>
                  <a:lnTo>
                    <a:pt x="2936" y="30672"/>
                  </a:lnTo>
                  <a:lnTo>
                    <a:pt x="3007" y="32048"/>
                  </a:lnTo>
                  <a:lnTo>
                    <a:pt x="3078" y="33303"/>
                  </a:lnTo>
                  <a:lnTo>
                    <a:pt x="3159" y="34407"/>
                  </a:lnTo>
                  <a:lnTo>
                    <a:pt x="3210" y="34943"/>
                  </a:lnTo>
                  <a:lnTo>
                    <a:pt x="3240" y="35500"/>
                  </a:lnTo>
                  <a:lnTo>
                    <a:pt x="3270" y="36097"/>
                  </a:lnTo>
                  <a:lnTo>
                    <a:pt x="3301" y="36725"/>
                  </a:lnTo>
                  <a:lnTo>
                    <a:pt x="3311" y="37383"/>
                  </a:lnTo>
                  <a:lnTo>
                    <a:pt x="3331" y="38071"/>
                  </a:lnTo>
                  <a:lnTo>
                    <a:pt x="3341" y="39539"/>
                  </a:lnTo>
                  <a:lnTo>
                    <a:pt x="3331" y="41108"/>
                  </a:lnTo>
                  <a:lnTo>
                    <a:pt x="3311" y="42788"/>
                  </a:lnTo>
                  <a:lnTo>
                    <a:pt x="3260" y="44560"/>
                  </a:lnTo>
                  <a:lnTo>
                    <a:pt x="3200" y="46422"/>
                  </a:lnTo>
                  <a:lnTo>
                    <a:pt x="3129" y="48356"/>
                  </a:lnTo>
                  <a:lnTo>
                    <a:pt x="3038" y="50370"/>
                  </a:lnTo>
                  <a:lnTo>
                    <a:pt x="2936" y="52435"/>
                  </a:lnTo>
                  <a:lnTo>
                    <a:pt x="2825" y="54571"/>
                  </a:lnTo>
                  <a:lnTo>
                    <a:pt x="2704" y="56747"/>
                  </a:lnTo>
                  <a:lnTo>
                    <a:pt x="2572" y="58964"/>
                  </a:lnTo>
                  <a:lnTo>
                    <a:pt x="2289" y="63499"/>
                  </a:lnTo>
                  <a:lnTo>
                    <a:pt x="1975" y="68095"/>
                  </a:lnTo>
                  <a:lnTo>
                    <a:pt x="1651" y="72700"/>
                  </a:lnTo>
                  <a:lnTo>
                    <a:pt x="1013" y="81710"/>
                  </a:lnTo>
                  <a:lnTo>
                    <a:pt x="709" y="85981"/>
                  </a:lnTo>
                  <a:lnTo>
                    <a:pt x="436" y="90020"/>
                  </a:lnTo>
                  <a:lnTo>
                    <a:pt x="193" y="93755"/>
                  </a:lnTo>
                  <a:lnTo>
                    <a:pt x="92" y="95496"/>
                  </a:lnTo>
                  <a:lnTo>
                    <a:pt x="1" y="97136"/>
                  </a:lnTo>
                  <a:lnTo>
                    <a:pt x="568" y="97248"/>
                  </a:lnTo>
                  <a:lnTo>
                    <a:pt x="1175" y="97349"/>
                  </a:lnTo>
                  <a:lnTo>
                    <a:pt x="1823" y="97450"/>
                  </a:lnTo>
                  <a:lnTo>
                    <a:pt x="2521" y="97541"/>
                  </a:lnTo>
                  <a:lnTo>
                    <a:pt x="3250" y="97632"/>
                  </a:lnTo>
                  <a:lnTo>
                    <a:pt x="4009" y="97723"/>
                  </a:lnTo>
                  <a:lnTo>
                    <a:pt x="4819" y="97804"/>
                  </a:lnTo>
                  <a:lnTo>
                    <a:pt x="5649" y="97885"/>
                  </a:lnTo>
                  <a:lnTo>
                    <a:pt x="6520" y="97966"/>
                  </a:lnTo>
                  <a:lnTo>
                    <a:pt x="7431" y="98037"/>
                  </a:lnTo>
                  <a:lnTo>
                    <a:pt x="9324" y="98179"/>
                  </a:lnTo>
                  <a:lnTo>
                    <a:pt x="11328" y="98311"/>
                  </a:lnTo>
                  <a:lnTo>
                    <a:pt x="13433" y="98422"/>
                  </a:lnTo>
                  <a:lnTo>
                    <a:pt x="15620" y="98523"/>
                  </a:lnTo>
                  <a:lnTo>
                    <a:pt x="17898" y="98604"/>
                  </a:lnTo>
                  <a:lnTo>
                    <a:pt x="20226" y="98675"/>
                  </a:lnTo>
                  <a:lnTo>
                    <a:pt x="22625" y="98736"/>
                  </a:lnTo>
                  <a:lnTo>
                    <a:pt x="25054" y="98786"/>
                  </a:lnTo>
                  <a:lnTo>
                    <a:pt x="27524" y="98817"/>
                  </a:lnTo>
                  <a:lnTo>
                    <a:pt x="30014" y="98837"/>
                  </a:lnTo>
                  <a:lnTo>
                    <a:pt x="32525" y="98847"/>
                  </a:lnTo>
                  <a:lnTo>
                    <a:pt x="35025" y="98837"/>
                  </a:lnTo>
                  <a:lnTo>
                    <a:pt x="37515" y="98817"/>
                  </a:lnTo>
                  <a:lnTo>
                    <a:pt x="39985" y="98786"/>
                  </a:lnTo>
                  <a:lnTo>
                    <a:pt x="42414" y="98736"/>
                  </a:lnTo>
                  <a:lnTo>
                    <a:pt x="44813" y="98675"/>
                  </a:lnTo>
                  <a:lnTo>
                    <a:pt x="47152" y="98604"/>
                  </a:lnTo>
                  <a:lnTo>
                    <a:pt x="49419" y="98523"/>
                  </a:lnTo>
                  <a:lnTo>
                    <a:pt x="51606" y="98422"/>
                  </a:lnTo>
                  <a:lnTo>
                    <a:pt x="53711" y="98311"/>
                  </a:lnTo>
                  <a:lnTo>
                    <a:pt x="55715" y="98179"/>
                  </a:lnTo>
                  <a:lnTo>
                    <a:pt x="57618" y="98037"/>
                  </a:lnTo>
                  <a:lnTo>
                    <a:pt x="58519" y="97966"/>
                  </a:lnTo>
                  <a:lnTo>
                    <a:pt x="59390" y="97885"/>
                  </a:lnTo>
                  <a:lnTo>
                    <a:pt x="60220" y="97804"/>
                  </a:lnTo>
                  <a:lnTo>
                    <a:pt x="61030" y="97723"/>
                  </a:lnTo>
                  <a:lnTo>
                    <a:pt x="61799" y="97632"/>
                  </a:lnTo>
                  <a:lnTo>
                    <a:pt x="62528" y="97541"/>
                  </a:lnTo>
                  <a:lnTo>
                    <a:pt x="63216" y="97450"/>
                  </a:lnTo>
                  <a:lnTo>
                    <a:pt x="63864" y="97349"/>
                  </a:lnTo>
                  <a:lnTo>
                    <a:pt x="64471" y="97248"/>
                  </a:lnTo>
                  <a:lnTo>
                    <a:pt x="65038" y="97136"/>
                  </a:lnTo>
                  <a:lnTo>
                    <a:pt x="64947" y="95496"/>
                  </a:lnTo>
                  <a:lnTo>
                    <a:pt x="64846" y="93755"/>
                  </a:lnTo>
                  <a:lnTo>
                    <a:pt x="64603" y="90020"/>
                  </a:lnTo>
                  <a:lnTo>
                    <a:pt x="64330" y="85981"/>
                  </a:lnTo>
                  <a:lnTo>
                    <a:pt x="64026" y="81710"/>
                  </a:lnTo>
                  <a:lnTo>
                    <a:pt x="63388" y="72700"/>
                  </a:lnTo>
                  <a:lnTo>
                    <a:pt x="63064" y="68095"/>
                  </a:lnTo>
                  <a:lnTo>
                    <a:pt x="62761" y="63499"/>
                  </a:lnTo>
                  <a:lnTo>
                    <a:pt x="62467" y="58964"/>
                  </a:lnTo>
                  <a:lnTo>
                    <a:pt x="62336" y="56747"/>
                  </a:lnTo>
                  <a:lnTo>
                    <a:pt x="62214" y="54571"/>
                  </a:lnTo>
                  <a:lnTo>
                    <a:pt x="62103" y="52435"/>
                  </a:lnTo>
                  <a:lnTo>
                    <a:pt x="62002" y="50370"/>
                  </a:lnTo>
                  <a:lnTo>
                    <a:pt x="61910" y="48356"/>
                  </a:lnTo>
                  <a:lnTo>
                    <a:pt x="61840" y="46422"/>
                  </a:lnTo>
                  <a:lnTo>
                    <a:pt x="61779" y="44560"/>
                  </a:lnTo>
                  <a:lnTo>
                    <a:pt x="61728" y="42788"/>
                  </a:lnTo>
                  <a:lnTo>
                    <a:pt x="61708" y="41108"/>
                  </a:lnTo>
                  <a:lnTo>
                    <a:pt x="61698" y="39539"/>
                  </a:lnTo>
                  <a:lnTo>
                    <a:pt x="61708" y="38071"/>
                  </a:lnTo>
                  <a:lnTo>
                    <a:pt x="61728" y="37383"/>
                  </a:lnTo>
                  <a:lnTo>
                    <a:pt x="61748" y="36725"/>
                  </a:lnTo>
                  <a:lnTo>
                    <a:pt x="61769" y="36097"/>
                  </a:lnTo>
                  <a:lnTo>
                    <a:pt x="61799" y="35500"/>
                  </a:lnTo>
                  <a:lnTo>
                    <a:pt x="61840" y="34943"/>
                  </a:lnTo>
                  <a:lnTo>
                    <a:pt x="61880" y="34407"/>
                  </a:lnTo>
                  <a:lnTo>
                    <a:pt x="61961" y="33303"/>
                  </a:lnTo>
                  <a:lnTo>
                    <a:pt x="62042" y="32048"/>
                  </a:lnTo>
                  <a:lnTo>
                    <a:pt x="62103" y="30672"/>
                  </a:lnTo>
                  <a:lnTo>
                    <a:pt x="62164" y="29204"/>
                  </a:lnTo>
                  <a:lnTo>
                    <a:pt x="62204" y="27685"/>
                  </a:lnTo>
                  <a:lnTo>
                    <a:pt x="62245" y="26137"/>
                  </a:lnTo>
                  <a:lnTo>
                    <a:pt x="62285" y="24588"/>
                  </a:lnTo>
                  <a:lnTo>
                    <a:pt x="62305" y="23080"/>
                  </a:lnTo>
                  <a:lnTo>
                    <a:pt x="62346" y="20276"/>
                  </a:lnTo>
                  <a:lnTo>
                    <a:pt x="62366" y="17978"/>
                  </a:lnTo>
                  <a:lnTo>
                    <a:pt x="62376" y="15852"/>
                  </a:lnTo>
                  <a:lnTo>
                    <a:pt x="62164" y="15791"/>
                  </a:lnTo>
                  <a:lnTo>
                    <a:pt x="61576" y="15609"/>
                  </a:lnTo>
                  <a:lnTo>
                    <a:pt x="60645" y="15326"/>
                  </a:lnTo>
                  <a:lnTo>
                    <a:pt x="60078" y="15144"/>
                  </a:lnTo>
                  <a:lnTo>
                    <a:pt x="59441" y="14931"/>
                  </a:lnTo>
                  <a:lnTo>
                    <a:pt x="58752" y="14688"/>
                  </a:lnTo>
                  <a:lnTo>
                    <a:pt x="58013" y="14425"/>
                  </a:lnTo>
                  <a:lnTo>
                    <a:pt x="57234" y="14141"/>
                  </a:lnTo>
                  <a:lnTo>
                    <a:pt x="56414" y="13828"/>
                  </a:lnTo>
                  <a:lnTo>
                    <a:pt x="55574" y="13483"/>
                  </a:lnTo>
                  <a:lnTo>
                    <a:pt x="54703" y="13129"/>
                  </a:lnTo>
                  <a:lnTo>
                    <a:pt x="53812" y="12744"/>
                  </a:lnTo>
                  <a:lnTo>
                    <a:pt x="52922" y="12340"/>
                  </a:lnTo>
                  <a:lnTo>
                    <a:pt x="52021" y="11904"/>
                  </a:lnTo>
                  <a:lnTo>
                    <a:pt x="51120" y="11459"/>
                  </a:lnTo>
                  <a:lnTo>
                    <a:pt x="50685" y="11226"/>
                  </a:lnTo>
                  <a:lnTo>
                    <a:pt x="50239" y="10993"/>
                  </a:lnTo>
                  <a:lnTo>
                    <a:pt x="49804" y="10750"/>
                  </a:lnTo>
                  <a:lnTo>
                    <a:pt x="49369" y="10497"/>
                  </a:lnTo>
                  <a:lnTo>
                    <a:pt x="48943" y="10244"/>
                  </a:lnTo>
                  <a:lnTo>
                    <a:pt x="48528" y="9991"/>
                  </a:lnTo>
                  <a:lnTo>
                    <a:pt x="48113" y="9728"/>
                  </a:lnTo>
                  <a:lnTo>
                    <a:pt x="47719" y="9455"/>
                  </a:lnTo>
                  <a:lnTo>
                    <a:pt x="47324" y="9181"/>
                  </a:lnTo>
                  <a:lnTo>
                    <a:pt x="46939" y="8908"/>
                  </a:lnTo>
                  <a:lnTo>
                    <a:pt x="46565" y="8625"/>
                  </a:lnTo>
                  <a:lnTo>
                    <a:pt x="46200" y="8341"/>
                  </a:lnTo>
                  <a:lnTo>
                    <a:pt x="45856" y="8048"/>
                  </a:lnTo>
                  <a:lnTo>
                    <a:pt x="45522" y="7754"/>
                  </a:lnTo>
                  <a:lnTo>
                    <a:pt x="45198" y="7450"/>
                  </a:lnTo>
                  <a:lnTo>
                    <a:pt x="44894" y="7147"/>
                  </a:lnTo>
                  <a:lnTo>
                    <a:pt x="44601" y="6843"/>
                  </a:lnTo>
                  <a:lnTo>
                    <a:pt x="44338" y="6529"/>
                  </a:lnTo>
                  <a:lnTo>
                    <a:pt x="44074" y="6215"/>
                  </a:lnTo>
                  <a:lnTo>
                    <a:pt x="43842" y="5892"/>
                  </a:lnTo>
                  <a:lnTo>
                    <a:pt x="43619" y="5568"/>
                  </a:lnTo>
                  <a:lnTo>
                    <a:pt x="43427" y="5244"/>
                  </a:lnTo>
                  <a:lnTo>
                    <a:pt x="43244" y="4910"/>
                  </a:lnTo>
                  <a:lnTo>
                    <a:pt x="43093" y="4576"/>
                  </a:lnTo>
                  <a:lnTo>
                    <a:pt x="42961" y="4231"/>
                  </a:lnTo>
                  <a:lnTo>
                    <a:pt x="42850" y="3887"/>
                  </a:lnTo>
                  <a:lnTo>
                    <a:pt x="42809" y="3715"/>
                  </a:lnTo>
                  <a:lnTo>
                    <a:pt x="42769" y="3543"/>
                  </a:lnTo>
                  <a:lnTo>
                    <a:pt x="42728" y="3371"/>
                  </a:lnTo>
                  <a:lnTo>
                    <a:pt x="42708" y="3189"/>
                  </a:lnTo>
                  <a:lnTo>
                    <a:pt x="42647" y="2794"/>
                  </a:lnTo>
                  <a:lnTo>
                    <a:pt x="42576" y="2450"/>
                  </a:lnTo>
                  <a:lnTo>
                    <a:pt x="42495" y="2136"/>
                  </a:lnTo>
                  <a:lnTo>
                    <a:pt x="42414" y="1873"/>
                  </a:lnTo>
                  <a:lnTo>
                    <a:pt x="42333" y="1640"/>
                  </a:lnTo>
                  <a:lnTo>
                    <a:pt x="42242" y="1448"/>
                  </a:lnTo>
                  <a:lnTo>
                    <a:pt x="42151" y="1286"/>
                  </a:lnTo>
                  <a:lnTo>
                    <a:pt x="42070" y="1154"/>
                  </a:lnTo>
                  <a:lnTo>
                    <a:pt x="41989" y="1043"/>
                  </a:lnTo>
                  <a:lnTo>
                    <a:pt x="41908" y="962"/>
                  </a:lnTo>
                  <a:lnTo>
                    <a:pt x="41837" y="891"/>
                  </a:lnTo>
                  <a:lnTo>
                    <a:pt x="41777" y="850"/>
                  </a:lnTo>
                  <a:lnTo>
                    <a:pt x="41686" y="800"/>
                  </a:lnTo>
                  <a:lnTo>
                    <a:pt x="41655" y="790"/>
                  </a:lnTo>
                  <a:lnTo>
                    <a:pt x="41655" y="769"/>
                  </a:lnTo>
                  <a:lnTo>
                    <a:pt x="41645" y="739"/>
                  </a:lnTo>
                  <a:lnTo>
                    <a:pt x="41605" y="699"/>
                  </a:lnTo>
                  <a:lnTo>
                    <a:pt x="41534" y="648"/>
                  </a:lnTo>
                  <a:lnTo>
                    <a:pt x="41443" y="608"/>
                  </a:lnTo>
                  <a:lnTo>
                    <a:pt x="41331" y="567"/>
                  </a:lnTo>
                  <a:lnTo>
                    <a:pt x="41200" y="527"/>
                  </a:lnTo>
                  <a:lnTo>
                    <a:pt x="41038" y="486"/>
                  </a:lnTo>
                  <a:lnTo>
                    <a:pt x="40856" y="446"/>
                  </a:lnTo>
                  <a:lnTo>
                    <a:pt x="40430" y="375"/>
                  </a:lnTo>
                  <a:lnTo>
                    <a:pt x="39934" y="314"/>
                  </a:lnTo>
                  <a:lnTo>
                    <a:pt x="39367" y="253"/>
                  </a:lnTo>
                  <a:lnTo>
                    <a:pt x="38740" y="203"/>
                  </a:lnTo>
                  <a:lnTo>
                    <a:pt x="38062" y="152"/>
                  </a:lnTo>
                  <a:lnTo>
                    <a:pt x="37333" y="112"/>
                  </a:lnTo>
                  <a:lnTo>
                    <a:pt x="36564" y="81"/>
                  </a:lnTo>
                  <a:lnTo>
                    <a:pt x="35764" y="51"/>
                  </a:lnTo>
                  <a:lnTo>
                    <a:pt x="34934" y="31"/>
                  </a:lnTo>
                  <a:lnTo>
                    <a:pt x="34073" y="20"/>
                  </a:lnTo>
                  <a:lnTo>
                    <a:pt x="33213" y="10"/>
                  </a:lnTo>
                  <a:lnTo>
                    <a:pt x="32342" y="0"/>
                  </a:lnTo>
                  <a:close/>
                </a:path>
              </a:pathLst>
            </a:custGeom>
            <a:solidFill>
              <a:srgbClr val="2D406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54;p15">
              <a:extLst>
                <a:ext uri="{FF2B5EF4-FFF2-40B4-BE49-F238E27FC236}">
                  <a16:creationId xmlns:a16="http://schemas.microsoft.com/office/drawing/2014/main" id="{814D00D5-8DBC-3449-6FDC-7366F96F2AB1}"/>
                </a:ext>
              </a:extLst>
            </p:cNvPr>
            <p:cNvSpPr/>
            <p:nvPr/>
          </p:nvSpPr>
          <p:spPr>
            <a:xfrm>
              <a:off x="457200" y="3141075"/>
              <a:ext cx="643550" cy="1470075"/>
            </a:xfrm>
            <a:custGeom>
              <a:avLst/>
              <a:gdLst/>
              <a:ahLst/>
              <a:cxnLst/>
              <a:rect l="l" t="t" r="r" b="b"/>
              <a:pathLst>
                <a:path w="25742" h="58803" extrusionOk="0">
                  <a:moveTo>
                    <a:pt x="25337" y="0"/>
                  </a:moveTo>
                  <a:lnTo>
                    <a:pt x="25195" y="20"/>
                  </a:lnTo>
                  <a:lnTo>
                    <a:pt x="24800" y="91"/>
                  </a:lnTo>
                  <a:lnTo>
                    <a:pt x="24173" y="213"/>
                  </a:lnTo>
                  <a:lnTo>
                    <a:pt x="23788" y="304"/>
                  </a:lnTo>
                  <a:lnTo>
                    <a:pt x="23353" y="405"/>
                  </a:lnTo>
                  <a:lnTo>
                    <a:pt x="22877" y="517"/>
                  </a:lnTo>
                  <a:lnTo>
                    <a:pt x="22361" y="658"/>
                  </a:lnTo>
                  <a:lnTo>
                    <a:pt x="21814" y="820"/>
                  </a:lnTo>
                  <a:lnTo>
                    <a:pt x="21227" y="1002"/>
                  </a:lnTo>
                  <a:lnTo>
                    <a:pt x="20630" y="1195"/>
                  </a:lnTo>
                  <a:lnTo>
                    <a:pt x="20002" y="1428"/>
                  </a:lnTo>
                  <a:lnTo>
                    <a:pt x="19354" y="1670"/>
                  </a:lnTo>
                  <a:lnTo>
                    <a:pt x="18696" y="1944"/>
                  </a:lnTo>
                  <a:lnTo>
                    <a:pt x="18028" y="2247"/>
                  </a:lnTo>
                  <a:lnTo>
                    <a:pt x="17350" y="2582"/>
                  </a:lnTo>
                  <a:lnTo>
                    <a:pt x="17006" y="2754"/>
                  </a:lnTo>
                  <a:lnTo>
                    <a:pt x="16662" y="2936"/>
                  </a:lnTo>
                  <a:lnTo>
                    <a:pt x="16328" y="3118"/>
                  </a:lnTo>
                  <a:lnTo>
                    <a:pt x="15984" y="3320"/>
                  </a:lnTo>
                  <a:lnTo>
                    <a:pt x="15649" y="3523"/>
                  </a:lnTo>
                  <a:lnTo>
                    <a:pt x="15305" y="3735"/>
                  </a:lnTo>
                  <a:lnTo>
                    <a:pt x="14971" y="3958"/>
                  </a:lnTo>
                  <a:lnTo>
                    <a:pt x="14637" y="4181"/>
                  </a:lnTo>
                  <a:lnTo>
                    <a:pt x="14313" y="4424"/>
                  </a:lnTo>
                  <a:lnTo>
                    <a:pt x="13989" y="4667"/>
                  </a:lnTo>
                  <a:lnTo>
                    <a:pt x="13665" y="4920"/>
                  </a:lnTo>
                  <a:lnTo>
                    <a:pt x="13352" y="5183"/>
                  </a:lnTo>
                  <a:lnTo>
                    <a:pt x="13038" y="5446"/>
                  </a:lnTo>
                  <a:lnTo>
                    <a:pt x="12724" y="5730"/>
                  </a:lnTo>
                  <a:lnTo>
                    <a:pt x="12431" y="6013"/>
                  </a:lnTo>
                  <a:lnTo>
                    <a:pt x="12137" y="6317"/>
                  </a:lnTo>
                  <a:lnTo>
                    <a:pt x="11843" y="6620"/>
                  </a:lnTo>
                  <a:lnTo>
                    <a:pt x="11570" y="6934"/>
                  </a:lnTo>
                  <a:lnTo>
                    <a:pt x="11297" y="7258"/>
                  </a:lnTo>
                  <a:lnTo>
                    <a:pt x="11034" y="7592"/>
                  </a:lnTo>
                  <a:lnTo>
                    <a:pt x="10781" y="7936"/>
                  </a:lnTo>
                  <a:lnTo>
                    <a:pt x="10527" y="8291"/>
                  </a:lnTo>
                  <a:lnTo>
                    <a:pt x="10295" y="8655"/>
                  </a:lnTo>
                  <a:lnTo>
                    <a:pt x="10072" y="9030"/>
                  </a:lnTo>
                  <a:lnTo>
                    <a:pt x="9859" y="9414"/>
                  </a:lnTo>
                  <a:lnTo>
                    <a:pt x="9647" y="9809"/>
                  </a:lnTo>
                  <a:lnTo>
                    <a:pt x="9465" y="10214"/>
                  </a:lnTo>
                  <a:lnTo>
                    <a:pt x="9282" y="10629"/>
                  </a:lnTo>
                  <a:lnTo>
                    <a:pt x="8969" y="11388"/>
                  </a:lnTo>
                  <a:lnTo>
                    <a:pt x="8402" y="12795"/>
                  </a:lnTo>
                  <a:lnTo>
                    <a:pt x="8037" y="13706"/>
                  </a:lnTo>
                  <a:lnTo>
                    <a:pt x="7632" y="14759"/>
                  </a:lnTo>
                  <a:lnTo>
                    <a:pt x="7187" y="15943"/>
                  </a:lnTo>
                  <a:lnTo>
                    <a:pt x="6721" y="17229"/>
                  </a:lnTo>
                  <a:lnTo>
                    <a:pt x="6215" y="18626"/>
                  </a:lnTo>
                  <a:lnTo>
                    <a:pt x="5699" y="20124"/>
                  </a:lnTo>
                  <a:lnTo>
                    <a:pt x="5173" y="21703"/>
                  </a:lnTo>
                  <a:lnTo>
                    <a:pt x="4626" y="23363"/>
                  </a:lnTo>
                  <a:lnTo>
                    <a:pt x="4100" y="25094"/>
                  </a:lnTo>
                  <a:lnTo>
                    <a:pt x="3826" y="25985"/>
                  </a:lnTo>
                  <a:lnTo>
                    <a:pt x="3563" y="26886"/>
                  </a:lnTo>
                  <a:lnTo>
                    <a:pt x="3300" y="27797"/>
                  </a:lnTo>
                  <a:lnTo>
                    <a:pt x="3047" y="28718"/>
                  </a:lnTo>
                  <a:lnTo>
                    <a:pt x="2794" y="29659"/>
                  </a:lnTo>
                  <a:lnTo>
                    <a:pt x="2551" y="30601"/>
                  </a:lnTo>
                  <a:lnTo>
                    <a:pt x="2308" y="31552"/>
                  </a:lnTo>
                  <a:lnTo>
                    <a:pt x="2075" y="32514"/>
                  </a:lnTo>
                  <a:lnTo>
                    <a:pt x="1852" y="33476"/>
                  </a:lnTo>
                  <a:lnTo>
                    <a:pt x="1640" y="34447"/>
                  </a:lnTo>
                  <a:lnTo>
                    <a:pt x="1437" y="35419"/>
                  </a:lnTo>
                  <a:lnTo>
                    <a:pt x="1235" y="36401"/>
                  </a:lnTo>
                  <a:lnTo>
                    <a:pt x="1053" y="37373"/>
                  </a:lnTo>
                  <a:lnTo>
                    <a:pt x="881" y="38355"/>
                  </a:lnTo>
                  <a:lnTo>
                    <a:pt x="719" y="39326"/>
                  </a:lnTo>
                  <a:lnTo>
                    <a:pt x="577" y="40298"/>
                  </a:lnTo>
                  <a:lnTo>
                    <a:pt x="445" y="41270"/>
                  </a:lnTo>
                  <a:lnTo>
                    <a:pt x="334" y="42232"/>
                  </a:lnTo>
                  <a:lnTo>
                    <a:pt x="233" y="43193"/>
                  </a:lnTo>
                  <a:lnTo>
                    <a:pt x="142" y="44145"/>
                  </a:lnTo>
                  <a:lnTo>
                    <a:pt x="81" y="45096"/>
                  </a:lnTo>
                  <a:lnTo>
                    <a:pt x="30" y="46028"/>
                  </a:lnTo>
                  <a:lnTo>
                    <a:pt x="0" y="46949"/>
                  </a:lnTo>
                  <a:lnTo>
                    <a:pt x="0" y="47870"/>
                  </a:lnTo>
                  <a:lnTo>
                    <a:pt x="10" y="48771"/>
                  </a:lnTo>
                  <a:lnTo>
                    <a:pt x="40" y="49651"/>
                  </a:lnTo>
                  <a:lnTo>
                    <a:pt x="101" y="50522"/>
                  </a:lnTo>
                  <a:lnTo>
                    <a:pt x="132" y="50957"/>
                  </a:lnTo>
                  <a:lnTo>
                    <a:pt x="172" y="51382"/>
                  </a:lnTo>
                  <a:lnTo>
                    <a:pt x="223" y="51808"/>
                  </a:lnTo>
                  <a:lnTo>
                    <a:pt x="273" y="52223"/>
                  </a:lnTo>
                  <a:lnTo>
                    <a:pt x="334" y="52627"/>
                  </a:lnTo>
                  <a:lnTo>
                    <a:pt x="405" y="53042"/>
                  </a:lnTo>
                  <a:lnTo>
                    <a:pt x="476" y="53447"/>
                  </a:lnTo>
                  <a:lnTo>
                    <a:pt x="557" y="53842"/>
                  </a:lnTo>
                  <a:lnTo>
                    <a:pt x="648" y="54237"/>
                  </a:lnTo>
                  <a:lnTo>
                    <a:pt x="739" y="54622"/>
                  </a:lnTo>
                  <a:lnTo>
                    <a:pt x="840" y="55006"/>
                  </a:lnTo>
                  <a:lnTo>
                    <a:pt x="941" y="55381"/>
                  </a:lnTo>
                  <a:lnTo>
                    <a:pt x="1053" y="55745"/>
                  </a:lnTo>
                  <a:lnTo>
                    <a:pt x="1174" y="56110"/>
                  </a:lnTo>
                  <a:lnTo>
                    <a:pt x="1306" y="56474"/>
                  </a:lnTo>
                  <a:lnTo>
                    <a:pt x="1437" y="56828"/>
                  </a:lnTo>
                  <a:lnTo>
                    <a:pt x="1579" y="57172"/>
                  </a:lnTo>
                  <a:lnTo>
                    <a:pt x="1731" y="57507"/>
                  </a:lnTo>
                  <a:lnTo>
                    <a:pt x="1893" y="57841"/>
                  </a:lnTo>
                  <a:lnTo>
                    <a:pt x="2055" y="58165"/>
                  </a:lnTo>
                  <a:lnTo>
                    <a:pt x="2227" y="58488"/>
                  </a:lnTo>
                  <a:lnTo>
                    <a:pt x="2409" y="58802"/>
                  </a:lnTo>
                  <a:lnTo>
                    <a:pt x="13929" y="46665"/>
                  </a:lnTo>
                  <a:lnTo>
                    <a:pt x="14374" y="44965"/>
                  </a:lnTo>
                  <a:lnTo>
                    <a:pt x="14840" y="43213"/>
                  </a:lnTo>
                  <a:lnTo>
                    <a:pt x="15326" y="41422"/>
                  </a:lnTo>
                  <a:lnTo>
                    <a:pt x="15832" y="39590"/>
                  </a:lnTo>
                  <a:lnTo>
                    <a:pt x="16348" y="37727"/>
                  </a:lnTo>
                  <a:lnTo>
                    <a:pt x="16884" y="35834"/>
                  </a:lnTo>
                  <a:lnTo>
                    <a:pt x="17978" y="32018"/>
                  </a:lnTo>
                  <a:lnTo>
                    <a:pt x="20184" y="24375"/>
                  </a:lnTo>
                  <a:lnTo>
                    <a:pt x="21247" y="20671"/>
                  </a:lnTo>
                  <a:lnTo>
                    <a:pt x="22260" y="17097"/>
                  </a:lnTo>
                  <a:lnTo>
                    <a:pt x="22735" y="15387"/>
                  </a:lnTo>
                  <a:lnTo>
                    <a:pt x="23181" y="13726"/>
                  </a:lnTo>
                  <a:lnTo>
                    <a:pt x="23606" y="12127"/>
                  </a:lnTo>
                  <a:lnTo>
                    <a:pt x="24001" y="10599"/>
                  </a:lnTo>
                  <a:lnTo>
                    <a:pt x="24365" y="9151"/>
                  </a:lnTo>
                  <a:lnTo>
                    <a:pt x="24689" y="7774"/>
                  </a:lnTo>
                  <a:lnTo>
                    <a:pt x="24983" y="6499"/>
                  </a:lnTo>
                  <a:lnTo>
                    <a:pt x="25225" y="5304"/>
                  </a:lnTo>
                  <a:lnTo>
                    <a:pt x="25327" y="4748"/>
                  </a:lnTo>
                  <a:lnTo>
                    <a:pt x="25428" y="4221"/>
                  </a:lnTo>
                  <a:lnTo>
                    <a:pt x="25509" y="3715"/>
                  </a:lnTo>
                  <a:lnTo>
                    <a:pt x="25580" y="3239"/>
                  </a:lnTo>
                  <a:lnTo>
                    <a:pt x="25640" y="2794"/>
                  </a:lnTo>
                  <a:lnTo>
                    <a:pt x="25681" y="2379"/>
                  </a:lnTo>
                  <a:lnTo>
                    <a:pt x="25721" y="1984"/>
                  </a:lnTo>
                  <a:lnTo>
                    <a:pt x="25732" y="1630"/>
                  </a:lnTo>
                  <a:lnTo>
                    <a:pt x="25742" y="1306"/>
                  </a:lnTo>
                  <a:lnTo>
                    <a:pt x="25732" y="1013"/>
                  </a:lnTo>
                  <a:lnTo>
                    <a:pt x="25701" y="759"/>
                  </a:lnTo>
                  <a:lnTo>
                    <a:pt x="25661" y="537"/>
                  </a:lnTo>
                  <a:lnTo>
                    <a:pt x="25640" y="436"/>
                  </a:lnTo>
                  <a:lnTo>
                    <a:pt x="25610" y="344"/>
                  </a:lnTo>
                  <a:lnTo>
                    <a:pt x="25570" y="263"/>
                  </a:lnTo>
                  <a:lnTo>
                    <a:pt x="25529" y="193"/>
                  </a:lnTo>
                  <a:lnTo>
                    <a:pt x="25489" y="132"/>
                  </a:lnTo>
                  <a:lnTo>
                    <a:pt x="25448" y="81"/>
                  </a:lnTo>
                  <a:lnTo>
                    <a:pt x="25398" y="41"/>
                  </a:lnTo>
                  <a:lnTo>
                    <a:pt x="25337" y="0"/>
                  </a:lnTo>
                  <a:close/>
                </a:path>
              </a:pathLst>
            </a:custGeom>
            <a:solidFill>
              <a:srgbClr val="2D406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55;p15">
              <a:extLst>
                <a:ext uri="{FF2B5EF4-FFF2-40B4-BE49-F238E27FC236}">
                  <a16:creationId xmlns:a16="http://schemas.microsoft.com/office/drawing/2014/main" id="{59E354BD-767A-CBF5-7610-88FD1080DAA6}"/>
                </a:ext>
              </a:extLst>
            </p:cNvPr>
            <p:cNvSpPr/>
            <p:nvPr/>
          </p:nvSpPr>
          <p:spPr>
            <a:xfrm>
              <a:off x="457200" y="3141075"/>
              <a:ext cx="643550" cy="1470075"/>
            </a:xfrm>
            <a:custGeom>
              <a:avLst/>
              <a:gdLst/>
              <a:ahLst/>
              <a:cxnLst/>
              <a:rect l="l" t="t" r="r" b="b"/>
              <a:pathLst>
                <a:path w="25742" h="58803" fill="none" extrusionOk="0">
                  <a:moveTo>
                    <a:pt x="13929" y="46665"/>
                  </a:moveTo>
                  <a:lnTo>
                    <a:pt x="13929" y="46665"/>
                  </a:lnTo>
                  <a:lnTo>
                    <a:pt x="14374" y="44965"/>
                  </a:lnTo>
                  <a:lnTo>
                    <a:pt x="14840" y="43213"/>
                  </a:lnTo>
                  <a:lnTo>
                    <a:pt x="15326" y="41422"/>
                  </a:lnTo>
                  <a:lnTo>
                    <a:pt x="15832" y="39590"/>
                  </a:lnTo>
                  <a:lnTo>
                    <a:pt x="16348" y="37727"/>
                  </a:lnTo>
                  <a:lnTo>
                    <a:pt x="16884" y="35834"/>
                  </a:lnTo>
                  <a:lnTo>
                    <a:pt x="17978" y="32018"/>
                  </a:lnTo>
                  <a:lnTo>
                    <a:pt x="20184" y="24375"/>
                  </a:lnTo>
                  <a:lnTo>
                    <a:pt x="21247" y="20671"/>
                  </a:lnTo>
                  <a:lnTo>
                    <a:pt x="22260" y="17097"/>
                  </a:lnTo>
                  <a:lnTo>
                    <a:pt x="22735" y="15387"/>
                  </a:lnTo>
                  <a:lnTo>
                    <a:pt x="23181" y="13726"/>
                  </a:lnTo>
                  <a:lnTo>
                    <a:pt x="23606" y="12127"/>
                  </a:lnTo>
                  <a:lnTo>
                    <a:pt x="24001" y="10599"/>
                  </a:lnTo>
                  <a:lnTo>
                    <a:pt x="24365" y="9151"/>
                  </a:lnTo>
                  <a:lnTo>
                    <a:pt x="24689" y="7774"/>
                  </a:lnTo>
                  <a:lnTo>
                    <a:pt x="24983" y="6499"/>
                  </a:lnTo>
                  <a:lnTo>
                    <a:pt x="25225" y="5304"/>
                  </a:lnTo>
                  <a:lnTo>
                    <a:pt x="25327" y="4748"/>
                  </a:lnTo>
                  <a:lnTo>
                    <a:pt x="25428" y="4221"/>
                  </a:lnTo>
                  <a:lnTo>
                    <a:pt x="25509" y="3715"/>
                  </a:lnTo>
                  <a:lnTo>
                    <a:pt x="25580" y="3239"/>
                  </a:lnTo>
                  <a:lnTo>
                    <a:pt x="25640" y="2794"/>
                  </a:lnTo>
                  <a:lnTo>
                    <a:pt x="25681" y="2379"/>
                  </a:lnTo>
                  <a:lnTo>
                    <a:pt x="25721" y="1984"/>
                  </a:lnTo>
                  <a:lnTo>
                    <a:pt x="25732" y="1630"/>
                  </a:lnTo>
                  <a:lnTo>
                    <a:pt x="25742" y="1306"/>
                  </a:lnTo>
                  <a:lnTo>
                    <a:pt x="25732" y="1013"/>
                  </a:lnTo>
                  <a:lnTo>
                    <a:pt x="25701" y="759"/>
                  </a:lnTo>
                  <a:lnTo>
                    <a:pt x="25661" y="537"/>
                  </a:lnTo>
                  <a:lnTo>
                    <a:pt x="25640" y="436"/>
                  </a:lnTo>
                  <a:lnTo>
                    <a:pt x="25610" y="344"/>
                  </a:lnTo>
                  <a:lnTo>
                    <a:pt x="25570" y="263"/>
                  </a:lnTo>
                  <a:lnTo>
                    <a:pt x="25529" y="193"/>
                  </a:lnTo>
                  <a:lnTo>
                    <a:pt x="25489" y="132"/>
                  </a:lnTo>
                  <a:lnTo>
                    <a:pt x="25448" y="81"/>
                  </a:lnTo>
                  <a:lnTo>
                    <a:pt x="25398" y="41"/>
                  </a:lnTo>
                  <a:lnTo>
                    <a:pt x="25337" y="0"/>
                  </a:lnTo>
                  <a:lnTo>
                    <a:pt x="25337" y="0"/>
                  </a:lnTo>
                  <a:lnTo>
                    <a:pt x="25195" y="20"/>
                  </a:lnTo>
                  <a:lnTo>
                    <a:pt x="24800" y="91"/>
                  </a:lnTo>
                  <a:lnTo>
                    <a:pt x="24173" y="213"/>
                  </a:lnTo>
                  <a:lnTo>
                    <a:pt x="23788" y="304"/>
                  </a:lnTo>
                  <a:lnTo>
                    <a:pt x="23353" y="405"/>
                  </a:lnTo>
                  <a:lnTo>
                    <a:pt x="22877" y="517"/>
                  </a:lnTo>
                  <a:lnTo>
                    <a:pt x="22361" y="658"/>
                  </a:lnTo>
                  <a:lnTo>
                    <a:pt x="21814" y="820"/>
                  </a:lnTo>
                  <a:lnTo>
                    <a:pt x="21227" y="1002"/>
                  </a:lnTo>
                  <a:lnTo>
                    <a:pt x="20630" y="1195"/>
                  </a:lnTo>
                  <a:lnTo>
                    <a:pt x="20002" y="1428"/>
                  </a:lnTo>
                  <a:lnTo>
                    <a:pt x="19354" y="1670"/>
                  </a:lnTo>
                  <a:lnTo>
                    <a:pt x="18696" y="1944"/>
                  </a:lnTo>
                  <a:lnTo>
                    <a:pt x="18028" y="2247"/>
                  </a:lnTo>
                  <a:lnTo>
                    <a:pt x="17350" y="2582"/>
                  </a:lnTo>
                  <a:lnTo>
                    <a:pt x="17006" y="2754"/>
                  </a:lnTo>
                  <a:lnTo>
                    <a:pt x="16662" y="2936"/>
                  </a:lnTo>
                  <a:lnTo>
                    <a:pt x="16328" y="3118"/>
                  </a:lnTo>
                  <a:lnTo>
                    <a:pt x="15984" y="3320"/>
                  </a:lnTo>
                  <a:lnTo>
                    <a:pt x="15649" y="3523"/>
                  </a:lnTo>
                  <a:lnTo>
                    <a:pt x="15305" y="3735"/>
                  </a:lnTo>
                  <a:lnTo>
                    <a:pt x="14971" y="3958"/>
                  </a:lnTo>
                  <a:lnTo>
                    <a:pt x="14637" y="4181"/>
                  </a:lnTo>
                  <a:lnTo>
                    <a:pt x="14313" y="4424"/>
                  </a:lnTo>
                  <a:lnTo>
                    <a:pt x="13989" y="4667"/>
                  </a:lnTo>
                  <a:lnTo>
                    <a:pt x="13665" y="4920"/>
                  </a:lnTo>
                  <a:lnTo>
                    <a:pt x="13352" y="5183"/>
                  </a:lnTo>
                  <a:lnTo>
                    <a:pt x="13038" y="5446"/>
                  </a:lnTo>
                  <a:lnTo>
                    <a:pt x="12724" y="5730"/>
                  </a:lnTo>
                  <a:lnTo>
                    <a:pt x="12431" y="6013"/>
                  </a:lnTo>
                  <a:lnTo>
                    <a:pt x="12137" y="6317"/>
                  </a:lnTo>
                  <a:lnTo>
                    <a:pt x="11843" y="6620"/>
                  </a:lnTo>
                  <a:lnTo>
                    <a:pt x="11570" y="6934"/>
                  </a:lnTo>
                  <a:lnTo>
                    <a:pt x="11297" y="7258"/>
                  </a:lnTo>
                  <a:lnTo>
                    <a:pt x="11034" y="7592"/>
                  </a:lnTo>
                  <a:lnTo>
                    <a:pt x="10781" y="7936"/>
                  </a:lnTo>
                  <a:lnTo>
                    <a:pt x="10527" y="8291"/>
                  </a:lnTo>
                  <a:lnTo>
                    <a:pt x="10295" y="8655"/>
                  </a:lnTo>
                  <a:lnTo>
                    <a:pt x="10072" y="9030"/>
                  </a:lnTo>
                  <a:lnTo>
                    <a:pt x="9859" y="9414"/>
                  </a:lnTo>
                  <a:lnTo>
                    <a:pt x="9647" y="9809"/>
                  </a:lnTo>
                  <a:lnTo>
                    <a:pt x="9465" y="10214"/>
                  </a:lnTo>
                  <a:lnTo>
                    <a:pt x="9282" y="10629"/>
                  </a:lnTo>
                  <a:lnTo>
                    <a:pt x="9282" y="10629"/>
                  </a:lnTo>
                  <a:lnTo>
                    <a:pt x="8969" y="11388"/>
                  </a:lnTo>
                  <a:lnTo>
                    <a:pt x="8402" y="12795"/>
                  </a:lnTo>
                  <a:lnTo>
                    <a:pt x="8037" y="13706"/>
                  </a:lnTo>
                  <a:lnTo>
                    <a:pt x="7632" y="14759"/>
                  </a:lnTo>
                  <a:lnTo>
                    <a:pt x="7187" y="15943"/>
                  </a:lnTo>
                  <a:lnTo>
                    <a:pt x="6721" y="17229"/>
                  </a:lnTo>
                  <a:lnTo>
                    <a:pt x="6215" y="18626"/>
                  </a:lnTo>
                  <a:lnTo>
                    <a:pt x="5699" y="20124"/>
                  </a:lnTo>
                  <a:lnTo>
                    <a:pt x="5173" y="21703"/>
                  </a:lnTo>
                  <a:lnTo>
                    <a:pt x="4626" y="23363"/>
                  </a:lnTo>
                  <a:lnTo>
                    <a:pt x="4100" y="25094"/>
                  </a:lnTo>
                  <a:lnTo>
                    <a:pt x="3826" y="25985"/>
                  </a:lnTo>
                  <a:lnTo>
                    <a:pt x="3563" y="26886"/>
                  </a:lnTo>
                  <a:lnTo>
                    <a:pt x="3300" y="27797"/>
                  </a:lnTo>
                  <a:lnTo>
                    <a:pt x="3047" y="28718"/>
                  </a:lnTo>
                  <a:lnTo>
                    <a:pt x="2794" y="29659"/>
                  </a:lnTo>
                  <a:lnTo>
                    <a:pt x="2551" y="30601"/>
                  </a:lnTo>
                  <a:lnTo>
                    <a:pt x="2308" y="31552"/>
                  </a:lnTo>
                  <a:lnTo>
                    <a:pt x="2075" y="32514"/>
                  </a:lnTo>
                  <a:lnTo>
                    <a:pt x="1852" y="33476"/>
                  </a:lnTo>
                  <a:lnTo>
                    <a:pt x="1640" y="34447"/>
                  </a:lnTo>
                  <a:lnTo>
                    <a:pt x="1437" y="35419"/>
                  </a:lnTo>
                  <a:lnTo>
                    <a:pt x="1235" y="36401"/>
                  </a:lnTo>
                  <a:lnTo>
                    <a:pt x="1053" y="37373"/>
                  </a:lnTo>
                  <a:lnTo>
                    <a:pt x="881" y="38355"/>
                  </a:lnTo>
                  <a:lnTo>
                    <a:pt x="719" y="39326"/>
                  </a:lnTo>
                  <a:lnTo>
                    <a:pt x="577" y="40298"/>
                  </a:lnTo>
                  <a:lnTo>
                    <a:pt x="445" y="41270"/>
                  </a:lnTo>
                  <a:lnTo>
                    <a:pt x="334" y="42232"/>
                  </a:lnTo>
                  <a:lnTo>
                    <a:pt x="233" y="43193"/>
                  </a:lnTo>
                  <a:lnTo>
                    <a:pt x="142" y="44145"/>
                  </a:lnTo>
                  <a:lnTo>
                    <a:pt x="81" y="45096"/>
                  </a:lnTo>
                  <a:lnTo>
                    <a:pt x="30" y="46028"/>
                  </a:lnTo>
                  <a:lnTo>
                    <a:pt x="0" y="46949"/>
                  </a:lnTo>
                  <a:lnTo>
                    <a:pt x="0" y="47870"/>
                  </a:lnTo>
                  <a:lnTo>
                    <a:pt x="10" y="48771"/>
                  </a:lnTo>
                  <a:lnTo>
                    <a:pt x="40" y="49651"/>
                  </a:lnTo>
                  <a:lnTo>
                    <a:pt x="101" y="50522"/>
                  </a:lnTo>
                  <a:lnTo>
                    <a:pt x="132" y="50957"/>
                  </a:lnTo>
                  <a:lnTo>
                    <a:pt x="172" y="51382"/>
                  </a:lnTo>
                  <a:lnTo>
                    <a:pt x="223" y="51808"/>
                  </a:lnTo>
                  <a:lnTo>
                    <a:pt x="273" y="52223"/>
                  </a:lnTo>
                  <a:lnTo>
                    <a:pt x="334" y="52627"/>
                  </a:lnTo>
                  <a:lnTo>
                    <a:pt x="405" y="53042"/>
                  </a:lnTo>
                  <a:lnTo>
                    <a:pt x="476" y="53447"/>
                  </a:lnTo>
                  <a:lnTo>
                    <a:pt x="557" y="53842"/>
                  </a:lnTo>
                  <a:lnTo>
                    <a:pt x="648" y="54237"/>
                  </a:lnTo>
                  <a:lnTo>
                    <a:pt x="739" y="54622"/>
                  </a:lnTo>
                  <a:lnTo>
                    <a:pt x="840" y="55006"/>
                  </a:lnTo>
                  <a:lnTo>
                    <a:pt x="941" y="55381"/>
                  </a:lnTo>
                  <a:lnTo>
                    <a:pt x="1053" y="55745"/>
                  </a:lnTo>
                  <a:lnTo>
                    <a:pt x="1174" y="56110"/>
                  </a:lnTo>
                  <a:lnTo>
                    <a:pt x="1306" y="56474"/>
                  </a:lnTo>
                  <a:lnTo>
                    <a:pt x="1437" y="56828"/>
                  </a:lnTo>
                  <a:lnTo>
                    <a:pt x="1579" y="57172"/>
                  </a:lnTo>
                  <a:lnTo>
                    <a:pt x="1731" y="57507"/>
                  </a:lnTo>
                  <a:lnTo>
                    <a:pt x="1893" y="57841"/>
                  </a:lnTo>
                  <a:lnTo>
                    <a:pt x="2055" y="58165"/>
                  </a:lnTo>
                  <a:lnTo>
                    <a:pt x="2227" y="58488"/>
                  </a:lnTo>
                  <a:lnTo>
                    <a:pt x="2409" y="58802"/>
                  </a:lnTo>
                </a:path>
              </a:pathLst>
            </a:cu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56;p15">
              <a:extLst>
                <a:ext uri="{FF2B5EF4-FFF2-40B4-BE49-F238E27FC236}">
                  <a16:creationId xmlns:a16="http://schemas.microsoft.com/office/drawing/2014/main" id="{6A5113F9-A4C9-9F55-E420-C447A96AFD1E}"/>
                </a:ext>
              </a:extLst>
            </p:cNvPr>
            <p:cNvSpPr/>
            <p:nvPr/>
          </p:nvSpPr>
          <p:spPr>
            <a:xfrm>
              <a:off x="1292300" y="3096275"/>
              <a:ext cx="473250" cy="240175"/>
            </a:xfrm>
            <a:custGeom>
              <a:avLst/>
              <a:gdLst/>
              <a:ahLst/>
              <a:cxnLst/>
              <a:rect l="l" t="t" r="r" b="b"/>
              <a:pathLst>
                <a:path w="18930" h="9607" extrusionOk="0">
                  <a:moveTo>
                    <a:pt x="3908" y="1"/>
                  </a:moveTo>
                  <a:lnTo>
                    <a:pt x="3138" y="11"/>
                  </a:lnTo>
                  <a:lnTo>
                    <a:pt x="2481" y="31"/>
                  </a:lnTo>
                  <a:lnTo>
                    <a:pt x="1914" y="51"/>
                  </a:lnTo>
                  <a:lnTo>
                    <a:pt x="1448" y="92"/>
                  </a:lnTo>
                  <a:lnTo>
                    <a:pt x="1053" y="132"/>
                  </a:lnTo>
                  <a:lnTo>
                    <a:pt x="750" y="183"/>
                  </a:lnTo>
                  <a:lnTo>
                    <a:pt x="496" y="223"/>
                  </a:lnTo>
                  <a:lnTo>
                    <a:pt x="314" y="274"/>
                  </a:lnTo>
                  <a:lnTo>
                    <a:pt x="183" y="314"/>
                  </a:lnTo>
                  <a:lnTo>
                    <a:pt x="92" y="355"/>
                  </a:lnTo>
                  <a:lnTo>
                    <a:pt x="41" y="385"/>
                  </a:lnTo>
                  <a:lnTo>
                    <a:pt x="0" y="405"/>
                  </a:lnTo>
                  <a:lnTo>
                    <a:pt x="18839" y="9607"/>
                  </a:lnTo>
                  <a:lnTo>
                    <a:pt x="18859" y="9587"/>
                  </a:lnTo>
                  <a:lnTo>
                    <a:pt x="18889" y="9526"/>
                  </a:lnTo>
                  <a:lnTo>
                    <a:pt x="18909" y="9475"/>
                  </a:lnTo>
                  <a:lnTo>
                    <a:pt x="18920" y="9415"/>
                  </a:lnTo>
                  <a:lnTo>
                    <a:pt x="18930" y="9334"/>
                  </a:lnTo>
                  <a:lnTo>
                    <a:pt x="18920" y="9242"/>
                  </a:lnTo>
                  <a:lnTo>
                    <a:pt x="18899" y="9141"/>
                  </a:lnTo>
                  <a:lnTo>
                    <a:pt x="18859" y="9010"/>
                  </a:lnTo>
                  <a:lnTo>
                    <a:pt x="18798" y="8868"/>
                  </a:lnTo>
                  <a:lnTo>
                    <a:pt x="18707" y="8706"/>
                  </a:lnTo>
                  <a:lnTo>
                    <a:pt x="18596" y="8524"/>
                  </a:lnTo>
                  <a:lnTo>
                    <a:pt x="18454" y="8321"/>
                  </a:lnTo>
                  <a:lnTo>
                    <a:pt x="18282" y="8099"/>
                  </a:lnTo>
                  <a:lnTo>
                    <a:pt x="18059" y="7846"/>
                  </a:lnTo>
                  <a:lnTo>
                    <a:pt x="17806" y="7582"/>
                  </a:lnTo>
                  <a:lnTo>
                    <a:pt x="17513" y="7289"/>
                  </a:lnTo>
                  <a:lnTo>
                    <a:pt x="17168" y="6965"/>
                  </a:lnTo>
                  <a:lnTo>
                    <a:pt x="16763" y="6621"/>
                  </a:lnTo>
                  <a:lnTo>
                    <a:pt x="16318" y="6246"/>
                  </a:lnTo>
                  <a:lnTo>
                    <a:pt x="15812" y="5841"/>
                  </a:lnTo>
                  <a:lnTo>
                    <a:pt x="15245" y="5406"/>
                  </a:lnTo>
                  <a:lnTo>
                    <a:pt x="14617" y="4950"/>
                  </a:lnTo>
                  <a:lnTo>
                    <a:pt x="13929" y="4454"/>
                  </a:lnTo>
                  <a:lnTo>
                    <a:pt x="13160" y="3938"/>
                  </a:lnTo>
                  <a:lnTo>
                    <a:pt x="12320" y="3381"/>
                  </a:lnTo>
                  <a:lnTo>
                    <a:pt x="11409" y="2784"/>
                  </a:lnTo>
                  <a:lnTo>
                    <a:pt x="10417" y="2167"/>
                  </a:lnTo>
                  <a:lnTo>
                    <a:pt x="9344" y="1499"/>
                  </a:lnTo>
                  <a:lnTo>
                    <a:pt x="8190" y="810"/>
                  </a:lnTo>
                  <a:lnTo>
                    <a:pt x="6934" y="71"/>
                  </a:lnTo>
                  <a:lnTo>
                    <a:pt x="5801" y="31"/>
                  </a:lnTo>
                  <a:lnTo>
                    <a:pt x="4788" y="11"/>
                  </a:lnTo>
                  <a:lnTo>
                    <a:pt x="3908" y="1"/>
                  </a:lnTo>
                  <a:close/>
                </a:path>
              </a:pathLst>
            </a:custGeom>
            <a:solidFill>
              <a:srgbClr val="F2E5D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57;p15">
              <a:extLst>
                <a:ext uri="{FF2B5EF4-FFF2-40B4-BE49-F238E27FC236}">
                  <a16:creationId xmlns:a16="http://schemas.microsoft.com/office/drawing/2014/main" id="{775875E0-1457-B9A8-1768-E973F3668CCA}"/>
                </a:ext>
              </a:extLst>
            </p:cNvPr>
            <p:cNvSpPr/>
            <p:nvPr/>
          </p:nvSpPr>
          <p:spPr>
            <a:xfrm>
              <a:off x="1797425" y="3278725"/>
              <a:ext cx="470725" cy="99225"/>
            </a:xfrm>
            <a:custGeom>
              <a:avLst/>
              <a:gdLst/>
              <a:ahLst/>
              <a:cxnLst/>
              <a:rect l="l" t="t" r="r" b="b"/>
              <a:pathLst>
                <a:path w="18829" h="3969" extrusionOk="0">
                  <a:moveTo>
                    <a:pt x="7835" y="1"/>
                  </a:moveTo>
                  <a:lnTo>
                    <a:pt x="7450" y="11"/>
                  </a:lnTo>
                  <a:lnTo>
                    <a:pt x="7066" y="21"/>
                  </a:lnTo>
                  <a:lnTo>
                    <a:pt x="6701" y="41"/>
                  </a:lnTo>
                  <a:lnTo>
                    <a:pt x="6347" y="62"/>
                  </a:lnTo>
                  <a:lnTo>
                    <a:pt x="6013" y="92"/>
                  </a:lnTo>
                  <a:lnTo>
                    <a:pt x="5679" y="133"/>
                  </a:lnTo>
                  <a:lnTo>
                    <a:pt x="5365" y="173"/>
                  </a:lnTo>
                  <a:lnTo>
                    <a:pt x="4758" y="264"/>
                  </a:lnTo>
                  <a:lnTo>
                    <a:pt x="4201" y="375"/>
                  </a:lnTo>
                  <a:lnTo>
                    <a:pt x="3695" y="497"/>
                  </a:lnTo>
                  <a:lnTo>
                    <a:pt x="3219" y="629"/>
                  </a:lnTo>
                  <a:lnTo>
                    <a:pt x="2784" y="780"/>
                  </a:lnTo>
                  <a:lnTo>
                    <a:pt x="2389" y="932"/>
                  </a:lnTo>
                  <a:lnTo>
                    <a:pt x="2035" y="1084"/>
                  </a:lnTo>
                  <a:lnTo>
                    <a:pt x="1711" y="1246"/>
                  </a:lnTo>
                  <a:lnTo>
                    <a:pt x="1417" y="1408"/>
                  </a:lnTo>
                  <a:lnTo>
                    <a:pt x="1164" y="1570"/>
                  </a:lnTo>
                  <a:lnTo>
                    <a:pt x="931" y="1732"/>
                  </a:lnTo>
                  <a:lnTo>
                    <a:pt x="739" y="1884"/>
                  </a:lnTo>
                  <a:lnTo>
                    <a:pt x="567" y="2036"/>
                  </a:lnTo>
                  <a:lnTo>
                    <a:pt x="425" y="2167"/>
                  </a:lnTo>
                  <a:lnTo>
                    <a:pt x="304" y="2299"/>
                  </a:lnTo>
                  <a:lnTo>
                    <a:pt x="203" y="2410"/>
                  </a:lnTo>
                  <a:lnTo>
                    <a:pt x="132" y="2501"/>
                  </a:lnTo>
                  <a:lnTo>
                    <a:pt x="30" y="2643"/>
                  </a:lnTo>
                  <a:lnTo>
                    <a:pt x="0" y="2694"/>
                  </a:lnTo>
                  <a:lnTo>
                    <a:pt x="769" y="3969"/>
                  </a:lnTo>
                  <a:lnTo>
                    <a:pt x="18828" y="3584"/>
                  </a:lnTo>
                  <a:lnTo>
                    <a:pt x="15336" y="811"/>
                  </a:lnTo>
                  <a:lnTo>
                    <a:pt x="14739" y="689"/>
                  </a:lnTo>
                  <a:lnTo>
                    <a:pt x="14151" y="588"/>
                  </a:lnTo>
                  <a:lnTo>
                    <a:pt x="13574" y="487"/>
                  </a:lnTo>
                  <a:lnTo>
                    <a:pt x="13018" y="406"/>
                  </a:lnTo>
                  <a:lnTo>
                    <a:pt x="12481" y="325"/>
                  </a:lnTo>
                  <a:lnTo>
                    <a:pt x="11955" y="254"/>
                  </a:lnTo>
                  <a:lnTo>
                    <a:pt x="11439" y="193"/>
                  </a:lnTo>
                  <a:lnTo>
                    <a:pt x="10943" y="143"/>
                  </a:lnTo>
                  <a:lnTo>
                    <a:pt x="10457" y="102"/>
                  </a:lnTo>
                  <a:lnTo>
                    <a:pt x="9981" y="62"/>
                  </a:lnTo>
                  <a:lnTo>
                    <a:pt x="9525" y="41"/>
                  </a:lnTo>
                  <a:lnTo>
                    <a:pt x="9090" y="21"/>
                  </a:lnTo>
                  <a:lnTo>
                    <a:pt x="8655" y="1"/>
                  </a:lnTo>
                  <a:close/>
                </a:path>
              </a:pathLst>
            </a:custGeom>
            <a:solidFill>
              <a:srgbClr val="F2E5D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58;p15">
              <a:extLst>
                <a:ext uri="{FF2B5EF4-FFF2-40B4-BE49-F238E27FC236}">
                  <a16:creationId xmlns:a16="http://schemas.microsoft.com/office/drawing/2014/main" id="{F4272F87-55A6-3D73-5D9C-EA179E1A8BF1}"/>
                </a:ext>
              </a:extLst>
            </p:cNvPr>
            <p:cNvSpPr/>
            <p:nvPr/>
          </p:nvSpPr>
          <p:spPr>
            <a:xfrm>
              <a:off x="1008625" y="3084900"/>
              <a:ext cx="738950" cy="943425"/>
            </a:xfrm>
            <a:custGeom>
              <a:avLst/>
              <a:gdLst/>
              <a:ahLst/>
              <a:cxnLst/>
              <a:rect l="l" t="t" r="r" b="b"/>
              <a:pathLst>
                <a:path w="29558" h="37737" extrusionOk="0">
                  <a:moveTo>
                    <a:pt x="10963" y="0"/>
                  </a:moveTo>
                  <a:lnTo>
                    <a:pt x="0" y="28920"/>
                  </a:lnTo>
                  <a:lnTo>
                    <a:pt x="18595" y="37737"/>
                  </a:lnTo>
                  <a:lnTo>
                    <a:pt x="29558" y="8827"/>
                  </a:lnTo>
                  <a:lnTo>
                    <a:pt x="10963" y="0"/>
                  </a:lnTo>
                  <a:close/>
                </a:path>
              </a:pathLst>
            </a:custGeom>
            <a:solidFill>
              <a:srgbClr val="FCBF4A"/>
            </a:solidFill>
            <a:ln w="9525" cap="flat" cmpd="sng">
              <a:solidFill>
                <a:srgbClr val="FCBF4A"/>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7" name="Google Shape;59;p15">
              <a:extLst>
                <a:ext uri="{FF2B5EF4-FFF2-40B4-BE49-F238E27FC236}">
                  <a16:creationId xmlns:a16="http://schemas.microsoft.com/office/drawing/2014/main" id="{C76D5187-734A-E58E-ACDE-06D74652A2CF}"/>
                </a:ext>
              </a:extLst>
            </p:cNvPr>
            <p:cNvSpPr/>
            <p:nvPr/>
          </p:nvSpPr>
          <p:spPr>
            <a:xfrm>
              <a:off x="1567625" y="3345050"/>
              <a:ext cx="730125" cy="753125"/>
            </a:xfrm>
            <a:custGeom>
              <a:avLst/>
              <a:gdLst/>
              <a:ahLst/>
              <a:cxnLst/>
              <a:rect l="l" t="t" r="r" b="b"/>
              <a:pathLst>
                <a:path w="29205" h="30125" extrusionOk="0">
                  <a:moveTo>
                    <a:pt x="10791" y="0"/>
                  </a:moveTo>
                  <a:lnTo>
                    <a:pt x="1" y="28738"/>
                  </a:lnTo>
                  <a:lnTo>
                    <a:pt x="18383" y="30125"/>
                  </a:lnTo>
                  <a:lnTo>
                    <a:pt x="29204" y="1002"/>
                  </a:lnTo>
                  <a:lnTo>
                    <a:pt x="10791" y="0"/>
                  </a:lnTo>
                  <a:close/>
                </a:path>
              </a:pathLst>
            </a:custGeom>
            <a:solidFill>
              <a:srgbClr val="FCBF4A"/>
            </a:solidFill>
            <a:ln w="9525" cap="flat" cmpd="sng">
              <a:solidFill>
                <a:srgbClr val="FCBF4A"/>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60;p15">
              <a:extLst>
                <a:ext uri="{FF2B5EF4-FFF2-40B4-BE49-F238E27FC236}">
                  <a16:creationId xmlns:a16="http://schemas.microsoft.com/office/drawing/2014/main" id="{9F933BA1-0062-8D6B-ED6E-53166BB5ABDA}"/>
                </a:ext>
              </a:extLst>
            </p:cNvPr>
            <p:cNvSpPr/>
            <p:nvPr/>
          </p:nvSpPr>
          <p:spPr>
            <a:xfrm>
              <a:off x="1476025" y="3305550"/>
              <a:ext cx="361400" cy="757950"/>
            </a:xfrm>
            <a:custGeom>
              <a:avLst/>
              <a:gdLst/>
              <a:ahLst/>
              <a:cxnLst/>
              <a:rect l="l" t="t" r="r" b="b"/>
              <a:pathLst>
                <a:path w="14456" h="30318" extrusionOk="0">
                  <a:moveTo>
                    <a:pt x="10862" y="1"/>
                  </a:moveTo>
                  <a:lnTo>
                    <a:pt x="0" y="28719"/>
                  </a:lnTo>
                  <a:lnTo>
                    <a:pt x="3665" y="30318"/>
                  </a:lnTo>
                  <a:lnTo>
                    <a:pt x="14455" y="1580"/>
                  </a:lnTo>
                  <a:lnTo>
                    <a:pt x="10862" y="1"/>
                  </a:lnTo>
                  <a:close/>
                </a:path>
              </a:pathLst>
            </a:custGeom>
            <a:solidFill>
              <a:srgbClr val="DDA33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61;p15">
              <a:extLst>
                <a:ext uri="{FF2B5EF4-FFF2-40B4-BE49-F238E27FC236}">
                  <a16:creationId xmlns:a16="http://schemas.microsoft.com/office/drawing/2014/main" id="{8EA5E5BD-E76F-46F0-EF26-61C8A636090A}"/>
                </a:ext>
              </a:extLst>
            </p:cNvPr>
            <p:cNvSpPr/>
            <p:nvPr/>
          </p:nvSpPr>
          <p:spPr>
            <a:xfrm>
              <a:off x="985075" y="3698075"/>
              <a:ext cx="768575" cy="646851"/>
            </a:xfrm>
            <a:custGeom>
              <a:avLst/>
              <a:gdLst/>
              <a:ahLst/>
              <a:cxnLst/>
              <a:rect l="l" t="t" r="r" b="b"/>
              <a:pathLst>
                <a:path w="30743" h="25874" extrusionOk="0">
                  <a:moveTo>
                    <a:pt x="24518" y="0"/>
                  </a:moveTo>
                  <a:lnTo>
                    <a:pt x="24386" y="20"/>
                  </a:lnTo>
                  <a:lnTo>
                    <a:pt x="24234" y="71"/>
                  </a:lnTo>
                  <a:lnTo>
                    <a:pt x="24062" y="132"/>
                  </a:lnTo>
                  <a:lnTo>
                    <a:pt x="23870" y="223"/>
                  </a:lnTo>
                  <a:lnTo>
                    <a:pt x="23667" y="334"/>
                  </a:lnTo>
                  <a:lnTo>
                    <a:pt x="23434" y="456"/>
                  </a:lnTo>
                  <a:lnTo>
                    <a:pt x="23191" y="607"/>
                  </a:lnTo>
                  <a:lnTo>
                    <a:pt x="22938" y="769"/>
                  </a:lnTo>
                  <a:lnTo>
                    <a:pt x="22655" y="952"/>
                  </a:lnTo>
                  <a:lnTo>
                    <a:pt x="22058" y="1367"/>
                  </a:lnTo>
                  <a:lnTo>
                    <a:pt x="21400" y="1842"/>
                  </a:lnTo>
                  <a:lnTo>
                    <a:pt x="20691" y="2379"/>
                  </a:lnTo>
                  <a:lnTo>
                    <a:pt x="19932" y="2966"/>
                  </a:lnTo>
                  <a:lnTo>
                    <a:pt x="19132" y="3604"/>
                  </a:lnTo>
                  <a:lnTo>
                    <a:pt x="18292" y="4272"/>
                  </a:lnTo>
                  <a:lnTo>
                    <a:pt x="17422" y="4980"/>
                  </a:lnTo>
                  <a:lnTo>
                    <a:pt x="16531" y="5729"/>
                  </a:lnTo>
                  <a:lnTo>
                    <a:pt x="14678" y="7278"/>
                  </a:lnTo>
                  <a:lnTo>
                    <a:pt x="12148" y="9424"/>
                  </a:lnTo>
                  <a:lnTo>
                    <a:pt x="9637" y="11580"/>
                  </a:lnTo>
                  <a:lnTo>
                    <a:pt x="7218" y="13625"/>
                  </a:lnTo>
                  <a:lnTo>
                    <a:pt x="6084" y="14587"/>
                  </a:lnTo>
                  <a:lnTo>
                    <a:pt x="5001" y="15488"/>
                  </a:lnTo>
                  <a:lnTo>
                    <a:pt x="3999" y="16307"/>
                  </a:lnTo>
                  <a:lnTo>
                    <a:pt x="3078" y="17046"/>
                  </a:lnTo>
                  <a:lnTo>
                    <a:pt x="2258" y="17694"/>
                  </a:lnTo>
                  <a:lnTo>
                    <a:pt x="1883" y="17968"/>
                  </a:lnTo>
                  <a:lnTo>
                    <a:pt x="1539" y="18221"/>
                  </a:lnTo>
                  <a:lnTo>
                    <a:pt x="1226" y="18443"/>
                  </a:lnTo>
                  <a:lnTo>
                    <a:pt x="952" y="18626"/>
                  </a:lnTo>
                  <a:lnTo>
                    <a:pt x="699" y="18777"/>
                  </a:lnTo>
                  <a:lnTo>
                    <a:pt x="487" y="18899"/>
                  </a:lnTo>
                  <a:lnTo>
                    <a:pt x="304" y="18980"/>
                  </a:lnTo>
                  <a:lnTo>
                    <a:pt x="233" y="19000"/>
                  </a:lnTo>
                  <a:lnTo>
                    <a:pt x="163" y="19020"/>
                  </a:lnTo>
                  <a:lnTo>
                    <a:pt x="61" y="19020"/>
                  </a:lnTo>
                  <a:lnTo>
                    <a:pt x="31" y="19000"/>
                  </a:lnTo>
                  <a:lnTo>
                    <a:pt x="1" y="18980"/>
                  </a:lnTo>
                  <a:lnTo>
                    <a:pt x="102" y="19395"/>
                  </a:lnTo>
                  <a:lnTo>
                    <a:pt x="233" y="19881"/>
                  </a:lnTo>
                  <a:lnTo>
                    <a:pt x="385" y="20407"/>
                  </a:lnTo>
                  <a:lnTo>
                    <a:pt x="568" y="20984"/>
                  </a:lnTo>
                  <a:lnTo>
                    <a:pt x="770" y="21581"/>
                  </a:lnTo>
                  <a:lnTo>
                    <a:pt x="993" y="22189"/>
                  </a:lnTo>
                  <a:lnTo>
                    <a:pt x="1114" y="22482"/>
                  </a:lnTo>
                  <a:lnTo>
                    <a:pt x="1246" y="22786"/>
                  </a:lnTo>
                  <a:lnTo>
                    <a:pt x="1377" y="23079"/>
                  </a:lnTo>
                  <a:lnTo>
                    <a:pt x="1519" y="23373"/>
                  </a:lnTo>
                  <a:lnTo>
                    <a:pt x="1661" y="23656"/>
                  </a:lnTo>
                  <a:lnTo>
                    <a:pt x="1802" y="23930"/>
                  </a:lnTo>
                  <a:lnTo>
                    <a:pt x="1964" y="24193"/>
                  </a:lnTo>
                  <a:lnTo>
                    <a:pt x="2116" y="24436"/>
                  </a:lnTo>
                  <a:lnTo>
                    <a:pt x="2278" y="24679"/>
                  </a:lnTo>
                  <a:lnTo>
                    <a:pt x="2450" y="24891"/>
                  </a:lnTo>
                  <a:lnTo>
                    <a:pt x="2622" y="25094"/>
                  </a:lnTo>
                  <a:lnTo>
                    <a:pt x="2805" y="25276"/>
                  </a:lnTo>
                  <a:lnTo>
                    <a:pt x="2987" y="25438"/>
                  </a:lnTo>
                  <a:lnTo>
                    <a:pt x="3169" y="25580"/>
                  </a:lnTo>
                  <a:lnTo>
                    <a:pt x="3361" y="25691"/>
                  </a:lnTo>
                  <a:lnTo>
                    <a:pt x="3452" y="25732"/>
                  </a:lnTo>
                  <a:lnTo>
                    <a:pt x="3554" y="25772"/>
                  </a:lnTo>
                  <a:lnTo>
                    <a:pt x="3655" y="25813"/>
                  </a:lnTo>
                  <a:lnTo>
                    <a:pt x="3756" y="25833"/>
                  </a:lnTo>
                  <a:lnTo>
                    <a:pt x="3857" y="25853"/>
                  </a:lnTo>
                  <a:lnTo>
                    <a:pt x="3959" y="25863"/>
                  </a:lnTo>
                  <a:lnTo>
                    <a:pt x="4060" y="25873"/>
                  </a:lnTo>
                  <a:lnTo>
                    <a:pt x="4171" y="25863"/>
                  </a:lnTo>
                  <a:lnTo>
                    <a:pt x="4272" y="25853"/>
                  </a:lnTo>
                  <a:lnTo>
                    <a:pt x="4374" y="25833"/>
                  </a:lnTo>
                  <a:lnTo>
                    <a:pt x="4475" y="25792"/>
                  </a:lnTo>
                  <a:lnTo>
                    <a:pt x="4617" y="25732"/>
                  </a:lnTo>
                  <a:lnTo>
                    <a:pt x="5052" y="25499"/>
                  </a:lnTo>
                  <a:lnTo>
                    <a:pt x="5659" y="25165"/>
                  </a:lnTo>
                  <a:lnTo>
                    <a:pt x="6388" y="24740"/>
                  </a:lnTo>
                  <a:lnTo>
                    <a:pt x="7228" y="24233"/>
                  </a:lnTo>
                  <a:lnTo>
                    <a:pt x="8149" y="23687"/>
                  </a:lnTo>
                  <a:lnTo>
                    <a:pt x="10103" y="22492"/>
                  </a:lnTo>
                  <a:lnTo>
                    <a:pt x="12026" y="21318"/>
                  </a:lnTo>
                  <a:lnTo>
                    <a:pt x="13686" y="20286"/>
                  </a:lnTo>
                  <a:lnTo>
                    <a:pt x="15286" y="19294"/>
                  </a:lnTo>
                  <a:lnTo>
                    <a:pt x="15600" y="19152"/>
                  </a:lnTo>
                  <a:lnTo>
                    <a:pt x="15964" y="19000"/>
                  </a:lnTo>
                  <a:lnTo>
                    <a:pt x="16824" y="18656"/>
                  </a:lnTo>
                  <a:lnTo>
                    <a:pt x="17847" y="18271"/>
                  </a:lnTo>
                  <a:lnTo>
                    <a:pt x="18991" y="17846"/>
                  </a:lnTo>
                  <a:lnTo>
                    <a:pt x="21521" y="16935"/>
                  </a:lnTo>
                  <a:lnTo>
                    <a:pt x="24163" y="15994"/>
                  </a:lnTo>
                  <a:lnTo>
                    <a:pt x="26653" y="15103"/>
                  </a:lnTo>
                  <a:lnTo>
                    <a:pt x="27757" y="14698"/>
                  </a:lnTo>
                  <a:lnTo>
                    <a:pt x="28729" y="14323"/>
                  </a:lnTo>
                  <a:lnTo>
                    <a:pt x="29528" y="14000"/>
                  </a:lnTo>
                  <a:lnTo>
                    <a:pt x="29862" y="13868"/>
                  </a:lnTo>
                  <a:lnTo>
                    <a:pt x="30136" y="13736"/>
                  </a:lnTo>
                  <a:lnTo>
                    <a:pt x="30358" y="13635"/>
                  </a:lnTo>
                  <a:lnTo>
                    <a:pt x="30510" y="13544"/>
                  </a:lnTo>
                  <a:lnTo>
                    <a:pt x="30561" y="13504"/>
                  </a:lnTo>
                  <a:lnTo>
                    <a:pt x="30601" y="13473"/>
                  </a:lnTo>
                  <a:lnTo>
                    <a:pt x="30621" y="13443"/>
                  </a:lnTo>
                  <a:lnTo>
                    <a:pt x="30621" y="13423"/>
                  </a:lnTo>
                  <a:lnTo>
                    <a:pt x="30591" y="13362"/>
                  </a:lnTo>
                  <a:lnTo>
                    <a:pt x="30551" y="13311"/>
                  </a:lnTo>
                  <a:lnTo>
                    <a:pt x="30510" y="13261"/>
                  </a:lnTo>
                  <a:lnTo>
                    <a:pt x="30459" y="13220"/>
                  </a:lnTo>
                  <a:lnTo>
                    <a:pt x="30399" y="13190"/>
                  </a:lnTo>
                  <a:lnTo>
                    <a:pt x="30328" y="13159"/>
                  </a:lnTo>
                  <a:lnTo>
                    <a:pt x="30247" y="13129"/>
                  </a:lnTo>
                  <a:lnTo>
                    <a:pt x="30166" y="13109"/>
                  </a:lnTo>
                  <a:lnTo>
                    <a:pt x="29984" y="13068"/>
                  </a:lnTo>
                  <a:lnTo>
                    <a:pt x="29781" y="13048"/>
                  </a:lnTo>
                  <a:lnTo>
                    <a:pt x="29548" y="13048"/>
                  </a:lnTo>
                  <a:lnTo>
                    <a:pt x="29295" y="13058"/>
                  </a:lnTo>
                  <a:lnTo>
                    <a:pt x="29032" y="13078"/>
                  </a:lnTo>
                  <a:lnTo>
                    <a:pt x="28749" y="13099"/>
                  </a:lnTo>
                  <a:lnTo>
                    <a:pt x="28445" y="13139"/>
                  </a:lnTo>
                  <a:lnTo>
                    <a:pt x="28141" y="13190"/>
                  </a:lnTo>
                  <a:lnTo>
                    <a:pt x="27494" y="13291"/>
                  </a:lnTo>
                  <a:lnTo>
                    <a:pt x="26836" y="13423"/>
                  </a:lnTo>
                  <a:lnTo>
                    <a:pt x="25520" y="13665"/>
                  </a:lnTo>
                  <a:lnTo>
                    <a:pt x="24902" y="13777"/>
                  </a:lnTo>
                  <a:lnTo>
                    <a:pt x="24335" y="13858"/>
                  </a:lnTo>
                  <a:lnTo>
                    <a:pt x="24072" y="13888"/>
                  </a:lnTo>
                  <a:lnTo>
                    <a:pt x="23829" y="13898"/>
                  </a:lnTo>
                  <a:lnTo>
                    <a:pt x="23617" y="13908"/>
                  </a:lnTo>
                  <a:lnTo>
                    <a:pt x="23414" y="13898"/>
                  </a:lnTo>
                  <a:lnTo>
                    <a:pt x="23242" y="13878"/>
                  </a:lnTo>
                  <a:lnTo>
                    <a:pt x="23100" y="13838"/>
                  </a:lnTo>
                  <a:lnTo>
                    <a:pt x="23040" y="13817"/>
                  </a:lnTo>
                  <a:lnTo>
                    <a:pt x="22989" y="13787"/>
                  </a:lnTo>
                  <a:lnTo>
                    <a:pt x="22938" y="13757"/>
                  </a:lnTo>
                  <a:lnTo>
                    <a:pt x="22908" y="13716"/>
                  </a:lnTo>
                  <a:lnTo>
                    <a:pt x="23080" y="13514"/>
                  </a:lnTo>
                  <a:lnTo>
                    <a:pt x="23283" y="13301"/>
                  </a:lnTo>
                  <a:lnTo>
                    <a:pt x="23515" y="13099"/>
                  </a:lnTo>
                  <a:lnTo>
                    <a:pt x="23758" y="12886"/>
                  </a:lnTo>
                  <a:lnTo>
                    <a:pt x="24032" y="12663"/>
                  </a:lnTo>
                  <a:lnTo>
                    <a:pt x="24325" y="12451"/>
                  </a:lnTo>
                  <a:lnTo>
                    <a:pt x="24629" y="12228"/>
                  </a:lnTo>
                  <a:lnTo>
                    <a:pt x="24943" y="12015"/>
                  </a:lnTo>
                  <a:lnTo>
                    <a:pt x="25611" y="11570"/>
                  </a:lnTo>
                  <a:lnTo>
                    <a:pt x="26309" y="11135"/>
                  </a:lnTo>
                  <a:lnTo>
                    <a:pt x="27706" y="10274"/>
                  </a:lnTo>
                  <a:lnTo>
                    <a:pt x="28374" y="9870"/>
                  </a:lnTo>
                  <a:lnTo>
                    <a:pt x="28992" y="9475"/>
                  </a:lnTo>
                  <a:lnTo>
                    <a:pt x="29538" y="9110"/>
                  </a:lnTo>
                  <a:lnTo>
                    <a:pt x="29791" y="8928"/>
                  </a:lnTo>
                  <a:lnTo>
                    <a:pt x="30014" y="8756"/>
                  </a:lnTo>
                  <a:lnTo>
                    <a:pt x="30206" y="8594"/>
                  </a:lnTo>
                  <a:lnTo>
                    <a:pt x="30379" y="8442"/>
                  </a:lnTo>
                  <a:lnTo>
                    <a:pt x="30520" y="8290"/>
                  </a:lnTo>
                  <a:lnTo>
                    <a:pt x="30632" y="8159"/>
                  </a:lnTo>
                  <a:lnTo>
                    <a:pt x="30672" y="8088"/>
                  </a:lnTo>
                  <a:lnTo>
                    <a:pt x="30702" y="8027"/>
                  </a:lnTo>
                  <a:lnTo>
                    <a:pt x="30723" y="7966"/>
                  </a:lnTo>
                  <a:lnTo>
                    <a:pt x="30733" y="7906"/>
                  </a:lnTo>
                  <a:lnTo>
                    <a:pt x="30743" y="7855"/>
                  </a:lnTo>
                  <a:lnTo>
                    <a:pt x="30733" y="7794"/>
                  </a:lnTo>
                  <a:lnTo>
                    <a:pt x="30713" y="7744"/>
                  </a:lnTo>
                  <a:lnTo>
                    <a:pt x="30692" y="7703"/>
                  </a:lnTo>
                  <a:lnTo>
                    <a:pt x="30652" y="7653"/>
                  </a:lnTo>
                  <a:lnTo>
                    <a:pt x="30601" y="7622"/>
                  </a:lnTo>
                  <a:lnTo>
                    <a:pt x="30551" y="7602"/>
                  </a:lnTo>
                  <a:lnTo>
                    <a:pt x="30490" y="7582"/>
                  </a:lnTo>
                  <a:lnTo>
                    <a:pt x="30419" y="7572"/>
                  </a:lnTo>
                  <a:lnTo>
                    <a:pt x="30338" y="7562"/>
                  </a:lnTo>
                  <a:lnTo>
                    <a:pt x="30156" y="7572"/>
                  </a:lnTo>
                  <a:lnTo>
                    <a:pt x="29953" y="7612"/>
                  </a:lnTo>
                  <a:lnTo>
                    <a:pt x="29721" y="7663"/>
                  </a:lnTo>
                  <a:lnTo>
                    <a:pt x="29457" y="7744"/>
                  </a:lnTo>
                  <a:lnTo>
                    <a:pt x="29184" y="7845"/>
                  </a:lnTo>
                  <a:lnTo>
                    <a:pt x="28880" y="7956"/>
                  </a:lnTo>
                  <a:lnTo>
                    <a:pt x="28567" y="8078"/>
                  </a:lnTo>
                  <a:lnTo>
                    <a:pt x="27898" y="8371"/>
                  </a:lnTo>
                  <a:lnTo>
                    <a:pt x="27200" y="8685"/>
                  </a:lnTo>
                  <a:lnTo>
                    <a:pt x="26471" y="9019"/>
                  </a:lnTo>
                  <a:lnTo>
                    <a:pt x="25742" y="9353"/>
                  </a:lnTo>
                  <a:lnTo>
                    <a:pt x="25034" y="9667"/>
                  </a:lnTo>
                  <a:lnTo>
                    <a:pt x="24366" y="9950"/>
                  </a:lnTo>
                  <a:lnTo>
                    <a:pt x="24052" y="10072"/>
                  </a:lnTo>
                  <a:lnTo>
                    <a:pt x="23748" y="10183"/>
                  </a:lnTo>
                  <a:lnTo>
                    <a:pt x="23465" y="10274"/>
                  </a:lnTo>
                  <a:lnTo>
                    <a:pt x="23202" y="10345"/>
                  </a:lnTo>
                  <a:lnTo>
                    <a:pt x="22959" y="10406"/>
                  </a:lnTo>
                  <a:lnTo>
                    <a:pt x="22746" y="10426"/>
                  </a:lnTo>
                  <a:lnTo>
                    <a:pt x="22645" y="10436"/>
                  </a:lnTo>
                  <a:lnTo>
                    <a:pt x="22554" y="10436"/>
                  </a:lnTo>
                  <a:lnTo>
                    <a:pt x="22473" y="10426"/>
                  </a:lnTo>
                  <a:lnTo>
                    <a:pt x="22402" y="10406"/>
                  </a:lnTo>
                  <a:lnTo>
                    <a:pt x="22331" y="10386"/>
                  </a:lnTo>
                  <a:lnTo>
                    <a:pt x="22270" y="10355"/>
                  </a:lnTo>
                  <a:lnTo>
                    <a:pt x="22220" y="10325"/>
                  </a:lnTo>
                  <a:lnTo>
                    <a:pt x="22179" y="10274"/>
                  </a:lnTo>
                  <a:lnTo>
                    <a:pt x="22159" y="10234"/>
                  </a:lnTo>
                  <a:lnTo>
                    <a:pt x="22159" y="10193"/>
                  </a:lnTo>
                  <a:lnTo>
                    <a:pt x="22169" y="10143"/>
                  </a:lnTo>
                  <a:lnTo>
                    <a:pt x="22179" y="10092"/>
                  </a:lnTo>
                  <a:lnTo>
                    <a:pt x="22210" y="10031"/>
                  </a:lnTo>
                  <a:lnTo>
                    <a:pt x="22250" y="9971"/>
                  </a:lnTo>
                  <a:lnTo>
                    <a:pt x="22361" y="9829"/>
                  </a:lnTo>
                  <a:lnTo>
                    <a:pt x="22513" y="9657"/>
                  </a:lnTo>
                  <a:lnTo>
                    <a:pt x="22706" y="9485"/>
                  </a:lnTo>
                  <a:lnTo>
                    <a:pt x="22918" y="9282"/>
                  </a:lnTo>
                  <a:lnTo>
                    <a:pt x="23171" y="9070"/>
                  </a:lnTo>
                  <a:lnTo>
                    <a:pt x="23738" y="8614"/>
                  </a:lnTo>
                  <a:lnTo>
                    <a:pt x="24376" y="8108"/>
                  </a:lnTo>
                  <a:lnTo>
                    <a:pt x="25783" y="7025"/>
                  </a:lnTo>
                  <a:lnTo>
                    <a:pt x="26491" y="6468"/>
                  </a:lnTo>
                  <a:lnTo>
                    <a:pt x="27160" y="5901"/>
                  </a:lnTo>
                  <a:lnTo>
                    <a:pt x="27483" y="5628"/>
                  </a:lnTo>
                  <a:lnTo>
                    <a:pt x="27777" y="5365"/>
                  </a:lnTo>
                  <a:lnTo>
                    <a:pt x="28060" y="5102"/>
                  </a:lnTo>
                  <a:lnTo>
                    <a:pt x="28314" y="4839"/>
                  </a:lnTo>
                  <a:lnTo>
                    <a:pt x="28536" y="4596"/>
                  </a:lnTo>
                  <a:lnTo>
                    <a:pt x="28739" y="4363"/>
                  </a:lnTo>
                  <a:lnTo>
                    <a:pt x="28890" y="4130"/>
                  </a:lnTo>
                  <a:lnTo>
                    <a:pt x="28961" y="4029"/>
                  </a:lnTo>
                  <a:lnTo>
                    <a:pt x="29012" y="3928"/>
                  </a:lnTo>
                  <a:lnTo>
                    <a:pt x="29063" y="3826"/>
                  </a:lnTo>
                  <a:lnTo>
                    <a:pt x="29093" y="3725"/>
                  </a:lnTo>
                  <a:lnTo>
                    <a:pt x="29123" y="3634"/>
                  </a:lnTo>
                  <a:lnTo>
                    <a:pt x="29133" y="3543"/>
                  </a:lnTo>
                  <a:lnTo>
                    <a:pt x="29133" y="3462"/>
                  </a:lnTo>
                  <a:lnTo>
                    <a:pt x="29123" y="3381"/>
                  </a:lnTo>
                  <a:lnTo>
                    <a:pt x="29103" y="3310"/>
                  </a:lnTo>
                  <a:lnTo>
                    <a:pt x="29063" y="3239"/>
                  </a:lnTo>
                  <a:lnTo>
                    <a:pt x="29032" y="3199"/>
                  </a:lnTo>
                  <a:lnTo>
                    <a:pt x="28992" y="3168"/>
                  </a:lnTo>
                  <a:lnTo>
                    <a:pt x="28951" y="3138"/>
                  </a:lnTo>
                  <a:lnTo>
                    <a:pt x="28901" y="3128"/>
                  </a:lnTo>
                  <a:lnTo>
                    <a:pt x="28850" y="3108"/>
                  </a:lnTo>
                  <a:lnTo>
                    <a:pt x="28648" y="3108"/>
                  </a:lnTo>
                  <a:lnTo>
                    <a:pt x="28486" y="3138"/>
                  </a:lnTo>
                  <a:lnTo>
                    <a:pt x="28314" y="3178"/>
                  </a:lnTo>
                  <a:lnTo>
                    <a:pt x="28111" y="3249"/>
                  </a:lnTo>
                  <a:lnTo>
                    <a:pt x="27898" y="3330"/>
                  </a:lnTo>
                  <a:lnTo>
                    <a:pt x="27666" y="3432"/>
                  </a:lnTo>
                  <a:lnTo>
                    <a:pt x="27413" y="3553"/>
                  </a:lnTo>
                  <a:lnTo>
                    <a:pt x="26876" y="3826"/>
                  </a:lnTo>
                  <a:lnTo>
                    <a:pt x="26279" y="4150"/>
                  </a:lnTo>
                  <a:lnTo>
                    <a:pt x="25641" y="4515"/>
                  </a:lnTo>
                  <a:lnTo>
                    <a:pt x="24285" y="5314"/>
                  </a:lnTo>
                  <a:lnTo>
                    <a:pt x="23576" y="5729"/>
                  </a:lnTo>
                  <a:lnTo>
                    <a:pt x="22847" y="6155"/>
                  </a:lnTo>
                  <a:lnTo>
                    <a:pt x="22129" y="6559"/>
                  </a:lnTo>
                  <a:lnTo>
                    <a:pt x="21420" y="6944"/>
                  </a:lnTo>
                  <a:lnTo>
                    <a:pt x="20722" y="7298"/>
                  </a:lnTo>
                  <a:lnTo>
                    <a:pt x="20388" y="7460"/>
                  </a:lnTo>
                  <a:lnTo>
                    <a:pt x="20053" y="7602"/>
                  </a:lnTo>
                  <a:lnTo>
                    <a:pt x="20114" y="7430"/>
                  </a:lnTo>
                  <a:lnTo>
                    <a:pt x="20205" y="7248"/>
                  </a:lnTo>
                  <a:lnTo>
                    <a:pt x="20307" y="7045"/>
                  </a:lnTo>
                  <a:lnTo>
                    <a:pt x="20438" y="6823"/>
                  </a:lnTo>
                  <a:lnTo>
                    <a:pt x="20590" y="6590"/>
                  </a:lnTo>
                  <a:lnTo>
                    <a:pt x="20752" y="6347"/>
                  </a:lnTo>
                  <a:lnTo>
                    <a:pt x="21126" y="5831"/>
                  </a:lnTo>
                  <a:lnTo>
                    <a:pt x="21542" y="5284"/>
                  </a:lnTo>
                  <a:lnTo>
                    <a:pt x="21987" y="4707"/>
                  </a:lnTo>
                  <a:lnTo>
                    <a:pt x="22918" y="3543"/>
                  </a:lnTo>
                  <a:lnTo>
                    <a:pt x="23364" y="2976"/>
                  </a:lnTo>
                  <a:lnTo>
                    <a:pt x="23779" y="2419"/>
                  </a:lnTo>
                  <a:lnTo>
                    <a:pt x="23971" y="2156"/>
                  </a:lnTo>
                  <a:lnTo>
                    <a:pt x="24143" y="1893"/>
                  </a:lnTo>
                  <a:lnTo>
                    <a:pt x="24315" y="1650"/>
                  </a:lnTo>
                  <a:lnTo>
                    <a:pt x="24457" y="1407"/>
                  </a:lnTo>
                  <a:lnTo>
                    <a:pt x="24578" y="1184"/>
                  </a:lnTo>
                  <a:lnTo>
                    <a:pt x="24690" y="972"/>
                  </a:lnTo>
                  <a:lnTo>
                    <a:pt x="24771" y="779"/>
                  </a:lnTo>
                  <a:lnTo>
                    <a:pt x="24831" y="597"/>
                  </a:lnTo>
                  <a:lnTo>
                    <a:pt x="24862" y="435"/>
                  </a:lnTo>
                  <a:lnTo>
                    <a:pt x="24862" y="364"/>
                  </a:lnTo>
                  <a:lnTo>
                    <a:pt x="24862" y="294"/>
                  </a:lnTo>
                  <a:lnTo>
                    <a:pt x="24852" y="233"/>
                  </a:lnTo>
                  <a:lnTo>
                    <a:pt x="24831" y="172"/>
                  </a:lnTo>
                  <a:lnTo>
                    <a:pt x="24811" y="121"/>
                  </a:lnTo>
                  <a:lnTo>
                    <a:pt x="24771" y="71"/>
                  </a:lnTo>
                  <a:lnTo>
                    <a:pt x="24740" y="51"/>
                  </a:lnTo>
                  <a:lnTo>
                    <a:pt x="24710" y="20"/>
                  </a:lnTo>
                  <a:lnTo>
                    <a:pt x="24669" y="10"/>
                  </a:lnTo>
                  <a:lnTo>
                    <a:pt x="24619" y="0"/>
                  </a:lnTo>
                  <a:close/>
                </a:path>
              </a:pathLst>
            </a:custGeom>
            <a:solidFill>
              <a:srgbClr val="F4B1A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62;p15">
              <a:extLst>
                <a:ext uri="{FF2B5EF4-FFF2-40B4-BE49-F238E27FC236}">
                  <a16:creationId xmlns:a16="http://schemas.microsoft.com/office/drawing/2014/main" id="{2217D220-B8D5-CE98-7D61-5E15BACCC0BB}"/>
                </a:ext>
              </a:extLst>
            </p:cNvPr>
            <p:cNvSpPr/>
            <p:nvPr/>
          </p:nvSpPr>
          <p:spPr>
            <a:xfrm>
              <a:off x="487300" y="3929100"/>
              <a:ext cx="805025" cy="742525"/>
            </a:xfrm>
            <a:custGeom>
              <a:avLst/>
              <a:gdLst/>
              <a:ahLst/>
              <a:cxnLst/>
              <a:rect l="l" t="t" r="r" b="b"/>
              <a:pathLst>
                <a:path w="32201" h="29701" extrusionOk="0">
                  <a:moveTo>
                    <a:pt x="30034" y="1"/>
                  </a:moveTo>
                  <a:lnTo>
                    <a:pt x="29407" y="375"/>
                  </a:lnTo>
                  <a:lnTo>
                    <a:pt x="28678" y="790"/>
                  </a:lnTo>
                  <a:lnTo>
                    <a:pt x="27878" y="1236"/>
                  </a:lnTo>
                  <a:lnTo>
                    <a:pt x="26997" y="1712"/>
                  </a:lnTo>
                  <a:lnTo>
                    <a:pt x="25034" y="2754"/>
                  </a:lnTo>
                  <a:lnTo>
                    <a:pt x="22857" y="3918"/>
                  </a:lnTo>
                  <a:lnTo>
                    <a:pt x="21703" y="4536"/>
                  </a:lnTo>
                  <a:lnTo>
                    <a:pt x="20519" y="5184"/>
                  </a:lnTo>
                  <a:lnTo>
                    <a:pt x="19304" y="5852"/>
                  </a:lnTo>
                  <a:lnTo>
                    <a:pt x="18069" y="6540"/>
                  </a:lnTo>
                  <a:lnTo>
                    <a:pt x="16824" y="7259"/>
                  </a:lnTo>
                  <a:lnTo>
                    <a:pt x="15569" y="7988"/>
                  </a:lnTo>
                  <a:lnTo>
                    <a:pt x="14324" y="8747"/>
                  </a:lnTo>
                  <a:lnTo>
                    <a:pt x="13079" y="9516"/>
                  </a:lnTo>
                  <a:lnTo>
                    <a:pt x="12461" y="9911"/>
                  </a:lnTo>
                  <a:lnTo>
                    <a:pt x="11854" y="10306"/>
                  </a:lnTo>
                  <a:lnTo>
                    <a:pt x="11247" y="10711"/>
                  </a:lnTo>
                  <a:lnTo>
                    <a:pt x="10650" y="11115"/>
                  </a:lnTo>
                  <a:lnTo>
                    <a:pt x="10052" y="11520"/>
                  </a:lnTo>
                  <a:lnTo>
                    <a:pt x="9475" y="11935"/>
                  </a:lnTo>
                  <a:lnTo>
                    <a:pt x="8898" y="12350"/>
                  </a:lnTo>
                  <a:lnTo>
                    <a:pt x="8331" y="12765"/>
                  </a:lnTo>
                  <a:lnTo>
                    <a:pt x="7775" y="13191"/>
                  </a:lnTo>
                  <a:lnTo>
                    <a:pt x="7238" y="13616"/>
                  </a:lnTo>
                  <a:lnTo>
                    <a:pt x="6702" y="14041"/>
                  </a:lnTo>
                  <a:lnTo>
                    <a:pt x="6185" y="14476"/>
                  </a:lnTo>
                  <a:lnTo>
                    <a:pt x="5689" y="14901"/>
                  </a:lnTo>
                  <a:lnTo>
                    <a:pt x="5204" y="15337"/>
                  </a:lnTo>
                  <a:lnTo>
                    <a:pt x="4728" y="15782"/>
                  </a:lnTo>
                  <a:lnTo>
                    <a:pt x="4272" y="16217"/>
                  </a:lnTo>
                  <a:lnTo>
                    <a:pt x="3837" y="16663"/>
                  </a:lnTo>
                  <a:lnTo>
                    <a:pt x="3422" y="17098"/>
                  </a:lnTo>
                  <a:lnTo>
                    <a:pt x="3027" y="17543"/>
                  </a:lnTo>
                  <a:lnTo>
                    <a:pt x="2643" y="17999"/>
                  </a:lnTo>
                  <a:lnTo>
                    <a:pt x="2288" y="18444"/>
                  </a:lnTo>
                  <a:lnTo>
                    <a:pt x="1954" y="18890"/>
                  </a:lnTo>
                  <a:lnTo>
                    <a:pt x="1640" y="19345"/>
                  </a:lnTo>
                  <a:lnTo>
                    <a:pt x="1357" y="19791"/>
                  </a:lnTo>
                  <a:lnTo>
                    <a:pt x="1094" y="20246"/>
                  </a:lnTo>
                  <a:lnTo>
                    <a:pt x="861" y="20702"/>
                  </a:lnTo>
                  <a:lnTo>
                    <a:pt x="750" y="20924"/>
                  </a:lnTo>
                  <a:lnTo>
                    <a:pt x="648" y="21157"/>
                  </a:lnTo>
                  <a:lnTo>
                    <a:pt x="547" y="21380"/>
                  </a:lnTo>
                  <a:lnTo>
                    <a:pt x="466" y="21613"/>
                  </a:lnTo>
                  <a:lnTo>
                    <a:pt x="385" y="21835"/>
                  </a:lnTo>
                  <a:lnTo>
                    <a:pt x="304" y="22068"/>
                  </a:lnTo>
                  <a:lnTo>
                    <a:pt x="244" y="22291"/>
                  </a:lnTo>
                  <a:lnTo>
                    <a:pt x="183" y="22513"/>
                  </a:lnTo>
                  <a:lnTo>
                    <a:pt x="132" y="22746"/>
                  </a:lnTo>
                  <a:lnTo>
                    <a:pt x="92" y="22969"/>
                  </a:lnTo>
                  <a:lnTo>
                    <a:pt x="51" y="23202"/>
                  </a:lnTo>
                  <a:lnTo>
                    <a:pt x="21" y="23425"/>
                  </a:lnTo>
                  <a:lnTo>
                    <a:pt x="1" y="23718"/>
                  </a:lnTo>
                  <a:lnTo>
                    <a:pt x="1" y="24012"/>
                  </a:lnTo>
                  <a:lnTo>
                    <a:pt x="21" y="24305"/>
                  </a:lnTo>
                  <a:lnTo>
                    <a:pt x="61" y="24609"/>
                  </a:lnTo>
                  <a:lnTo>
                    <a:pt x="112" y="24902"/>
                  </a:lnTo>
                  <a:lnTo>
                    <a:pt x="183" y="25206"/>
                  </a:lnTo>
                  <a:lnTo>
                    <a:pt x="274" y="25500"/>
                  </a:lnTo>
                  <a:lnTo>
                    <a:pt x="385" y="25793"/>
                  </a:lnTo>
                  <a:lnTo>
                    <a:pt x="507" y="26087"/>
                  </a:lnTo>
                  <a:lnTo>
                    <a:pt x="648" y="26380"/>
                  </a:lnTo>
                  <a:lnTo>
                    <a:pt x="800" y="26664"/>
                  </a:lnTo>
                  <a:lnTo>
                    <a:pt x="972" y="26937"/>
                  </a:lnTo>
                  <a:lnTo>
                    <a:pt x="1155" y="27210"/>
                  </a:lnTo>
                  <a:lnTo>
                    <a:pt x="1347" y="27463"/>
                  </a:lnTo>
                  <a:lnTo>
                    <a:pt x="1549" y="27716"/>
                  </a:lnTo>
                  <a:lnTo>
                    <a:pt x="1772" y="27959"/>
                  </a:lnTo>
                  <a:lnTo>
                    <a:pt x="1995" y="28192"/>
                  </a:lnTo>
                  <a:lnTo>
                    <a:pt x="2238" y="28415"/>
                  </a:lnTo>
                  <a:lnTo>
                    <a:pt x="2491" y="28617"/>
                  </a:lnTo>
                  <a:lnTo>
                    <a:pt x="2744" y="28810"/>
                  </a:lnTo>
                  <a:lnTo>
                    <a:pt x="3017" y="28982"/>
                  </a:lnTo>
                  <a:lnTo>
                    <a:pt x="3290" y="29144"/>
                  </a:lnTo>
                  <a:lnTo>
                    <a:pt x="3574" y="29285"/>
                  </a:lnTo>
                  <a:lnTo>
                    <a:pt x="3867" y="29407"/>
                  </a:lnTo>
                  <a:lnTo>
                    <a:pt x="4161" y="29508"/>
                  </a:lnTo>
                  <a:lnTo>
                    <a:pt x="4465" y="29589"/>
                  </a:lnTo>
                  <a:lnTo>
                    <a:pt x="4778" y="29650"/>
                  </a:lnTo>
                  <a:lnTo>
                    <a:pt x="5092" y="29690"/>
                  </a:lnTo>
                  <a:lnTo>
                    <a:pt x="5244" y="29701"/>
                  </a:lnTo>
                  <a:lnTo>
                    <a:pt x="5568" y="29701"/>
                  </a:lnTo>
                  <a:lnTo>
                    <a:pt x="5730" y="29690"/>
                  </a:lnTo>
                  <a:lnTo>
                    <a:pt x="5892" y="29680"/>
                  </a:lnTo>
                  <a:lnTo>
                    <a:pt x="6054" y="29660"/>
                  </a:lnTo>
                  <a:lnTo>
                    <a:pt x="6216" y="29630"/>
                  </a:lnTo>
                  <a:lnTo>
                    <a:pt x="6378" y="29599"/>
                  </a:lnTo>
                  <a:lnTo>
                    <a:pt x="6671" y="29528"/>
                  </a:lnTo>
                  <a:lnTo>
                    <a:pt x="6985" y="29447"/>
                  </a:lnTo>
                  <a:lnTo>
                    <a:pt x="7309" y="29346"/>
                  </a:lnTo>
                  <a:lnTo>
                    <a:pt x="7643" y="29245"/>
                  </a:lnTo>
                  <a:lnTo>
                    <a:pt x="8342" y="29012"/>
                  </a:lnTo>
                  <a:lnTo>
                    <a:pt x="9081" y="28739"/>
                  </a:lnTo>
                  <a:lnTo>
                    <a:pt x="9850" y="28435"/>
                  </a:lnTo>
                  <a:lnTo>
                    <a:pt x="10650" y="28101"/>
                  </a:lnTo>
                  <a:lnTo>
                    <a:pt x="11490" y="27727"/>
                  </a:lnTo>
                  <a:lnTo>
                    <a:pt x="12340" y="27332"/>
                  </a:lnTo>
                  <a:lnTo>
                    <a:pt x="13231" y="26907"/>
                  </a:lnTo>
                  <a:lnTo>
                    <a:pt x="14122" y="26451"/>
                  </a:lnTo>
                  <a:lnTo>
                    <a:pt x="15043" y="25975"/>
                  </a:lnTo>
                  <a:lnTo>
                    <a:pt x="15974" y="25479"/>
                  </a:lnTo>
                  <a:lnTo>
                    <a:pt x="16905" y="24953"/>
                  </a:lnTo>
                  <a:lnTo>
                    <a:pt x="17847" y="24417"/>
                  </a:lnTo>
                  <a:lnTo>
                    <a:pt x="18798" y="23850"/>
                  </a:lnTo>
                  <a:lnTo>
                    <a:pt x="19740" y="23283"/>
                  </a:lnTo>
                  <a:lnTo>
                    <a:pt x="20681" y="22686"/>
                  </a:lnTo>
                  <a:lnTo>
                    <a:pt x="21622" y="22088"/>
                  </a:lnTo>
                  <a:lnTo>
                    <a:pt x="22544" y="21471"/>
                  </a:lnTo>
                  <a:lnTo>
                    <a:pt x="23455" y="20853"/>
                  </a:lnTo>
                  <a:lnTo>
                    <a:pt x="24345" y="20226"/>
                  </a:lnTo>
                  <a:lnTo>
                    <a:pt x="25216" y="19588"/>
                  </a:lnTo>
                  <a:lnTo>
                    <a:pt x="26066" y="18940"/>
                  </a:lnTo>
                  <a:lnTo>
                    <a:pt x="26886" y="18303"/>
                  </a:lnTo>
                  <a:lnTo>
                    <a:pt x="27676" y="17655"/>
                  </a:lnTo>
                  <a:lnTo>
                    <a:pt x="28435" y="17017"/>
                  </a:lnTo>
                  <a:lnTo>
                    <a:pt x="29164" y="16369"/>
                  </a:lnTo>
                  <a:lnTo>
                    <a:pt x="29508" y="16055"/>
                  </a:lnTo>
                  <a:lnTo>
                    <a:pt x="29842" y="15731"/>
                  </a:lnTo>
                  <a:lnTo>
                    <a:pt x="30166" y="15418"/>
                  </a:lnTo>
                  <a:lnTo>
                    <a:pt x="30480" y="15104"/>
                  </a:lnTo>
                  <a:lnTo>
                    <a:pt x="30783" y="14790"/>
                  </a:lnTo>
                  <a:lnTo>
                    <a:pt x="31067" y="14486"/>
                  </a:lnTo>
                  <a:lnTo>
                    <a:pt x="31350" y="14173"/>
                  </a:lnTo>
                  <a:lnTo>
                    <a:pt x="31613" y="13869"/>
                  </a:lnTo>
                  <a:lnTo>
                    <a:pt x="31856" y="13565"/>
                  </a:lnTo>
                  <a:lnTo>
                    <a:pt x="32099" y="13261"/>
                  </a:lnTo>
                  <a:lnTo>
                    <a:pt x="32130" y="13089"/>
                  </a:lnTo>
                  <a:lnTo>
                    <a:pt x="32160" y="12877"/>
                  </a:lnTo>
                  <a:lnTo>
                    <a:pt x="32180" y="12634"/>
                  </a:lnTo>
                  <a:lnTo>
                    <a:pt x="32190" y="12371"/>
                  </a:lnTo>
                  <a:lnTo>
                    <a:pt x="32200" y="12067"/>
                  </a:lnTo>
                  <a:lnTo>
                    <a:pt x="32200" y="11743"/>
                  </a:lnTo>
                  <a:lnTo>
                    <a:pt x="32180" y="11024"/>
                  </a:lnTo>
                  <a:lnTo>
                    <a:pt x="32130" y="10225"/>
                  </a:lnTo>
                  <a:lnTo>
                    <a:pt x="32059" y="9364"/>
                  </a:lnTo>
                  <a:lnTo>
                    <a:pt x="31968" y="8443"/>
                  </a:lnTo>
                  <a:lnTo>
                    <a:pt x="31846" y="7481"/>
                  </a:lnTo>
                  <a:lnTo>
                    <a:pt x="31694" y="6489"/>
                  </a:lnTo>
                  <a:lnTo>
                    <a:pt x="31532" y="5487"/>
                  </a:lnTo>
                  <a:lnTo>
                    <a:pt x="31431" y="4991"/>
                  </a:lnTo>
                  <a:lnTo>
                    <a:pt x="31340" y="4485"/>
                  </a:lnTo>
                  <a:lnTo>
                    <a:pt x="31229" y="3999"/>
                  </a:lnTo>
                  <a:lnTo>
                    <a:pt x="31117" y="3503"/>
                  </a:lnTo>
                  <a:lnTo>
                    <a:pt x="31006" y="3028"/>
                  </a:lnTo>
                  <a:lnTo>
                    <a:pt x="30885" y="2552"/>
                  </a:lnTo>
                  <a:lnTo>
                    <a:pt x="30753" y="2086"/>
                  </a:lnTo>
                  <a:lnTo>
                    <a:pt x="30621" y="1641"/>
                  </a:lnTo>
                  <a:lnTo>
                    <a:pt x="30480" y="1206"/>
                  </a:lnTo>
                  <a:lnTo>
                    <a:pt x="30338" y="780"/>
                  </a:lnTo>
                  <a:lnTo>
                    <a:pt x="30196" y="375"/>
                  </a:lnTo>
                  <a:lnTo>
                    <a:pt x="30034" y="1"/>
                  </a:lnTo>
                  <a:close/>
                </a:path>
              </a:pathLst>
            </a:custGeom>
            <a:solidFill>
              <a:srgbClr val="2D406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63;p15">
              <a:extLst>
                <a:ext uri="{FF2B5EF4-FFF2-40B4-BE49-F238E27FC236}">
                  <a16:creationId xmlns:a16="http://schemas.microsoft.com/office/drawing/2014/main" id="{28D1D62D-6F69-3896-7686-8D369C784B4F}"/>
                </a:ext>
              </a:extLst>
            </p:cNvPr>
            <p:cNvSpPr/>
            <p:nvPr/>
          </p:nvSpPr>
          <p:spPr>
            <a:xfrm>
              <a:off x="599400" y="4140425"/>
              <a:ext cx="255625" cy="126550"/>
            </a:xfrm>
            <a:custGeom>
              <a:avLst/>
              <a:gdLst/>
              <a:ahLst/>
              <a:cxnLst/>
              <a:rect l="l" t="t" r="r" b="b"/>
              <a:pathLst>
                <a:path w="10225" h="5062" extrusionOk="0">
                  <a:moveTo>
                    <a:pt x="9779" y="0"/>
                  </a:moveTo>
                  <a:lnTo>
                    <a:pt x="9638" y="21"/>
                  </a:lnTo>
                  <a:lnTo>
                    <a:pt x="9496" y="41"/>
                  </a:lnTo>
                  <a:lnTo>
                    <a:pt x="9192" y="122"/>
                  </a:lnTo>
                  <a:lnTo>
                    <a:pt x="8899" y="193"/>
                  </a:lnTo>
                  <a:lnTo>
                    <a:pt x="8342" y="355"/>
                  </a:lnTo>
                  <a:lnTo>
                    <a:pt x="7775" y="517"/>
                  </a:lnTo>
                  <a:lnTo>
                    <a:pt x="7249" y="678"/>
                  </a:lnTo>
                  <a:lnTo>
                    <a:pt x="6712" y="851"/>
                  </a:lnTo>
                  <a:lnTo>
                    <a:pt x="6196" y="1033"/>
                  </a:lnTo>
                  <a:lnTo>
                    <a:pt x="5670" y="1225"/>
                  </a:lnTo>
                  <a:lnTo>
                    <a:pt x="5184" y="1428"/>
                  </a:lnTo>
                  <a:lnTo>
                    <a:pt x="4698" y="1640"/>
                  </a:lnTo>
                  <a:lnTo>
                    <a:pt x="4222" y="1873"/>
                  </a:lnTo>
                  <a:lnTo>
                    <a:pt x="3756" y="2116"/>
                  </a:lnTo>
                  <a:lnTo>
                    <a:pt x="3291" y="2369"/>
                  </a:lnTo>
                  <a:lnTo>
                    <a:pt x="2845" y="2652"/>
                  </a:lnTo>
                  <a:lnTo>
                    <a:pt x="2400" y="2946"/>
                  </a:lnTo>
                  <a:lnTo>
                    <a:pt x="1975" y="3250"/>
                  </a:lnTo>
                  <a:lnTo>
                    <a:pt x="1732" y="3442"/>
                  </a:lnTo>
                  <a:lnTo>
                    <a:pt x="1489" y="3634"/>
                  </a:lnTo>
                  <a:lnTo>
                    <a:pt x="1256" y="3837"/>
                  </a:lnTo>
                  <a:lnTo>
                    <a:pt x="1023" y="4039"/>
                  </a:lnTo>
                  <a:lnTo>
                    <a:pt x="790" y="4252"/>
                  </a:lnTo>
                  <a:lnTo>
                    <a:pt x="568" y="4474"/>
                  </a:lnTo>
                  <a:lnTo>
                    <a:pt x="436" y="4616"/>
                  </a:lnTo>
                  <a:lnTo>
                    <a:pt x="347" y="4712"/>
                  </a:lnTo>
                  <a:lnTo>
                    <a:pt x="347" y="4712"/>
                  </a:lnTo>
                  <a:lnTo>
                    <a:pt x="497" y="4586"/>
                  </a:lnTo>
                  <a:lnTo>
                    <a:pt x="922" y="4201"/>
                  </a:lnTo>
                  <a:lnTo>
                    <a:pt x="1367" y="3837"/>
                  </a:lnTo>
                  <a:lnTo>
                    <a:pt x="1600" y="3665"/>
                  </a:lnTo>
                  <a:lnTo>
                    <a:pt x="1833" y="3493"/>
                  </a:lnTo>
                  <a:lnTo>
                    <a:pt x="2268" y="3189"/>
                  </a:lnTo>
                  <a:lnTo>
                    <a:pt x="2714" y="2916"/>
                  </a:lnTo>
                  <a:lnTo>
                    <a:pt x="3179" y="2642"/>
                  </a:lnTo>
                  <a:lnTo>
                    <a:pt x="3645" y="2399"/>
                  </a:lnTo>
                  <a:lnTo>
                    <a:pt x="4121" y="2166"/>
                  </a:lnTo>
                  <a:lnTo>
                    <a:pt x="4607" y="1954"/>
                  </a:lnTo>
                  <a:lnTo>
                    <a:pt x="5103" y="1751"/>
                  </a:lnTo>
                  <a:lnTo>
                    <a:pt x="5609" y="1569"/>
                  </a:lnTo>
                  <a:lnTo>
                    <a:pt x="6105" y="1397"/>
                  </a:lnTo>
                  <a:lnTo>
                    <a:pt x="6621" y="1245"/>
                  </a:lnTo>
                  <a:lnTo>
                    <a:pt x="7127" y="1093"/>
                  </a:lnTo>
                  <a:lnTo>
                    <a:pt x="7643" y="962"/>
                  </a:lnTo>
                  <a:lnTo>
                    <a:pt x="8251" y="810"/>
                  </a:lnTo>
                  <a:lnTo>
                    <a:pt x="8858" y="668"/>
                  </a:lnTo>
                  <a:lnTo>
                    <a:pt x="9526" y="527"/>
                  </a:lnTo>
                  <a:lnTo>
                    <a:pt x="9688" y="476"/>
                  </a:lnTo>
                  <a:lnTo>
                    <a:pt x="9840" y="415"/>
                  </a:lnTo>
                  <a:lnTo>
                    <a:pt x="10154" y="284"/>
                  </a:lnTo>
                  <a:lnTo>
                    <a:pt x="10194" y="253"/>
                  </a:lnTo>
                  <a:lnTo>
                    <a:pt x="10215" y="213"/>
                  </a:lnTo>
                  <a:lnTo>
                    <a:pt x="10225" y="162"/>
                  </a:lnTo>
                  <a:lnTo>
                    <a:pt x="10215" y="112"/>
                  </a:lnTo>
                  <a:lnTo>
                    <a:pt x="10194" y="71"/>
                  </a:lnTo>
                  <a:lnTo>
                    <a:pt x="10164" y="31"/>
                  </a:lnTo>
                  <a:lnTo>
                    <a:pt x="10123" y="0"/>
                  </a:lnTo>
                  <a:close/>
                  <a:moveTo>
                    <a:pt x="347" y="4712"/>
                  </a:moveTo>
                  <a:lnTo>
                    <a:pt x="244" y="4798"/>
                  </a:lnTo>
                  <a:lnTo>
                    <a:pt x="122" y="4920"/>
                  </a:lnTo>
                  <a:lnTo>
                    <a:pt x="78" y="4973"/>
                  </a:lnTo>
                  <a:lnTo>
                    <a:pt x="78" y="4973"/>
                  </a:lnTo>
                  <a:lnTo>
                    <a:pt x="82" y="4970"/>
                  </a:lnTo>
                  <a:lnTo>
                    <a:pt x="163" y="4910"/>
                  </a:lnTo>
                  <a:lnTo>
                    <a:pt x="294" y="4768"/>
                  </a:lnTo>
                  <a:lnTo>
                    <a:pt x="347" y="4712"/>
                  </a:lnTo>
                  <a:close/>
                  <a:moveTo>
                    <a:pt x="78" y="4973"/>
                  </a:moveTo>
                  <a:lnTo>
                    <a:pt x="11" y="5021"/>
                  </a:lnTo>
                  <a:lnTo>
                    <a:pt x="1" y="5041"/>
                  </a:lnTo>
                  <a:lnTo>
                    <a:pt x="11" y="5051"/>
                  </a:lnTo>
                  <a:lnTo>
                    <a:pt x="21" y="5062"/>
                  </a:lnTo>
                  <a:lnTo>
                    <a:pt x="31" y="5051"/>
                  </a:lnTo>
                  <a:lnTo>
                    <a:pt x="72" y="4981"/>
                  </a:lnTo>
                  <a:lnTo>
                    <a:pt x="78" y="4973"/>
                  </a:lnTo>
                  <a:close/>
                </a:path>
              </a:pathLst>
            </a:custGeom>
            <a:solidFill>
              <a:srgbClr val="26263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64;p15">
              <a:extLst>
                <a:ext uri="{FF2B5EF4-FFF2-40B4-BE49-F238E27FC236}">
                  <a16:creationId xmlns:a16="http://schemas.microsoft.com/office/drawing/2014/main" id="{10960300-BE18-AFFC-2092-C4066B771B15}"/>
                </a:ext>
              </a:extLst>
            </p:cNvPr>
            <p:cNvSpPr/>
            <p:nvPr/>
          </p:nvSpPr>
          <p:spPr>
            <a:xfrm>
              <a:off x="2065925" y="2213075"/>
              <a:ext cx="188050" cy="289800"/>
            </a:xfrm>
            <a:custGeom>
              <a:avLst/>
              <a:gdLst/>
              <a:ahLst/>
              <a:cxnLst/>
              <a:rect l="l" t="t" r="r" b="b"/>
              <a:pathLst>
                <a:path w="7522" h="11592" extrusionOk="0">
                  <a:moveTo>
                    <a:pt x="3422" y="1"/>
                  </a:moveTo>
                  <a:lnTo>
                    <a:pt x="3280" y="11"/>
                  </a:lnTo>
                  <a:lnTo>
                    <a:pt x="3138" y="21"/>
                  </a:lnTo>
                  <a:lnTo>
                    <a:pt x="2996" y="51"/>
                  </a:lnTo>
                  <a:lnTo>
                    <a:pt x="2855" y="82"/>
                  </a:lnTo>
                  <a:lnTo>
                    <a:pt x="2713" y="112"/>
                  </a:lnTo>
                  <a:lnTo>
                    <a:pt x="2581" y="163"/>
                  </a:lnTo>
                  <a:lnTo>
                    <a:pt x="2440" y="213"/>
                  </a:lnTo>
                  <a:lnTo>
                    <a:pt x="2308" y="274"/>
                  </a:lnTo>
                  <a:lnTo>
                    <a:pt x="2177" y="335"/>
                  </a:lnTo>
                  <a:lnTo>
                    <a:pt x="2045" y="406"/>
                  </a:lnTo>
                  <a:lnTo>
                    <a:pt x="1913" y="487"/>
                  </a:lnTo>
                  <a:lnTo>
                    <a:pt x="1792" y="568"/>
                  </a:lnTo>
                  <a:lnTo>
                    <a:pt x="1549" y="740"/>
                  </a:lnTo>
                  <a:lnTo>
                    <a:pt x="1316" y="942"/>
                  </a:lnTo>
                  <a:lnTo>
                    <a:pt x="1104" y="1155"/>
                  </a:lnTo>
                  <a:lnTo>
                    <a:pt x="911" y="1388"/>
                  </a:lnTo>
                  <a:lnTo>
                    <a:pt x="729" y="1641"/>
                  </a:lnTo>
                  <a:lnTo>
                    <a:pt x="658" y="1762"/>
                  </a:lnTo>
                  <a:lnTo>
                    <a:pt x="577" y="1894"/>
                  </a:lnTo>
                  <a:lnTo>
                    <a:pt x="506" y="2025"/>
                  </a:lnTo>
                  <a:lnTo>
                    <a:pt x="446" y="2167"/>
                  </a:lnTo>
                  <a:lnTo>
                    <a:pt x="334" y="2440"/>
                  </a:lnTo>
                  <a:lnTo>
                    <a:pt x="243" y="2714"/>
                  </a:lnTo>
                  <a:lnTo>
                    <a:pt x="162" y="2997"/>
                  </a:lnTo>
                  <a:lnTo>
                    <a:pt x="101" y="3291"/>
                  </a:lnTo>
                  <a:lnTo>
                    <a:pt x="61" y="3584"/>
                  </a:lnTo>
                  <a:lnTo>
                    <a:pt x="31" y="3878"/>
                  </a:lnTo>
                  <a:lnTo>
                    <a:pt x="10" y="4171"/>
                  </a:lnTo>
                  <a:lnTo>
                    <a:pt x="0" y="4465"/>
                  </a:lnTo>
                  <a:lnTo>
                    <a:pt x="10" y="4769"/>
                  </a:lnTo>
                  <a:lnTo>
                    <a:pt x="20" y="5072"/>
                  </a:lnTo>
                  <a:lnTo>
                    <a:pt x="41" y="5366"/>
                  </a:lnTo>
                  <a:lnTo>
                    <a:pt x="71" y="5669"/>
                  </a:lnTo>
                  <a:lnTo>
                    <a:pt x="112" y="5963"/>
                  </a:lnTo>
                  <a:lnTo>
                    <a:pt x="162" y="6267"/>
                  </a:lnTo>
                  <a:lnTo>
                    <a:pt x="263" y="6854"/>
                  </a:lnTo>
                  <a:lnTo>
                    <a:pt x="496" y="8028"/>
                  </a:lnTo>
                  <a:lnTo>
                    <a:pt x="618" y="8615"/>
                  </a:lnTo>
                  <a:lnTo>
                    <a:pt x="719" y="9212"/>
                  </a:lnTo>
                  <a:lnTo>
                    <a:pt x="759" y="9506"/>
                  </a:lnTo>
                  <a:lnTo>
                    <a:pt x="800" y="9799"/>
                  </a:lnTo>
                  <a:lnTo>
                    <a:pt x="830" y="10093"/>
                  </a:lnTo>
                  <a:lnTo>
                    <a:pt x="850" y="10387"/>
                  </a:lnTo>
                  <a:lnTo>
                    <a:pt x="861" y="10680"/>
                  </a:lnTo>
                  <a:lnTo>
                    <a:pt x="861" y="10984"/>
                  </a:lnTo>
                  <a:lnTo>
                    <a:pt x="850" y="11277"/>
                  </a:lnTo>
                  <a:lnTo>
                    <a:pt x="830" y="11571"/>
                  </a:lnTo>
                  <a:lnTo>
                    <a:pt x="1083" y="11591"/>
                  </a:lnTo>
                  <a:lnTo>
                    <a:pt x="1336" y="11591"/>
                  </a:lnTo>
                  <a:lnTo>
                    <a:pt x="1589" y="11581"/>
                  </a:lnTo>
                  <a:lnTo>
                    <a:pt x="1832" y="11561"/>
                  </a:lnTo>
                  <a:lnTo>
                    <a:pt x="2085" y="11541"/>
                  </a:lnTo>
                  <a:lnTo>
                    <a:pt x="2328" y="11500"/>
                  </a:lnTo>
                  <a:lnTo>
                    <a:pt x="2581" y="11449"/>
                  </a:lnTo>
                  <a:lnTo>
                    <a:pt x="2824" y="11389"/>
                  </a:lnTo>
                  <a:lnTo>
                    <a:pt x="3057" y="11318"/>
                  </a:lnTo>
                  <a:lnTo>
                    <a:pt x="3300" y="11237"/>
                  </a:lnTo>
                  <a:lnTo>
                    <a:pt x="3533" y="11156"/>
                  </a:lnTo>
                  <a:lnTo>
                    <a:pt x="3766" y="11055"/>
                  </a:lnTo>
                  <a:lnTo>
                    <a:pt x="3999" y="10943"/>
                  </a:lnTo>
                  <a:lnTo>
                    <a:pt x="4221" y="10832"/>
                  </a:lnTo>
                  <a:lnTo>
                    <a:pt x="4434" y="10710"/>
                  </a:lnTo>
                  <a:lnTo>
                    <a:pt x="4657" y="10579"/>
                  </a:lnTo>
                  <a:lnTo>
                    <a:pt x="4859" y="10437"/>
                  </a:lnTo>
                  <a:lnTo>
                    <a:pt x="5061" y="10295"/>
                  </a:lnTo>
                  <a:lnTo>
                    <a:pt x="5264" y="10133"/>
                  </a:lnTo>
                  <a:lnTo>
                    <a:pt x="5456" y="9972"/>
                  </a:lnTo>
                  <a:lnTo>
                    <a:pt x="5638" y="9810"/>
                  </a:lnTo>
                  <a:lnTo>
                    <a:pt x="5821" y="9627"/>
                  </a:lnTo>
                  <a:lnTo>
                    <a:pt x="5993" y="9445"/>
                  </a:lnTo>
                  <a:lnTo>
                    <a:pt x="6155" y="9253"/>
                  </a:lnTo>
                  <a:lnTo>
                    <a:pt x="6317" y="9061"/>
                  </a:lnTo>
                  <a:lnTo>
                    <a:pt x="6458" y="8858"/>
                  </a:lnTo>
                  <a:lnTo>
                    <a:pt x="6600" y="8656"/>
                  </a:lnTo>
                  <a:lnTo>
                    <a:pt x="6732" y="8443"/>
                  </a:lnTo>
                  <a:lnTo>
                    <a:pt x="6853" y="8220"/>
                  </a:lnTo>
                  <a:lnTo>
                    <a:pt x="6965" y="7998"/>
                  </a:lnTo>
                  <a:lnTo>
                    <a:pt x="7076" y="7765"/>
                  </a:lnTo>
                  <a:lnTo>
                    <a:pt x="7167" y="7532"/>
                  </a:lnTo>
                  <a:lnTo>
                    <a:pt x="7248" y="7289"/>
                  </a:lnTo>
                  <a:lnTo>
                    <a:pt x="7319" y="7056"/>
                  </a:lnTo>
                  <a:lnTo>
                    <a:pt x="7380" y="6813"/>
                  </a:lnTo>
                  <a:lnTo>
                    <a:pt x="7430" y="6560"/>
                  </a:lnTo>
                  <a:lnTo>
                    <a:pt x="7471" y="6317"/>
                  </a:lnTo>
                  <a:lnTo>
                    <a:pt x="7501" y="6064"/>
                  </a:lnTo>
                  <a:lnTo>
                    <a:pt x="7511" y="5821"/>
                  </a:lnTo>
                  <a:lnTo>
                    <a:pt x="7521" y="5568"/>
                  </a:lnTo>
                  <a:lnTo>
                    <a:pt x="7521" y="5315"/>
                  </a:lnTo>
                  <a:lnTo>
                    <a:pt x="7511" y="5062"/>
                  </a:lnTo>
                  <a:lnTo>
                    <a:pt x="7491" y="4819"/>
                  </a:lnTo>
                  <a:lnTo>
                    <a:pt x="7461" y="4566"/>
                  </a:lnTo>
                  <a:lnTo>
                    <a:pt x="7420" y="4313"/>
                  </a:lnTo>
                  <a:lnTo>
                    <a:pt x="7369" y="4070"/>
                  </a:lnTo>
                  <a:lnTo>
                    <a:pt x="7309" y="3827"/>
                  </a:lnTo>
                  <a:lnTo>
                    <a:pt x="7248" y="3584"/>
                  </a:lnTo>
                  <a:lnTo>
                    <a:pt x="7167" y="3341"/>
                  </a:lnTo>
                  <a:lnTo>
                    <a:pt x="7076" y="3108"/>
                  </a:lnTo>
                  <a:lnTo>
                    <a:pt x="6985" y="2876"/>
                  </a:lnTo>
                  <a:lnTo>
                    <a:pt x="6884" y="2643"/>
                  </a:lnTo>
                  <a:lnTo>
                    <a:pt x="6772" y="2420"/>
                  </a:lnTo>
                  <a:lnTo>
                    <a:pt x="6651" y="2197"/>
                  </a:lnTo>
                  <a:lnTo>
                    <a:pt x="6519" y="1985"/>
                  </a:lnTo>
                  <a:lnTo>
                    <a:pt x="6377" y="1772"/>
                  </a:lnTo>
                  <a:lnTo>
                    <a:pt x="6236" y="1570"/>
                  </a:lnTo>
                  <a:lnTo>
                    <a:pt x="6084" y="1377"/>
                  </a:lnTo>
                  <a:lnTo>
                    <a:pt x="5922" y="1185"/>
                  </a:lnTo>
                  <a:lnTo>
                    <a:pt x="5750" y="1003"/>
                  </a:lnTo>
                  <a:lnTo>
                    <a:pt x="5568" y="821"/>
                  </a:lnTo>
                  <a:lnTo>
                    <a:pt x="5385" y="649"/>
                  </a:lnTo>
                  <a:lnTo>
                    <a:pt x="5193" y="497"/>
                  </a:lnTo>
                  <a:lnTo>
                    <a:pt x="4991" y="335"/>
                  </a:lnTo>
                  <a:lnTo>
                    <a:pt x="4282" y="132"/>
                  </a:lnTo>
                  <a:lnTo>
                    <a:pt x="4140" y="92"/>
                  </a:lnTo>
                  <a:lnTo>
                    <a:pt x="3999" y="51"/>
                  </a:lnTo>
                  <a:lnTo>
                    <a:pt x="3857" y="31"/>
                  </a:lnTo>
                  <a:lnTo>
                    <a:pt x="3715" y="11"/>
                  </a:lnTo>
                  <a:lnTo>
                    <a:pt x="3573"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65;p15">
              <a:extLst>
                <a:ext uri="{FF2B5EF4-FFF2-40B4-BE49-F238E27FC236}">
                  <a16:creationId xmlns:a16="http://schemas.microsoft.com/office/drawing/2014/main" id="{A0621104-555E-F7F7-8A49-1A92F6C23E35}"/>
                </a:ext>
              </a:extLst>
            </p:cNvPr>
            <p:cNvSpPr/>
            <p:nvPr/>
          </p:nvSpPr>
          <p:spPr>
            <a:xfrm>
              <a:off x="2065925" y="2213075"/>
              <a:ext cx="188050" cy="289800"/>
            </a:xfrm>
            <a:custGeom>
              <a:avLst/>
              <a:gdLst/>
              <a:ahLst/>
              <a:cxnLst/>
              <a:rect l="l" t="t" r="r" b="b"/>
              <a:pathLst>
                <a:path w="7522" h="11592" fill="none" extrusionOk="0">
                  <a:moveTo>
                    <a:pt x="4991" y="335"/>
                  </a:moveTo>
                  <a:lnTo>
                    <a:pt x="4991" y="335"/>
                  </a:lnTo>
                  <a:lnTo>
                    <a:pt x="5193" y="497"/>
                  </a:lnTo>
                  <a:lnTo>
                    <a:pt x="5385" y="649"/>
                  </a:lnTo>
                  <a:lnTo>
                    <a:pt x="5568" y="821"/>
                  </a:lnTo>
                  <a:lnTo>
                    <a:pt x="5750" y="1003"/>
                  </a:lnTo>
                  <a:lnTo>
                    <a:pt x="5922" y="1185"/>
                  </a:lnTo>
                  <a:lnTo>
                    <a:pt x="6084" y="1377"/>
                  </a:lnTo>
                  <a:lnTo>
                    <a:pt x="6236" y="1570"/>
                  </a:lnTo>
                  <a:lnTo>
                    <a:pt x="6377" y="1772"/>
                  </a:lnTo>
                  <a:lnTo>
                    <a:pt x="6519" y="1985"/>
                  </a:lnTo>
                  <a:lnTo>
                    <a:pt x="6651" y="2197"/>
                  </a:lnTo>
                  <a:lnTo>
                    <a:pt x="6772" y="2420"/>
                  </a:lnTo>
                  <a:lnTo>
                    <a:pt x="6884" y="2643"/>
                  </a:lnTo>
                  <a:lnTo>
                    <a:pt x="6985" y="2876"/>
                  </a:lnTo>
                  <a:lnTo>
                    <a:pt x="7076" y="3108"/>
                  </a:lnTo>
                  <a:lnTo>
                    <a:pt x="7167" y="3341"/>
                  </a:lnTo>
                  <a:lnTo>
                    <a:pt x="7248" y="3584"/>
                  </a:lnTo>
                  <a:lnTo>
                    <a:pt x="7309" y="3827"/>
                  </a:lnTo>
                  <a:lnTo>
                    <a:pt x="7369" y="4070"/>
                  </a:lnTo>
                  <a:lnTo>
                    <a:pt x="7420" y="4313"/>
                  </a:lnTo>
                  <a:lnTo>
                    <a:pt x="7461" y="4566"/>
                  </a:lnTo>
                  <a:lnTo>
                    <a:pt x="7491" y="4819"/>
                  </a:lnTo>
                  <a:lnTo>
                    <a:pt x="7511" y="5062"/>
                  </a:lnTo>
                  <a:lnTo>
                    <a:pt x="7521" y="5315"/>
                  </a:lnTo>
                  <a:lnTo>
                    <a:pt x="7521" y="5568"/>
                  </a:lnTo>
                  <a:lnTo>
                    <a:pt x="7511" y="5821"/>
                  </a:lnTo>
                  <a:lnTo>
                    <a:pt x="7501" y="6064"/>
                  </a:lnTo>
                  <a:lnTo>
                    <a:pt x="7471" y="6317"/>
                  </a:lnTo>
                  <a:lnTo>
                    <a:pt x="7430" y="6560"/>
                  </a:lnTo>
                  <a:lnTo>
                    <a:pt x="7380" y="6813"/>
                  </a:lnTo>
                  <a:lnTo>
                    <a:pt x="7319" y="7056"/>
                  </a:lnTo>
                  <a:lnTo>
                    <a:pt x="7248" y="7289"/>
                  </a:lnTo>
                  <a:lnTo>
                    <a:pt x="7167" y="7532"/>
                  </a:lnTo>
                  <a:lnTo>
                    <a:pt x="7167" y="7532"/>
                  </a:lnTo>
                  <a:lnTo>
                    <a:pt x="7076" y="7765"/>
                  </a:lnTo>
                  <a:lnTo>
                    <a:pt x="6965" y="7998"/>
                  </a:lnTo>
                  <a:lnTo>
                    <a:pt x="6853" y="8220"/>
                  </a:lnTo>
                  <a:lnTo>
                    <a:pt x="6732" y="8443"/>
                  </a:lnTo>
                  <a:lnTo>
                    <a:pt x="6600" y="8656"/>
                  </a:lnTo>
                  <a:lnTo>
                    <a:pt x="6458" y="8858"/>
                  </a:lnTo>
                  <a:lnTo>
                    <a:pt x="6317" y="9061"/>
                  </a:lnTo>
                  <a:lnTo>
                    <a:pt x="6155" y="9253"/>
                  </a:lnTo>
                  <a:lnTo>
                    <a:pt x="5993" y="9445"/>
                  </a:lnTo>
                  <a:lnTo>
                    <a:pt x="5821" y="9627"/>
                  </a:lnTo>
                  <a:lnTo>
                    <a:pt x="5638" y="9810"/>
                  </a:lnTo>
                  <a:lnTo>
                    <a:pt x="5456" y="9972"/>
                  </a:lnTo>
                  <a:lnTo>
                    <a:pt x="5264" y="10133"/>
                  </a:lnTo>
                  <a:lnTo>
                    <a:pt x="5061" y="10295"/>
                  </a:lnTo>
                  <a:lnTo>
                    <a:pt x="4859" y="10437"/>
                  </a:lnTo>
                  <a:lnTo>
                    <a:pt x="4657" y="10579"/>
                  </a:lnTo>
                  <a:lnTo>
                    <a:pt x="4434" y="10710"/>
                  </a:lnTo>
                  <a:lnTo>
                    <a:pt x="4221" y="10832"/>
                  </a:lnTo>
                  <a:lnTo>
                    <a:pt x="3999" y="10943"/>
                  </a:lnTo>
                  <a:lnTo>
                    <a:pt x="3766" y="11055"/>
                  </a:lnTo>
                  <a:lnTo>
                    <a:pt x="3533" y="11156"/>
                  </a:lnTo>
                  <a:lnTo>
                    <a:pt x="3300" y="11237"/>
                  </a:lnTo>
                  <a:lnTo>
                    <a:pt x="3057" y="11318"/>
                  </a:lnTo>
                  <a:lnTo>
                    <a:pt x="2824" y="11389"/>
                  </a:lnTo>
                  <a:lnTo>
                    <a:pt x="2581" y="11449"/>
                  </a:lnTo>
                  <a:lnTo>
                    <a:pt x="2328" y="11500"/>
                  </a:lnTo>
                  <a:lnTo>
                    <a:pt x="2085" y="11541"/>
                  </a:lnTo>
                  <a:lnTo>
                    <a:pt x="1832" y="11561"/>
                  </a:lnTo>
                  <a:lnTo>
                    <a:pt x="1589" y="11581"/>
                  </a:lnTo>
                  <a:lnTo>
                    <a:pt x="1336" y="11591"/>
                  </a:lnTo>
                  <a:lnTo>
                    <a:pt x="1083" y="11591"/>
                  </a:lnTo>
                  <a:lnTo>
                    <a:pt x="830" y="11571"/>
                  </a:lnTo>
                  <a:lnTo>
                    <a:pt x="830" y="11571"/>
                  </a:lnTo>
                  <a:lnTo>
                    <a:pt x="850" y="11277"/>
                  </a:lnTo>
                  <a:lnTo>
                    <a:pt x="861" y="10984"/>
                  </a:lnTo>
                  <a:lnTo>
                    <a:pt x="861" y="10680"/>
                  </a:lnTo>
                  <a:lnTo>
                    <a:pt x="850" y="10387"/>
                  </a:lnTo>
                  <a:lnTo>
                    <a:pt x="830" y="10093"/>
                  </a:lnTo>
                  <a:lnTo>
                    <a:pt x="800" y="9799"/>
                  </a:lnTo>
                  <a:lnTo>
                    <a:pt x="759" y="9506"/>
                  </a:lnTo>
                  <a:lnTo>
                    <a:pt x="719" y="9212"/>
                  </a:lnTo>
                  <a:lnTo>
                    <a:pt x="618" y="8615"/>
                  </a:lnTo>
                  <a:lnTo>
                    <a:pt x="496" y="8028"/>
                  </a:lnTo>
                  <a:lnTo>
                    <a:pt x="263" y="6854"/>
                  </a:lnTo>
                  <a:lnTo>
                    <a:pt x="263" y="6854"/>
                  </a:lnTo>
                  <a:lnTo>
                    <a:pt x="162" y="6267"/>
                  </a:lnTo>
                  <a:lnTo>
                    <a:pt x="112" y="5963"/>
                  </a:lnTo>
                  <a:lnTo>
                    <a:pt x="71" y="5669"/>
                  </a:lnTo>
                  <a:lnTo>
                    <a:pt x="41" y="5366"/>
                  </a:lnTo>
                  <a:lnTo>
                    <a:pt x="20" y="5072"/>
                  </a:lnTo>
                  <a:lnTo>
                    <a:pt x="10" y="4769"/>
                  </a:lnTo>
                  <a:lnTo>
                    <a:pt x="0" y="4465"/>
                  </a:lnTo>
                  <a:lnTo>
                    <a:pt x="10" y="4171"/>
                  </a:lnTo>
                  <a:lnTo>
                    <a:pt x="31" y="3878"/>
                  </a:lnTo>
                  <a:lnTo>
                    <a:pt x="61" y="3584"/>
                  </a:lnTo>
                  <a:lnTo>
                    <a:pt x="101" y="3291"/>
                  </a:lnTo>
                  <a:lnTo>
                    <a:pt x="162" y="2997"/>
                  </a:lnTo>
                  <a:lnTo>
                    <a:pt x="243" y="2714"/>
                  </a:lnTo>
                  <a:lnTo>
                    <a:pt x="334" y="2440"/>
                  </a:lnTo>
                  <a:lnTo>
                    <a:pt x="446" y="2167"/>
                  </a:lnTo>
                  <a:lnTo>
                    <a:pt x="446" y="2167"/>
                  </a:lnTo>
                  <a:lnTo>
                    <a:pt x="506" y="2025"/>
                  </a:lnTo>
                  <a:lnTo>
                    <a:pt x="577" y="1894"/>
                  </a:lnTo>
                  <a:lnTo>
                    <a:pt x="658" y="1762"/>
                  </a:lnTo>
                  <a:lnTo>
                    <a:pt x="729" y="1641"/>
                  </a:lnTo>
                  <a:lnTo>
                    <a:pt x="911" y="1388"/>
                  </a:lnTo>
                  <a:lnTo>
                    <a:pt x="1104" y="1155"/>
                  </a:lnTo>
                  <a:lnTo>
                    <a:pt x="1316" y="942"/>
                  </a:lnTo>
                  <a:lnTo>
                    <a:pt x="1549" y="740"/>
                  </a:lnTo>
                  <a:lnTo>
                    <a:pt x="1792" y="568"/>
                  </a:lnTo>
                  <a:lnTo>
                    <a:pt x="1913" y="487"/>
                  </a:lnTo>
                  <a:lnTo>
                    <a:pt x="2045" y="406"/>
                  </a:lnTo>
                  <a:lnTo>
                    <a:pt x="2177" y="335"/>
                  </a:lnTo>
                  <a:lnTo>
                    <a:pt x="2308" y="274"/>
                  </a:lnTo>
                  <a:lnTo>
                    <a:pt x="2440" y="213"/>
                  </a:lnTo>
                  <a:lnTo>
                    <a:pt x="2581" y="163"/>
                  </a:lnTo>
                  <a:lnTo>
                    <a:pt x="2713" y="112"/>
                  </a:lnTo>
                  <a:lnTo>
                    <a:pt x="2855" y="82"/>
                  </a:lnTo>
                  <a:lnTo>
                    <a:pt x="2996" y="51"/>
                  </a:lnTo>
                  <a:lnTo>
                    <a:pt x="3138" y="21"/>
                  </a:lnTo>
                  <a:lnTo>
                    <a:pt x="3280" y="11"/>
                  </a:lnTo>
                  <a:lnTo>
                    <a:pt x="3422" y="1"/>
                  </a:lnTo>
                  <a:lnTo>
                    <a:pt x="3573" y="1"/>
                  </a:lnTo>
                  <a:lnTo>
                    <a:pt x="3715" y="11"/>
                  </a:lnTo>
                  <a:lnTo>
                    <a:pt x="3857" y="31"/>
                  </a:lnTo>
                  <a:lnTo>
                    <a:pt x="3999" y="51"/>
                  </a:lnTo>
                  <a:lnTo>
                    <a:pt x="4140" y="92"/>
                  </a:lnTo>
                  <a:lnTo>
                    <a:pt x="4282" y="132"/>
                  </a:lnTo>
                </a:path>
              </a:pathLst>
            </a:cu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66;p15">
              <a:extLst>
                <a:ext uri="{FF2B5EF4-FFF2-40B4-BE49-F238E27FC236}">
                  <a16:creationId xmlns:a16="http://schemas.microsoft.com/office/drawing/2014/main" id="{2AF87765-B39F-02F1-147E-25C288573861}"/>
                </a:ext>
              </a:extLst>
            </p:cNvPr>
            <p:cNvSpPr/>
            <p:nvPr/>
          </p:nvSpPr>
          <p:spPr>
            <a:xfrm>
              <a:off x="1204475" y="2213075"/>
              <a:ext cx="188075" cy="289800"/>
            </a:xfrm>
            <a:custGeom>
              <a:avLst/>
              <a:gdLst/>
              <a:ahLst/>
              <a:cxnLst/>
              <a:rect l="l" t="t" r="r" b="b"/>
              <a:pathLst>
                <a:path w="7523" h="11592" extrusionOk="0">
                  <a:moveTo>
                    <a:pt x="3949" y="1"/>
                  </a:moveTo>
                  <a:lnTo>
                    <a:pt x="3807" y="11"/>
                  </a:lnTo>
                  <a:lnTo>
                    <a:pt x="3665" y="31"/>
                  </a:lnTo>
                  <a:lnTo>
                    <a:pt x="3524" y="51"/>
                  </a:lnTo>
                  <a:lnTo>
                    <a:pt x="3382" y="92"/>
                  </a:lnTo>
                  <a:lnTo>
                    <a:pt x="3240" y="132"/>
                  </a:lnTo>
                  <a:lnTo>
                    <a:pt x="2532" y="335"/>
                  </a:lnTo>
                  <a:lnTo>
                    <a:pt x="2329" y="497"/>
                  </a:lnTo>
                  <a:lnTo>
                    <a:pt x="2137" y="649"/>
                  </a:lnTo>
                  <a:lnTo>
                    <a:pt x="1955" y="821"/>
                  </a:lnTo>
                  <a:lnTo>
                    <a:pt x="1772" y="1003"/>
                  </a:lnTo>
                  <a:lnTo>
                    <a:pt x="1600" y="1185"/>
                  </a:lnTo>
                  <a:lnTo>
                    <a:pt x="1438" y="1377"/>
                  </a:lnTo>
                  <a:lnTo>
                    <a:pt x="1287" y="1570"/>
                  </a:lnTo>
                  <a:lnTo>
                    <a:pt x="1145" y="1772"/>
                  </a:lnTo>
                  <a:lnTo>
                    <a:pt x="1003" y="1985"/>
                  </a:lnTo>
                  <a:lnTo>
                    <a:pt x="871" y="2197"/>
                  </a:lnTo>
                  <a:lnTo>
                    <a:pt x="750" y="2420"/>
                  </a:lnTo>
                  <a:lnTo>
                    <a:pt x="639" y="2643"/>
                  </a:lnTo>
                  <a:lnTo>
                    <a:pt x="537" y="2876"/>
                  </a:lnTo>
                  <a:lnTo>
                    <a:pt x="446" y="3108"/>
                  </a:lnTo>
                  <a:lnTo>
                    <a:pt x="355" y="3341"/>
                  </a:lnTo>
                  <a:lnTo>
                    <a:pt x="274" y="3584"/>
                  </a:lnTo>
                  <a:lnTo>
                    <a:pt x="214" y="3827"/>
                  </a:lnTo>
                  <a:lnTo>
                    <a:pt x="153" y="4070"/>
                  </a:lnTo>
                  <a:lnTo>
                    <a:pt x="102" y="4313"/>
                  </a:lnTo>
                  <a:lnTo>
                    <a:pt x="62" y="4566"/>
                  </a:lnTo>
                  <a:lnTo>
                    <a:pt x="31" y="4819"/>
                  </a:lnTo>
                  <a:lnTo>
                    <a:pt x="11" y="5062"/>
                  </a:lnTo>
                  <a:lnTo>
                    <a:pt x="1" y="5315"/>
                  </a:lnTo>
                  <a:lnTo>
                    <a:pt x="1" y="5568"/>
                  </a:lnTo>
                  <a:lnTo>
                    <a:pt x="11" y="5821"/>
                  </a:lnTo>
                  <a:lnTo>
                    <a:pt x="21" y="6064"/>
                  </a:lnTo>
                  <a:lnTo>
                    <a:pt x="52" y="6317"/>
                  </a:lnTo>
                  <a:lnTo>
                    <a:pt x="92" y="6560"/>
                  </a:lnTo>
                  <a:lnTo>
                    <a:pt x="143" y="6813"/>
                  </a:lnTo>
                  <a:lnTo>
                    <a:pt x="203" y="7056"/>
                  </a:lnTo>
                  <a:lnTo>
                    <a:pt x="274" y="7289"/>
                  </a:lnTo>
                  <a:lnTo>
                    <a:pt x="355" y="7532"/>
                  </a:lnTo>
                  <a:lnTo>
                    <a:pt x="446" y="7765"/>
                  </a:lnTo>
                  <a:lnTo>
                    <a:pt x="558" y="7998"/>
                  </a:lnTo>
                  <a:lnTo>
                    <a:pt x="669" y="8220"/>
                  </a:lnTo>
                  <a:lnTo>
                    <a:pt x="791" y="8443"/>
                  </a:lnTo>
                  <a:lnTo>
                    <a:pt x="922" y="8656"/>
                  </a:lnTo>
                  <a:lnTo>
                    <a:pt x="1064" y="8858"/>
                  </a:lnTo>
                  <a:lnTo>
                    <a:pt x="1206" y="9061"/>
                  </a:lnTo>
                  <a:lnTo>
                    <a:pt x="1367" y="9253"/>
                  </a:lnTo>
                  <a:lnTo>
                    <a:pt x="1529" y="9445"/>
                  </a:lnTo>
                  <a:lnTo>
                    <a:pt x="1702" y="9627"/>
                  </a:lnTo>
                  <a:lnTo>
                    <a:pt x="1884" y="9810"/>
                  </a:lnTo>
                  <a:lnTo>
                    <a:pt x="2066" y="9972"/>
                  </a:lnTo>
                  <a:lnTo>
                    <a:pt x="2258" y="10133"/>
                  </a:lnTo>
                  <a:lnTo>
                    <a:pt x="2461" y="10295"/>
                  </a:lnTo>
                  <a:lnTo>
                    <a:pt x="2663" y="10437"/>
                  </a:lnTo>
                  <a:lnTo>
                    <a:pt x="2866" y="10579"/>
                  </a:lnTo>
                  <a:lnTo>
                    <a:pt x="3088" y="10710"/>
                  </a:lnTo>
                  <a:lnTo>
                    <a:pt x="3301" y="10832"/>
                  </a:lnTo>
                  <a:lnTo>
                    <a:pt x="3524" y="10943"/>
                  </a:lnTo>
                  <a:lnTo>
                    <a:pt x="3756" y="11055"/>
                  </a:lnTo>
                  <a:lnTo>
                    <a:pt x="3989" y="11156"/>
                  </a:lnTo>
                  <a:lnTo>
                    <a:pt x="4222" y="11237"/>
                  </a:lnTo>
                  <a:lnTo>
                    <a:pt x="4465" y="11318"/>
                  </a:lnTo>
                  <a:lnTo>
                    <a:pt x="4698" y="11389"/>
                  </a:lnTo>
                  <a:lnTo>
                    <a:pt x="4941" y="11449"/>
                  </a:lnTo>
                  <a:lnTo>
                    <a:pt x="5194" y="11500"/>
                  </a:lnTo>
                  <a:lnTo>
                    <a:pt x="5437" y="11541"/>
                  </a:lnTo>
                  <a:lnTo>
                    <a:pt x="5690" y="11561"/>
                  </a:lnTo>
                  <a:lnTo>
                    <a:pt x="5933" y="11581"/>
                  </a:lnTo>
                  <a:lnTo>
                    <a:pt x="6186" y="11591"/>
                  </a:lnTo>
                  <a:lnTo>
                    <a:pt x="6439" y="11591"/>
                  </a:lnTo>
                  <a:lnTo>
                    <a:pt x="6692" y="11571"/>
                  </a:lnTo>
                  <a:lnTo>
                    <a:pt x="6672" y="11277"/>
                  </a:lnTo>
                  <a:lnTo>
                    <a:pt x="6662" y="10984"/>
                  </a:lnTo>
                  <a:lnTo>
                    <a:pt x="6662" y="10680"/>
                  </a:lnTo>
                  <a:lnTo>
                    <a:pt x="6672" y="10387"/>
                  </a:lnTo>
                  <a:lnTo>
                    <a:pt x="6692" y="10093"/>
                  </a:lnTo>
                  <a:lnTo>
                    <a:pt x="6722" y="9799"/>
                  </a:lnTo>
                  <a:lnTo>
                    <a:pt x="6763" y="9506"/>
                  </a:lnTo>
                  <a:lnTo>
                    <a:pt x="6803" y="9212"/>
                  </a:lnTo>
                  <a:lnTo>
                    <a:pt x="6905" y="8615"/>
                  </a:lnTo>
                  <a:lnTo>
                    <a:pt x="7026" y="8028"/>
                  </a:lnTo>
                  <a:lnTo>
                    <a:pt x="7259" y="6854"/>
                  </a:lnTo>
                  <a:lnTo>
                    <a:pt x="7360" y="6267"/>
                  </a:lnTo>
                  <a:lnTo>
                    <a:pt x="7411" y="5963"/>
                  </a:lnTo>
                  <a:lnTo>
                    <a:pt x="7451" y="5669"/>
                  </a:lnTo>
                  <a:lnTo>
                    <a:pt x="7482" y="5366"/>
                  </a:lnTo>
                  <a:lnTo>
                    <a:pt x="7502" y="5072"/>
                  </a:lnTo>
                  <a:lnTo>
                    <a:pt x="7512" y="4769"/>
                  </a:lnTo>
                  <a:lnTo>
                    <a:pt x="7522" y="4465"/>
                  </a:lnTo>
                  <a:lnTo>
                    <a:pt x="7512" y="4171"/>
                  </a:lnTo>
                  <a:lnTo>
                    <a:pt x="7492" y="3878"/>
                  </a:lnTo>
                  <a:lnTo>
                    <a:pt x="7461" y="3584"/>
                  </a:lnTo>
                  <a:lnTo>
                    <a:pt x="7421" y="3291"/>
                  </a:lnTo>
                  <a:lnTo>
                    <a:pt x="7360" y="2997"/>
                  </a:lnTo>
                  <a:lnTo>
                    <a:pt x="7279" y="2714"/>
                  </a:lnTo>
                  <a:lnTo>
                    <a:pt x="7188" y="2440"/>
                  </a:lnTo>
                  <a:lnTo>
                    <a:pt x="7077" y="2167"/>
                  </a:lnTo>
                  <a:lnTo>
                    <a:pt x="7016" y="2025"/>
                  </a:lnTo>
                  <a:lnTo>
                    <a:pt x="6945" y="1894"/>
                  </a:lnTo>
                  <a:lnTo>
                    <a:pt x="6864" y="1762"/>
                  </a:lnTo>
                  <a:lnTo>
                    <a:pt x="6783" y="1641"/>
                  </a:lnTo>
                  <a:lnTo>
                    <a:pt x="6611" y="1388"/>
                  </a:lnTo>
                  <a:lnTo>
                    <a:pt x="6419" y="1155"/>
                  </a:lnTo>
                  <a:lnTo>
                    <a:pt x="6206" y="942"/>
                  </a:lnTo>
                  <a:lnTo>
                    <a:pt x="5973" y="740"/>
                  </a:lnTo>
                  <a:lnTo>
                    <a:pt x="5730" y="568"/>
                  </a:lnTo>
                  <a:lnTo>
                    <a:pt x="5609" y="487"/>
                  </a:lnTo>
                  <a:lnTo>
                    <a:pt x="5477" y="406"/>
                  </a:lnTo>
                  <a:lnTo>
                    <a:pt x="5346" y="335"/>
                  </a:lnTo>
                  <a:lnTo>
                    <a:pt x="5214" y="274"/>
                  </a:lnTo>
                  <a:lnTo>
                    <a:pt x="5082" y="213"/>
                  </a:lnTo>
                  <a:lnTo>
                    <a:pt x="4941" y="163"/>
                  </a:lnTo>
                  <a:lnTo>
                    <a:pt x="4809" y="112"/>
                  </a:lnTo>
                  <a:lnTo>
                    <a:pt x="4667" y="82"/>
                  </a:lnTo>
                  <a:lnTo>
                    <a:pt x="4526" y="51"/>
                  </a:lnTo>
                  <a:lnTo>
                    <a:pt x="4384" y="21"/>
                  </a:lnTo>
                  <a:lnTo>
                    <a:pt x="4242" y="11"/>
                  </a:lnTo>
                  <a:lnTo>
                    <a:pt x="4101"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67;p15">
              <a:extLst>
                <a:ext uri="{FF2B5EF4-FFF2-40B4-BE49-F238E27FC236}">
                  <a16:creationId xmlns:a16="http://schemas.microsoft.com/office/drawing/2014/main" id="{A59186CC-E417-9B5A-594F-8067DFD2B319}"/>
                </a:ext>
              </a:extLst>
            </p:cNvPr>
            <p:cNvSpPr/>
            <p:nvPr/>
          </p:nvSpPr>
          <p:spPr>
            <a:xfrm>
              <a:off x="1204475" y="2213075"/>
              <a:ext cx="188075" cy="289800"/>
            </a:xfrm>
            <a:custGeom>
              <a:avLst/>
              <a:gdLst/>
              <a:ahLst/>
              <a:cxnLst/>
              <a:rect l="l" t="t" r="r" b="b"/>
              <a:pathLst>
                <a:path w="7523" h="11592" fill="none" extrusionOk="0">
                  <a:moveTo>
                    <a:pt x="2532" y="335"/>
                  </a:moveTo>
                  <a:lnTo>
                    <a:pt x="2532" y="335"/>
                  </a:lnTo>
                  <a:lnTo>
                    <a:pt x="2329" y="497"/>
                  </a:lnTo>
                  <a:lnTo>
                    <a:pt x="2137" y="649"/>
                  </a:lnTo>
                  <a:lnTo>
                    <a:pt x="1955" y="821"/>
                  </a:lnTo>
                  <a:lnTo>
                    <a:pt x="1772" y="1003"/>
                  </a:lnTo>
                  <a:lnTo>
                    <a:pt x="1600" y="1185"/>
                  </a:lnTo>
                  <a:lnTo>
                    <a:pt x="1438" y="1377"/>
                  </a:lnTo>
                  <a:lnTo>
                    <a:pt x="1287" y="1570"/>
                  </a:lnTo>
                  <a:lnTo>
                    <a:pt x="1145" y="1772"/>
                  </a:lnTo>
                  <a:lnTo>
                    <a:pt x="1003" y="1985"/>
                  </a:lnTo>
                  <a:lnTo>
                    <a:pt x="871" y="2197"/>
                  </a:lnTo>
                  <a:lnTo>
                    <a:pt x="750" y="2420"/>
                  </a:lnTo>
                  <a:lnTo>
                    <a:pt x="639" y="2643"/>
                  </a:lnTo>
                  <a:lnTo>
                    <a:pt x="537" y="2876"/>
                  </a:lnTo>
                  <a:lnTo>
                    <a:pt x="446" y="3108"/>
                  </a:lnTo>
                  <a:lnTo>
                    <a:pt x="355" y="3341"/>
                  </a:lnTo>
                  <a:lnTo>
                    <a:pt x="274" y="3584"/>
                  </a:lnTo>
                  <a:lnTo>
                    <a:pt x="214" y="3827"/>
                  </a:lnTo>
                  <a:lnTo>
                    <a:pt x="153" y="4070"/>
                  </a:lnTo>
                  <a:lnTo>
                    <a:pt x="102" y="4313"/>
                  </a:lnTo>
                  <a:lnTo>
                    <a:pt x="62" y="4566"/>
                  </a:lnTo>
                  <a:lnTo>
                    <a:pt x="31" y="4819"/>
                  </a:lnTo>
                  <a:lnTo>
                    <a:pt x="11" y="5062"/>
                  </a:lnTo>
                  <a:lnTo>
                    <a:pt x="1" y="5315"/>
                  </a:lnTo>
                  <a:lnTo>
                    <a:pt x="1" y="5568"/>
                  </a:lnTo>
                  <a:lnTo>
                    <a:pt x="11" y="5821"/>
                  </a:lnTo>
                  <a:lnTo>
                    <a:pt x="21" y="6064"/>
                  </a:lnTo>
                  <a:lnTo>
                    <a:pt x="52" y="6317"/>
                  </a:lnTo>
                  <a:lnTo>
                    <a:pt x="92" y="6560"/>
                  </a:lnTo>
                  <a:lnTo>
                    <a:pt x="143" y="6813"/>
                  </a:lnTo>
                  <a:lnTo>
                    <a:pt x="203" y="7056"/>
                  </a:lnTo>
                  <a:lnTo>
                    <a:pt x="274" y="7289"/>
                  </a:lnTo>
                  <a:lnTo>
                    <a:pt x="355" y="7532"/>
                  </a:lnTo>
                  <a:lnTo>
                    <a:pt x="355" y="7532"/>
                  </a:lnTo>
                  <a:lnTo>
                    <a:pt x="446" y="7765"/>
                  </a:lnTo>
                  <a:lnTo>
                    <a:pt x="558" y="7998"/>
                  </a:lnTo>
                  <a:lnTo>
                    <a:pt x="669" y="8220"/>
                  </a:lnTo>
                  <a:lnTo>
                    <a:pt x="791" y="8443"/>
                  </a:lnTo>
                  <a:lnTo>
                    <a:pt x="922" y="8656"/>
                  </a:lnTo>
                  <a:lnTo>
                    <a:pt x="1064" y="8858"/>
                  </a:lnTo>
                  <a:lnTo>
                    <a:pt x="1206" y="9061"/>
                  </a:lnTo>
                  <a:lnTo>
                    <a:pt x="1367" y="9253"/>
                  </a:lnTo>
                  <a:lnTo>
                    <a:pt x="1529" y="9445"/>
                  </a:lnTo>
                  <a:lnTo>
                    <a:pt x="1702" y="9627"/>
                  </a:lnTo>
                  <a:lnTo>
                    <a:pt x="1884" y="9810"/>
                  </a:lnTo>
                  <a:lnTo>
                    <a:pt x="2066" y="9972"/>
                  </a:lnTo>
                  <a:lnTo>
                    <a:pt x="2258" y="10133"/>
                  </a:lnTo>
                  <a:lnTo>
                    <a:pt x="2461" y="10295"/>
                  </a:lnTo>
                  <a:lnTo>
                    <a:pt x="2663" y="10437"/>
                  </a:lnTo>
                  <a:lnTo>
                    <a:pt x="2866" y="10579"/>
                  </a:lnTo>
                  <a:lnTo>
                    <a:pt x="3088" y="10710"/>
                  </a:lnTo>
                  <a:lnTo>
                    <a:pt x="3301" y="10832"/>
                  </a:lnTo>
                  <a:lnTo>
                    <a:pt x="3524" y="10943"/>
                  </a:lnTo>
                  <a:lnTo>
                    <a:pt x="3756" y="11055"/>
                  </a:lnTo>
                  <a:lnTo>
                    <a:pt x="3989" y="11156"/>
                  </a:lnTo>
                  <a:lnTo>
                    <a:pt x="4222" y="11237"/>
                  </a:lnTo>
                  <a:lnTo>
                    <a:pt x="4465" y="11318"/>
                  </a:lnTo>
                  <a:lnTo>
                    <a:pt x="4698" y="11389"/>
                  </a:lnTo>
                  <a:lnTo>
                    <a:pt x="4941" y="11449"/>
                  </a:lnTo>
                  <a:lnTo>
                    <a:pt x="5194" y="11500"/>
                  </a:lnTo>
                  <a:lnTo>
                    <a:pt x="5437" y="11541"/>
                  </a:lnTo>
                  <a:lnTo>
                    <a:pt x="5690" y="11561"/>
                  </a:lnTo>
                  <a:lnTo>
                    <a:pt x="5933" y="11581"/>
                  </a:lnTo>
                  <a:lnTo>
                    <a:pt x="6186" y="11591"/>
                  </a:lnTo>
                  <a:lnTo>
                    <a:pt x="6439" y="11591"/>
                  </a:lnTo>
                  <a:lnTo>
                    <a:pt x="6692" y="11571"/>
                  </a:lnTo>
                  <a:lnTo>
                    <a:pt x="6692" y="11571"/>
                  </a:lnTo>
                  <a:lnTo>
                    <a:pt x="6672" y="11277"/>
                  </a:lnTo>
                  <a:lnTo>
                    <a:pt x="6662" y="10984"/>
                  </a:lnTo>
                  <a:lnTo>
                    <a:pt x="6662" y="10680"/>
                  </a:lnTo>
                  <a:lnTo>
                    <a:pt x="6672" y="10387"/>
                  </a:lnTo>
                  <a:lnTo>
                    <a:pt x="6692" y="10093"/>
                  </a:lnTo>
                  <a:lnTo>
                    <a:pt x="6722" y="9799"/>
                  </a:lnTo>
                  <a:lnTo>
                    <a:pt x="6763" y="9506"/>
                  </a:lnTo>
                  <a:lnTo>
                    <a:pt x="6803" y="9212"/>
                  </a:lnTo>
                  <a:lnTo>
                    <a:pt x="6905" y="8615"/>
                  </a:lnTo>
                  <a:lnTo>
                    <a:pt x="7026" y="8028"/>
                  </a:lnTo>
                  <a:lnTo>
                    <a:pt x="7259" y="6854"/>
                  </a:lnTo>
                  <a:lnTo>
                    <a:pt x="7259" y="6854"/>
                  </a:lnTo>
                  <a:lnTo>
                    <a:pt x="7360" y="6267"/>
                  </a:lnTo>
                  <a:lnTo>
                    <a:pt x="7411" y="5963"/>
                  </a:lnTo>
                  <a:lnTo>
                    <a:pt x="7451" y="5669"/>
                  </a:lnTo>
                  <a:lnTo>
                    <a:pt x="7482" y="5366"/>
                  </a:lnTo>
                  <a:lnTo>
                    <a:pt x="7502" y="5072"/>
                  </a:lnTo>
                  <a:lnTo>
                    <a:pt x="7512" y="4769"/>
                  </a:lnTo>
                  <a:lnTo>
                    <a:pt x="7522" y="4465"/>
                  </a:lnTo>
                  <a:lnTo>
                    <a:pt x="7512" y="4171"/>
                  </a:lnTo>
                  <a:lnTo>
                    <a:pt x="7492" y="3878"/>
                  </a:lnTo>
                  <a:lnTo>
                    <a:pt x="7461" y="3584"/>
                  </a:lnTo>
                  <a:lnTo>
                    <a:pt x="7421" y="3291"/>
                  </a:lnTo>
                  <a:lnTo>
                    <a:pt x="7360" y="2997"/>
                  </a:lnTo>
                  <a:lnTo>
                    <a:pt x="7279" y="2714"/>
                  </a:lnTo>
                  <a:lnTo>
                    <a:pt x="7188" y="2440"/>
                  </a:lnTo>
                  <a:lnTo>
                    <a:pt x="7077" y="2167"/>
                  </a:lnTo>
                  <a:lnTo>
                    <a:pt x="7077" y="2167"/>
                  </a:lnTo>
                  <a:lnTo>
                    <a:pt x="7016" y="2025"/>
                  </a:lnTo>
                  <a:lnTo>
                    <a:pt x="6945" y="1894"/>
                  </a:lnTo>
                  <a:lnTo>
                    <a:pt x="6864" y="1762"/>
                  </a:lnTo>
                  <a:lnTo>
                    <a:pt x="6783" y="1641"/>
                  </a:lnTo>
                  <a:lnTo>
                    <a:pt x="6611" y="1388"/>
                  </a:lnTo>
                  <a:lnTo>
                    <a:pt x="6419" y="1155"/>
                  </a:lnTo>
                  <a:lnTo>
                    <a:pt x="6206" y="942"/>
                  </a:lnTo>
                  <a:lnTo>
                    <a:pt x="5973" y="740"/>
                  </a:lnTo>
                  <a:lnTo>
                    <a:pt x="5730" y="568"/>
                  </a:lnTo>
                  <a:lnTo>
                    <a:pt x="5609" y="487"/>
                  </a:lnTo>
                  <a:lnTo>
                    <a:pt x="5477" y="406"/>
                  </a:lnTo>
                  <a:lnTo>
                    <a:pt x="5346" y="335"/>
                  </a:lnTo>
                  <a:lnTo>
                    <a:pt x="5214" y="274"/>
                  </a:lnTo>
                  <a:lnTo>
                    <a:pt x="5082" y="213"/>
                  </a:lnTo>
                  <a:lnTo>
                    <a:pt x="4941" y="163"/>
                  </a:lnTo>
                  <a:lnTo>
                    <a:pt x="4809" y="112"/>
                  </a:lnTo>
                  <a:lnTo>
                    <a:pt x="4667" y="82"/>
                  </a:lnTo>
                  <a:lnTo>
                    <a:pt x="4526" y="51"/>
                  </a:lnTo>
                  <a:lnTo>
                    <a:pt x="4384" y="21"/>
                  </a:lnTo>
                  <a:lnTo>
                    <a:pt x="4242" y="11"/>
                  </a:lnTo>
                  <a:lnTo>
                    <a:pt x="4101" y="1"/>
                  </a:lnTo>
                  <a:lnTo>
                    <a:pt x="3949" y="1"/>
                  </a:lnTo>
                  <a:lnTo>
                    <a:pt x="3807" y="11"/>
                  </a:lnTo>
                  <a:lnTo>
                    <a:pt x="3665" y="31"/>
                  </a:lnTo>
                  <a:lnTo>
                    <a:pt x="3524" y="51"/>
                  </a:lnTo>
                  <a:lnTo>
                    <a:pt x="3382" y="92"/>
                  </a:lnTo>
                  <a:lnTo>
                    <a:pt x="3240" y="132"/>
                  </a:lnTo>
                </a:path>
              </a:pathLst>
            </a:cu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68;p15">
              <a:extLst>
                <a:ext uri="{FF2B5EF4-FFF2-40B4-BE49-F238E27FC236}">
                  <a16:creationId xmlns:a16="http://schemas.microsoft.com/office/drawing/2014/main" id="{94D4F658-159C-6DB4-F6BF-DC4E49E88444}"/>
                </a:ext>
              </a:extLst>
            </p:cNvPr>
            <p:cNvSpPr/>
            <p:nvPr/>
          </p:nvSpPr>
          <p:spPr>
            <a:xfrm>
              <a:off x="1271550" y="1755300"/>
              <a:ext cx="904225" cy="912300"/>
            </a:xfrm>
            <a:custGeom>
              <a:avLst/>
              <a:gdLst/>
              <a:ahLst/>
              <a:cxnLst/>
              <a:rect l="l" t="t" r="r" b="b"/>
              <a:pathLst>
                <a:path w="36169" h="36492" extrusionOk="0">
                  <a:moveTo>
                    <a:pt x="17239" y="0"/>
                  </a:moveTo>
                  <a:lnTo>
                    <a:pt x="16814" y="10"/>
                  </a:lnTo>
                  <a:lnTo>
                    <a:pt x="16389" y="20"/>
                  </a:lnTo>
                  <a:lnTo>
                    <a:pt x="15974" y="41"/>
                  </a:lnTo>
                  <a:lnTo>
                    <a:pt x="15549" y="81"/>
                  </a:lnTo>
                  <a:lnTo>
                    <a:pt x="15134" y="122"/>
                  </a:lnTo>
                  <a:lnTo>
                    <a:pt x="14709" y="172"/>
                  </a:lnTo>
                  <a:lnTo>
                    <a:pt x="14293" y="233"/>
                  </a:lnTo>
                  <a:lnTo>
                    <a:pt x="13878" y="304"/>
                  </a:lnTo>
                  <a:lnTo>
                    <a:pt x="13474" y="385"/>
                  </a:lnTo>
                  <a:lnTo>
                    <a:pt x="13059" y="466"/>
                  </a:lnTo>
                  <a:lnTo>
                    <a:pt x="12654" y="567"/>
                  </a:lnTo>
                  <a:lnTo>
                    <a:pt x="12249" y="678"/>
                  </a:lnTo>
                  <a:lnTo>
                    <a:pt x="11844" y="790"/>
                  </a:lnTo>
                  <a:lnTo>
                    <a:pt x="11449" y="921"/>
                  </a:lnTo>
                  <a:lnTo>
                    <a:pt x="11054" y="1053"/>
                  </a:lnTo>
                  <a:lnTo>
                    <a:pt x="10659" y="1195"/>
                  </a:lnTo>
                  <a:lnTo>
                    <a:pt x="10275" y="1357"/>
                  </a:lnTo>
                  <a:lnTo>
                    <a:pt x="9890" y="1518"/>
                  </a:lnTo>
                  <a:lnTo>
                    <a:pt x="9506" y="1691"/>
                  </a:lnTo>
                  <a:lnTo>
                    <a:pt x="9131" y="1873"/>
                  </a:lnTo>
                  <a:lnTo>
                    <a:pt x="8756" y="2065"/>
                  </a:lnTo>
                  <a:lnTo>
                    <a:pt x="8392" y="2278"/>
                  </a:lnTo>
                  <a:lnTo>
                    <a:pt x="8028" y="2490"/>
                  </a:lnTo>
                  <a:lnTo>
                    <a:pt x="7673" y="2713"/>
                  </a:lnTo>
                  <a:lnTo>
                    <a:pt x="7319" y="2936"/>
                  </a:lnTo>
                  <a:lnTo>
                    <a:pt x="6975" y="3179"/>
                  </a:lnTo>
                  <a:lnTo>
                    <a:pt x="6641" y="3432"/>
                  </a:lnTo>
                  <a:lnTo>
                    <a:pt x="6307" y="3695"/>
                  </a:lnTo>
                  <a:lnTo>
                    <a:pt x="5973" y="3968"/>
                  </a:lnTo>
                  <a:lnTo>
                    <a:pt x="5659" y="4252"/>
                  </a:lnTo>
                  <a:lnTo>
                    <a:pt x="5345" y="4545"/>
                  </a:lnTo>
                  <a:lnTo>
                    <a:pt x="5031" y="4839"/>
                  </a:lnTo>
                  <a:lnTo>
                    <a:pt x="4728" y="5152"/>
                  </a:lnTo>
                  <a:lnTo>
                    <a:pt x="4434" y="5476"/>
                  </a:lnTo>
                  <a:lnTo>
                    <a:pt x="4151" y="5810"/>
                  </a:lnTo>
                  <a:lnTo>
                    <a:pt x="3877" y="6144"/>
                  </a:lnTo>
                  <a:lnTo>
                    <a:pt x="3604" y="6499"/>
                  </a:lnTo>
                  <a:lnTo>
                    <a:pt x="3341" y="6863"/>
                  </a:lnTo>
                  <a:lnTo>
                    <a:pt x="3088" y="7228"/>
                  </a:lnTo>
                  <a:lnTo>
                    <a:pt x="2845" y="7612"/>
                  </a:lnTo>
                  <a:lnTo>
                    <a:pt x="2602" y="8007"/>
                  </a:lnTo>
                  <a:lnTo>
                    <a:pt x="2379" y="8412"/>
                  </a:lnTo>
                  <a:lnTo>
                    <a:pt x="2157" y="8817"/>
                  </a:lnTo>
                  <a:lnTo>
                    <a:pt x="1944" y="9242"/>
                  </a:lnTo>
                  <a:lnTo>
                    <a:pt x="1752" y="9677"/>
                  </a:lnTo>
                  <a:lnTo>
                    <a:pt x="1559" y="10123"/>
                  </a:lnTo>
                  <a:lnTo>
                    <a:pt x="1377" y="10568"/>
                  </a:lnTo>
                  <a:lnTo>
                    <a:pt x="1205" y="11034"/>
                  </a:lnTo>
                  <a:lnTo>
                    <a:pt x="1043" y="11509"/>
                  </a:lnTo>
                  <a:lnTo>
                    <a:pt x="901" y="11995"/>
                  </a:lnTo>
                  <a:lnTo>
                    <a:pt x="760" y="12491"/>
                  </a:lnTo>
                  <a:lnTo>
                    <a:pt x="628" y="12997"/>
                  </a:lnTo>
                  <a:lnTo>
                    <a:pt x="517" y="13514"/>
                  </a:lnTo>
                  <a:lnTo>
                    <a:pt x="405" y="14040"/>
                  </a:lnTo>
                  <a:lnTo>
                    <a:pt x="314" y="14577"/>
                  </a:lnTo>
                  <a:lnTo>
                    <a:pt x="233" y="15123"/>
                  </a:lnTo>
                  <a:lnTo>
                    <a:pt x="162" y="15680"/>
                  </a:lnTo>
                  <a:lnTo>
                    <a:pt x="112" y="16247"/>
                  </a:lnTo>
                  <a:lnTo>
                    <a:pt x="61" y="16824"/>
                  </a:lnTo>
                  <a:lnTo>
                    <a:pt x="31" y="17421"/>
                  </a:lnTo>
                  <a:lnTo>
                    <a:pt x="11" y="18018"/>
                  </a:lnTo>
                  <a:lnTo>
                    <a:pt x="0" y="18626"/>
                  </a:lnTo>
                  <a:lnTo>
                    <a:pt x="11" y="19668"/>
                  </a:lnTo>
                  <a:lnTo>
                    <a:pt x="41" y="20680"/>
                  </a:lnTo>
                  <a:lnTo>
                    <a:pt x="92" y="21672"/>
                  </a:lnTo>
                  <a:lnTo>
                    <a:pt x="122" y="22148"/>
                  </a:lnTo>
                  <a:lnTo>
                    <a:pt x="162" y="22624"/>
                  </a:lnTo>
                  <a:lnTo>
                    <a:pt x="203" y="23100"/>
                  </a:lnTo>
                  <a:lnTo>
                    <a:pt x="253" y="23555"/>
                  </a:lnTo>
                  <a:lnTo>
                    <a:pt x="304" y="24011"/>
                  </a:lnTo>
                  <a:lnTo>
                    <a:pt x="375" y="24456"/>
                  </a:lnTo>
                  <a:lnTo>
                    <a:pt x="446" y="24891"/>
                  </a:lnTo>
                  <a:lnTo>
                    <a:pt x="517" y="25327"/>
                  </a:lnTo>
                  <a:lnTo>
                    <a:pt x="598" y="25752"/>
                  </a:lnTo>
                  <a:lnTo>
                    <a:pt x="689" y="26167"/>
                  </a:lnTo>
                  <a:lnTo>
                    <a:pt x="790" y="26582"/>
                  </a:lnTo>
                  <a:lnTo>
                    <a:pt x="901" y="26977"/>
                  </a:lnTo>
                  <a:lnTo>
                    <a:pt x="1013" y="27372"/>
                  </a:lnTo>
                  <a:lnTo>
                    <a:pt x="1134" y="27756"/>
                  </a:lnTo>
                  <a:lnTo>
                    <a:pt x="1276" y="28141"/>
                  </a:lnTo>
                  <a:lnTo>
                    <a:pt x="1407" y="28505"/>
                  </a:lnTo>
                  <a:lnTo>
                    <a:pt x="1559" y="28870"/>
                  </a:lnTo>
                  <a:lnTo>
                    <a:pt x="1721" y="29224"/>
                  </a:lnTo>
                  <a:lnTo>
                    <a:pt x="1893" y="29578"/>
                  </a:lnTo>
                  <a:lnTo>
                    <a:pt x="2065" y="29912"/>
                  </a:lnTo>
                  <a:lnTo>
                    <a:pt x="2258" y="30246"/>
                  </a:lnTo>
                  <a:lnTo>
                    <a:pt x="2450" y="30570"/>
                  </a:lnTo>
                  <a:lnTo>
                    <a:pt x="2663" y="30884"/>
                  </a:lnTo>
                  <a:lnTo>
                    <a:pt x="2875" y="31188"/>
                  </a:lnTo>
                  <a:lnTo>
                    <a:pt x="3108" y="31491"/>
                  </a:lnTo>
                  <a:lnTo>
                    <a:pt x="3351" y="31785"/>
                  </a:lnTo>
                  <a:lnTo>
                    <a:pt x="3604" y="32068"/>
                  </a:lnTo>
                  <a:lnTo>
                    <a:pt x="3867" y="32342"/>
                  </a:lnTo>
                  <a:lnTo>
                    <a:pt x="4141" y="32605"/>
                  </a:lnTo>
                  <a:lnTo>
                    <a:pt x="4424" y="32858"/>
                  </a:lnTo>
                  <a:lnTo>
                    <a:pt x="4718" y="33111"/>
                  </a:lnTo>
                  <a:lnTo>
                    <a:pt x="5031" y="33354"/>
                  </a:lnTo>
                  <a:lnTo>
                    <a:pt x="5355" y="33587"/>
                  </a:lnTo>
                  <a:lnTo>
                    <a:pt x="5689" y="33809"/>
                  </a:lnTo>
                  <a:lnTo>
                    <a:pt x="6044" y="34022"/>
                  </a:lnTo>
                  <a:lnTo>
                    <a:pt x="6398" y="34224"/>
                  </a:lnTo>
                  <a:lnTo>
                    <a:pt x="6772" y="34427"/>
                  </a:lnTo>
                  <a:lnTo>
                    <a:pt x="7167" y="34619"/>
                  </a:lnTo>
                  <a:lnTo>
                    <a:pt x="7562" y="34791"/>
                  </a:lnTo>
                  <a:lnTo>
                    <a:pt x="7977" y="34963"/>
                  </a:lnTo>
                  <a:lnTo>
                    <a:pt x="8412" y="35125"/>
                  </a:lnTo>
                  <a:lnTo>
                    <a:pt x="8858" y="35287"/>
                  </a:lnTo>
                  <a:lnTo>
                    <a:pt x="9313" y="35429"/>
                  </a:lnTo>
                  <a:lnTo>
                    <a:pt x="9789" y="35561"/>
                  </a:lnTo>
                  <a:lnTo>
                    <a:pt x="10275" y="35692"/>
                  </a:lnTo>
                  <a:lnTo>
                    <a:pt x="10781" y="35804"/>
                  </a:lnTo>
                  <a:lnTo>
                    <a:pt x="11297" y="35915"/>
                  </a:lnTo>
                  <a:lnTo>
                    <a:pt x="11834" y="36016"/>
                  </a:lnTo>
                  <a:lnTo>
                    <a:pt x="12380" y="36107"/>
                  </a:lnTo>
                  <a:lnTo>
                    <a:pt x="12947" y="36188"/>
                  </a:lnTo>
                  <a:lnTo>
                    <a:pt x="13534" y="36259"/>
                  </a:lnTo>
                  <a:lnTo>
                    <a:pt x="14132" y="36320"/>
                  </a:lnTo>
                  <a:lnTo>
                    <a:pt x="14749" y="36370"/>
                  </a:lnTo>
                  <a:lnTo>
                    <a:pt x="15377" y="36411"/>
                  </a:lnTo>
                  <a:lnTo>
                    <a:pt x="16035" y="36451"/>
                  </a:lnTo>
                  <a:lnTo>
                    <a:pt x="16703" y="36472"/>
                  </a:lnTo>
                  <a:lnTo>
                    <a:pt x="17381" y="36482"/>
                  </a:lnTo>
                  <a:lnTo>
                    <a:pt x="18089" y="36492"/>
                  </a:lnTo>
                  <a:lnTo>
                    <a:pt x="18788" y="36482"/>
                  </a:lnTo>
                  <a:lnTo>
                    <a:pt x="19476" y="36472"/>
                  </a:lnTo>
                  <a:lnTo>
                    <a:pt x="20144" y="36451"/>
                  </a:lnTo>
                  <a:lnTo>
                    <a:pt x="20792" y="36411"/>
                  </a:lnTo>
                  <a:lnTo>
                    <a:pt x="21430" y="36370"/>
                  </a:lnTo>
                  <a:lnTo>
                    <a:pt x="22037" y="36320"/>
                  </a:lnTo>
                  <a:lnTo>
                    <a:pt x="22645" y="36259"/>
                  </a:lnTo>
                  <a:lnTo>
                    <a:pt x="23222" y="36188"/>
                  </a:lnTo>
                  <a:lnTo>
                    <a:pt x="23788" y="36107"/>
                  </a:lnTo>
                  <a:lnTo>
                    <a:pt x="24345" y="36016"/>
                  </a:lnTo>
                  <a:lnTo>
                    <a:pt x="24872" y="35915"/>
                  </a:lnTo>
                  <a:lnTo>
                    <a:pt x="25398" y="35804"/>
                  </a:lnTo>
                  <a:lnTo>
                    <a:pt x="25894" y="35692"/>
                  </a:lnTo>
                  <a:lnTo>
                    <a:pt x="26390" y="35561"/>
                  </a:lnTo>
                  <a:lnTo>
                    <a:pt x="26856" y="35429"/>
                  </a:lnTo>
                  <a:lnTo>
                    <a:pt x="27321" y="35287"/>
                  </a:lnTo>
                  <a:lnTo>
                    <a:pt x="27767" y="35125"/>
                  </a:lnTo>
                  <a:lnTo>
                    <a:pt x="28192" y="34963"/>
                  </a:lnTo>
                  <a:lnTo>
                    <a:pt x="28607" y="34791"/>
                  </a:lnTo>
                  <a:lnTo>
                    <a:pt x="29012" y="34619"/>
                  </a:lnTo>
                  <a:lnTo>
                    <a:pt x="29396" y="34427"/>
                  </a:lnTo>
                  <a:lnTo>
                    <a:pt x="29771" y="34224"/>
                  </a:lnTo>
                  <a:lnTo>
                    <a:pt x="30135" y="34022"/>
                  </a:lnTo>
                  <a:lnTo>
                    <a:pt x="30479" y="33809"/>
                  </a:lnTo>
                  <a:lnTo>
                    <a:pt x="30814" y="33587"/>
                  </a:lnTo>
                  <a:lnTo>
                    <a:pt x="31137" y="33354"/>
                  </a:lnTo>
                  <a:lnTo>
                    <a:pt x="31451" y="33111"/>
                  </a:lnTo>
                  <a:lnTo>
                    <a:pt x="31745" y="32858"/>
                  </a:lnTo>
                  <a:lnTo>
                    <a:pt x="32038" y="32605"/>
                  </a:lnTo>
                  <a:lnTo>
                    <a:pt x="32312" y="32342"/>
                  </a:lnTo>
                  <a:lnTo>
                    <a:pt x="32575" y="32068"/>
                  </a:lnTo>
                  <a:lnTo>
                    <a:pt x="32828" y="31785"/>
                  </a:lnTo>
                  <a:lnTo>
                    <a:pt x="33061" y="31491"/>
                  </a:lnTo>
                  <a:lnTo>
                    <a:pt x="33294" y="31188"/>
                  </a:lnTo>
                  <a:lnTo>
                    <a:pt x="33516" y="30884"/>
                  </a:lnTo>
                  <a:lnTo>
                    <a:pt x="33719" y="30570"/>
                  </a:lnTo>
                  <a:lnTo>
                    <a:pt x="33921" y="30246"/>
                  </a:lnTo>
                  <a:lnTo>
                    <a:pt x="34103" y="29912"/>
                  </a:lnTo>
                  <a:lnTo>
                    <a:pt x="34286" y="29578"/>
                  </a:lnTo>
                  <a:lnTo>
                    <a:pt x="34448" y="29224"/>
                  </a:lnTo>
                  <a:lnTo>
                    <a:pt x="34609" y="28870"/>
                  </a:lnTo>
                  <a:lnTo>
                    <a:pt x="34761" y="28505"/>
                  </a:lnTo>
                  <a:lnTo>
                    <a:pt x="34903" y="28141"/>
                  </a:lnTo>
                  <a:lnTo>
                    <a:pt x="35035" y="27756"/>
                  </a:lnTo>
                  <a:lnTo>
                    <a:pt x="35156" y="27372"/>
                  </a:lnTo>
                  <a:lnTo>
                    <a:pt x="35278" y="26977"/>
                  </a:lnTo>
                  <a:lnTo>
                    <a:pt x="35379" y="26582"/>
                  </a:lnTo>
                  <a:lnTo>
                    <a:pt x="35480" y="26167"/>
                  </a:lnTo>
                  <a:lnTo>
                    <a:pt x="35571" y="25752"/>
                  </a:lnTo>
                  <a:lnTo>
                    <a:pt x="35652" y="25327"/>
                  </a:lnTo>
                  <a:lnTo>
                    <a:pt x="35733" y="24891"/>
                  </a:lnTo>
                  <a:lnTo>
                    <a:pt x="35804" y="24456"/>
                  </a:lnTo>
                  <a:lnTo>
                    <a:pt x="35865" y="24011"/>
                  </a:lnTo>
                  <a:lnTo>
                    <a:pt x="35925" y="23555"/>
                  </a:lnTo>
                  <a:lnTo>
                    <a:pt x="35966" y="23100"/>
                  </a:lnTo>
                  <a:lnTo>
                    <a:pt x="36017" y="22624"/>
                  </a:lnTo>
                  <a:lnTo>
                    <a:pt x="36057" y="22148"/>
                  </a:lnTo>
                  <a:lnTo>
                    <a:pt x="36087" y="21672"/>
                  </a:lnTo>
                  <a:lnTo>
                    <a:pt x="36128" y="20680"/>
                  </a:lnTo>
                  <a:lnTo>
                    <a:pt x="36158" y="19668"/>
                  </a:lnTo>
                  <a:lnTo>
                    <a:pt x="36168" y="18626"/>
                  </a:lnTo>
                  <a:lnTo>
                    <a:pt x="36158" y="18089"/>
                  </a:lnTo>
                  <a:lnTo>
                    <a:pt x="36138" y="17553"/>
                  </a:lnTo>
                  <a:lnTo>
                    <a:pt x="36108" y="17026"/>
                  </a:lnTo>
                  <a:lnTo>
                    <a:pt x="36067" y="16500"/>
                  </a:lnTo>
                  <a:lnTo>
                    <a:pt x="36006" y="15994"/>
                  </a:lnTo>
                  <a:lnTo>
                    <a:pt x="35936" y="15488"/>
                  </a:lnTo>
                  <a:lnTo>
                    <a:pt x="35855" y="14992"/>
                  </a:lnTo>
                  <a:lnTo>
                    <a:pt x="35763" y="14496"/>
                  </a:lnTo>
                  <a:lnTo>
                    <a:pt x="35662" y="14020"/>
                  </a:lnTo>
                  <a:lnTo>
                    <a:pt x="35541" y="13544"/>
                  </a:lnTo>
                  <a:lnTo>
                    <a:pt x="35409" y="13078"/>
                  </a:lnTo>
                  <a:lnTo>
                    <a:pt x="35278" y="12613"/>
                  </a:lnTo>
                  <a:lnTo>
                    <a:pt x="35126" y="12167"/>
                  </a:lnTo>
                  <a:lnTo>
                    <a:pt x="34964" y="11722"/>
                  </a:lnTo>
                  <a:lnTo>
                    <a:pt x="34792" y="11287"/>
                  </a:lnTo>
                  <a:lnTo>
                    <a:pt x="34620" y="10851"/>
                  </a:lnTo>
                  <a:lnTo>
                    <a:pt x="34427" y="10436"/>
                  </a:lnTo>
                  <a:lnTo>
                    <a:pt x="34225" y="10021"/>
                  </a:lnTo>
                  <a:lnTo>
                    <a:pt x="34012" y="9617"/>
                  </a:lnTo>
                  <a:lnTo>
                    <a:pt x="33800" y="9222"/>
                  </a:lnTo>
                  <a:lnTo>
                    <a:pt x="33567" y="8837"/>
                  </a:lnTo>
                  <a:lnTo>
                    <a:pt x="33334" y="8452"/>
                  </a:lnTo>
                  <a:lnTo>
                    <a:pt x="33081" y="8078"/>
                  </a:lnTo>
                  <a:lnTo>
                    <a:pt x="32828" y="7713"/>
                  </a:lnTo>
                  <a:lnTo>
                    <a:pt x="32565" y="7359"/>
                  </a:lnTo>
                  <a:lnTo>
                    <a:pt x="32302" y="7015"/>
                  </a:lnTo>
                  <a:lnTo>
                    <a:pt x="32018" y="6671"/>
                  </a:lnTo>
                  <a:lnTo>
                    <a:pt x="31735" y="6337"/>
                  </a:lnTo>
                  <a:lnTo>
                    <a:pt x="31441" y="6013"/>
                  </a:lnTo>
                  <a:lnTo>
                    <a:pt x="31137" y="5699"/>
                  </a:lnTo>
                  <a:lnTo>
                    <a:pt x="30834" y="5395"/>
                  </a:lnTo>
                  <a:lnTo>
                    <a:pt x="30520" y="5092"/>
                  </a:lnTo>
                  <a:lnTo>
                    <a:pt x="30196" y="4798"/>
                  </a:lnTo>
                  <a:lnTo>
                    <a:pt x="29872" y="4515"/>
                  </a:lnTo>
                  <a:lnTo>
                    <a:pt x="29538" y="4241"/>
                  </a:lnTo>
                  <a:lnTo>
                    <a:pt x="29194" y="3978"/>
                  </a:lnTo>
                  <a:lnTo>
                    <a:pt x="28850" y="3715"/>
                  </a:lnTo>
                  <a:lnTo>
                    <a:pt x="28495" y="3472"/>
                  </a:lnTo>
                  <a:lnTo>
                    <a:pt x="28141" y="3229"/>
                  </a:lnTo>
                  <a:lnTo>
                    <a:pt x="27777" y="2996"/>
                  </a:lnTo>
                  <a:lnTo>
                    <a:pt x="27412" y="2774"/>
                  </a:lnTo>
                  <a:lnTo>
                    <a:pt x="27048" y="2561"/>
                  </a:lnTo>
                  <a:lnTo>
                    <a:pt x="26663" y="2349"/>
                  </a:lnTo>
                  <a:lnTo>
                    <a:pt x="26289" y="2156"/>
                  </a:lnTo>
                  <a:lnTo>
                    <a:pt x="25904" y="1964"/>
                  </a:lnTo>
                  <a:lnTo>
                    <a:pt x="25509" y="1782"/>
                  </a:lnTo>
                  <a:lnTo>
                    <a:pt x="25125" y="1610"/>
                  </a:lnTo>
                  <a:lnTo>
                    <a:pt x="24730" y="1448"/>
                  </a:lnTo>
                  <a:lnTo>
                    <a:pt x="24325" y="1286"/>
                  </a:lnTo>
                  <a:lnTo>
                    <a:pt x="23920" y="1144"/>
                  </a:lnTo>
                  <a:lnTo>
                    <a:pt x="23515" y="1002"/>
                  </a:lnTo>
                  <a:lnTo>
                    <a:pt x="23110" y="871"/>
                  </a:lnTo>
                  <a:lnTo>
                    <a:pt x="22705" y="759"/>
                  </a:lnTo>
                  <a:lnTo>
                    <a:pt x="22290" y="648"/>
                  </a:lnTo>
                  <a:lnTo>
                    <a:pt x="21875" y="537"/>
                  </a:lnTo>
                  <a:lnTo>
                    <a:pt x="21460" y="445"/>
                  </a:lnTo>
                  <a:lnTo>
                    <a:pt x="21045" y="365"/>
                  </a:lnTo>
                  <a:lnTo>
                    <a:pt x="20620" y="284"/>
                  </a:lnTo>
                  <a:lnTo>
                    <a:pt x="20205" y="223"/>
                  </a:lnTo>
                  <a:lnTo>
                    <a:pt x="19780" y="162"/>
                  </a:lnTo>
                  <a:lnTo>
                    <a:pt x="19355" y="111"/>
                  </a:lnTo>
                  <a:lnTo>
                    <a:pt x="18930" y="71"/>
                  </a:lnTo>
                  <a:lnTo>
                    <a:pt x="18515" y="41"/>
                  </a:lnTo>
                  <a:lnTo>
                    <a:pt x="18089" y="20"/>
                  </a:lnTo>
                  <a:lnTo>
                    <a:pt x="17664" y="0"/>
                  </a:lnTo>
                  <a:close/>
                </a:path>
              </a:pathLst>
            </a:custGeom>
            <a:solidFill>
              <a:srgbClr val="F4B1A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38" name="Google Shape;69;p15">
              <a:extLst>
                <a:ext uri="{FF2B5EF4-FFF2-40B4-BE49-F238E27FC236}">
                  <a16:creationId xmlns:a16="http://schemas.microsoft.com/office/drawing/2014/main" id="{939EFFCF-AEDD-0A50-7CA2-B5BBBC73F7BF}"/>
                </a:ext>
              </a:extLst>
            </p:cNvPr>
            <p:cNvSpPr/>
            <p:nvPr/>
          </p:nvSpPr>
          <p:spPr>
            <a:xfrm>
              <a:off x="1495500" y="2639250"/>
              <a:ext cx="439100" cy="50375"/>
            </a:xfrm>
            <a:custGeom>
              <a:avLst/>
              <a:gdLst/>
              <a:ahLst/>
              <a:cxnLst/>
              <a:rect l="l" t="t" r="r" b="b"/>
              <a:pathLst>
                <a:path w="17564" h="2015" extrusionOk="0">
                  <a:moveTo>
                    <a:pt x="52" y="0"/>
                  </a:moveTo>
                  <a:lnTo>
                    <a:pt x="21" y="10"/>
                  </a:lnTo>
                  <a:lnTo>
                    <a:pt x="11" y="20"/>
                  </a:lnTo>
                  <a:lnTo>
                    <a:pt x="1" y="51"/>
                  </a:lnTo>
                  <a:lnTo>
                    <a:pt x="21" y="61"/>
                  </a:lnTo>
                  <a:lnTo>
                    <a:pt x="527" y="294"/>
                  </a:lnTo>
                  <a:lnTo>
                    <a:pt x="1044" y="506"/>
                  </a:lnTo>
                  <a:lnTo>
                    <a:pt x="1560" y="709"/>
                  </a:lnTo>
                  <a:lnTo>
                    <a:pt x="2086" y="891"/>
                  </a:lnTo>
                  <a:lnTo>
                    <a:pt x="2613" y="1063"/>
                  </a:lnTo>
                  <a:lnTo>
                    <a:pt x="3139" y="1215"/>
                  </a:lnTo>
                  <a:lnTo>
                    <a:pt x="3675" y="1357"/>
                  </a:lnTo>
                  <a:lnTo>
                    <a:pt x="4212" y="1488"/>
                  </a:lnTo>
                  <a:lnTo>
                    <a:pt x="4748" y="1600"/>
                  </a:lnTo>
                  <a:lnTo>
                    <a:pt x="5285" y="1701"/>
                  </a:lnTo>
                  <a:lnTo>
                    <a:pt x="5832" y="1782"/>
                  </a:lnTo>
                  <a:lnTo>
                    <a:pt x="6378" y="1853"/>
                  </a:lnTo>
                  <a:lnTo>
                    <a:pt x="6925" y="1913"/>
                  </a:lnTo>
                  <a:lnTo>
                    <a:pt x="7481" y="1954"/>
                  </a:lnTo>
                  <a:lnTo>
                    <a:pt x="8028" y="1984"/>
                  </a:lnTo>
                  <a:lnTo>
                    <a:pt x="8585" y="2004"/>
                  </a:lnTo>
                  <a:lnTo>
                    <a:pt x="9131" y="2015"/>
                  </a:lnTo>
                  <a:lnTo>
                    <a:pt x="9688" y="2015"/>
                  </a:lnTo>
                  <a:lnTo>
                    <a:pt x="10245" y="1994"/>
                  </a:lnTo>
                  <a:lnTo>
                    <a:pt x="10792" y="1964"/>
                  </a:lnTo>
                  <a:lnTo>
                    <a:pt x="11348" y="1934"/>
                  </a:lnTo>
                  <a:lnTo>
                    <a:pt x="11895" y="1883"/>
                  </a:lnTo>
                  <a:lnTo>
                    <a:pt x="12452" y="1822"/>
                  </a:lnTo>
                  <a:lnTo>
                    <a:pt x="12998" y="1741"/>
                  </a:lnTo>
                  <a:lnTo>
                    <a:pt x="13545" y="1660"/>
                  </a:lnTo>
                  <a:lnTo>
                    <a:pt x="14092" y="1569"/>
                  </a:lnTo>
                  <a:lnTo>
                    <a:pt x="14638" y="1468"/>
                  </a:lnTo>
                  <a:lnTo>
                    <a:pt x="15185" y="1357"/>
                  </a:lnTo>
                  <a:lnTo>
                    <a:pt x="15721" y="1235"/>
                  </a:lnTo>
                  <a:lnTo>
                    <a:pt x="16258" y="1104"/>
                  </a:lnTo>
                  <a:lnTo>
                    <a:pt x="16794" y="962"/>
                  </a:lnTo>
                  <a:lnTo>
                    <a:pt x="17321" y="810"/>
                  </a:lnTo>
                  <a:lnTo>
                    <a:pt x="17391" y="780"/>
                  </a:lnTo>
                  <a:lnTo>
                    <a:pt x="17452" y="739"/>
                  </a:lnTo>
                  <a:lnTo>
                    <a:pt x="17493" y="689"/>
                  </a:lnTo>
                  <a:lnTo>
                    <a:pt x="17533" y="638"/>
                  </a:lnTo>
                  <a:lnTo>
                    <a:pt x="17553" y="577"/>
                  </a:lnTo>
                  <a:lnTo>
                    <a:pt x="17564" y="506"/>
                  </a:lnTo>
                  <a:lnTo>
                    <a:pt x="17553" y="446"/>
                  </a:lnTo>
                  <a:lnTo>
                    <a:pt x="17543" y="385"/>
                  </a:lnTo>
                  <a:lnTo>
                    <a:pt x="17523" y="324"/>
                  </a:lnTo>
                  <a:lnTo>
                    <a:pt x="17493" y="263"/>
                  </a:lnTo>
                  <a:lnTo>
                    <a:pt x="17452" y="223"/>
                  </a:lnTo>
                  <a:lnTo>
                    <a:pt x="17402" y="182"/>
                  </a:lnTo>
                  <a:lnTo>
                    <a:pt x="17351" y="152"/>
                  </a:lnTo>
                  <a:lnTo>
                    <a:pt x="17280" y="132"/>
                  </a:lnTo>
                  <a:lnTo>
                    <a:pt x="17219" y="132"/>
                  </a:lnTo>
                  <a:lnTo>
                    <a:pt x="17138" y="152"/>
                  </a:lnTo>
                  <a:lnTo>
                    <a:pt x="16592" y="314"/>
                  </a:lnTo>
                  <a:lnTo>
                    <a:pt x="16045" y="456"/>
                  </a:lnTo>
                  <a:lnTo>
                    <a:pt x="15509" y="597"/>
                  </a:lnTo>
                  <a:lnTo>
                    <a:pt x="14962" y="719"/>
                  </a:lnTo>
                  <a:lnTo>
                    <a:pt x="14426" y="830"/>
                  </a:lnTo>
                  <a:lnTo>
                    <a:pt x="13889" y="931"/>
                  </a:lnTo>
                  <a:lnTo>
                    <a:pt x="13363" y="1012"/>
                  </a:lnTo>
                  <a:lnTo>
                    <a:pt x="12826" y="1093"/>
                  </a:lnTo>
                  <a:lnTo>
                    <a:pt x="12290" y="1154"/>
                  </a:lnTo>
                  <a:lnTo>
                    <a:pt x="11763" y="1205"/>
                  </a:lnTo>
                  <a:lnTo>
                    <a:pt x="11237" y="1245"/>
                  </a:lnTo>
                  <a:lnTo>
                    <a:pt x="10700" y="1276"/>
                  </a:lnTo>
                  <a:lnTo>
                    <a:pt x="10174" y="1296"/>
                  </a:lnTo>
                  <a:lnTo>
                    <a:pt x="9648" y="1306"/>
                  </a:lnTo>
                  <a:lnTo>
                    <a:pt x="9121" y="1306"/>
                  </a:lnTo>
                  <a:lnTo>
                    <a:pt x="8595" y="1296"/>
                  </a:lnTo>
                  <a:lnTo>
                    <a:pt x="8069" y="1276"/>
                  </a:lnTo>
                  <a:lnTo>
                    <a:pt x="7542" y="1245"/>
                  </a:lnTo>
                  <a:lnTo>
                    <a:pt x="7006" y="1215"/>
                  </a:lnTo>
                  <a:lnTo>
                    <a:pt x="6479" y="1164"/>
                  </a:lnTo>
                  <a:lnTo>
                    <a:pt x="5953" y="1114"/>
                  </a:lnTo>
                  <a:lnTo>
                    <a:pt x="5427" y="1043"/>
                  </a:lnTo>
                  <a:lnTo>
                    <a:pt x="4890" y="972"/>
                  </a:lnTo>
                  <a:lnTo>
                    <a:pt x="4364" y="891"/>
                  </a:lnTo>
                  <a:lnTo>
                    <a:pt x="3827" y="810"/>
                  </a:lnTo>
                  <a:lnTo>
                    <a:pt x="3291" y="709"/>
                  </a:lnTo>
                  <a:lnTo>
                    <a:pt x="2754" y="608"/>
                  </a:lnTo>
                  <a:lnTo>
                    <a:pt x="2218" y="506"/>
                  </a:lnTo>
                  <a:lnTo>
                    <a:pt x="1135" y="263"/>
                  </a:lnTo>
                  <a:lnTo>
                    <a:pt x="52" y="0"/>
                  </a:lnTo>
                  <a:close/>
                </a:path>
              </a:pathLst>
            </a:custGeom>
            <a:solidFill>
              <a:srgbClr val="863E3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70;p15">
              <a:extLst>
                <a:ext uri="{FF2B5EF4-FFF2-40B4-BE49-F238E27FC236}">
                  <a16:creationId xmlns:a16="http://schemas.microsoft.com/office/drawing/2014/main" id="{DFA248E6-0335-FE17-8C77-514F3768D5BB}"/>
                </a:ext>
              </a:extLst>
            </p:cNvPr>
            <p:cNvSpPr/>
            <p:nvPr/>
          </p:nvSpPr>
          <p:spPr>
            <a:xfrm>
              <a:off x="1115400" y="1608525"/>
              <a:ext cx="1060625" cy="614700"/>
            </a:xfrm>
            <a:custGeom>
              <a:avLst/>
              <a:gdLst/>
              <a:ahLst/>
              <a:cxnLst/>
              <a:rect l="l" t="t" r="r" b="b"/>
              <a:pathLst>
                <a:path w="42425" h="24588" extrusionOk="0">
                  <a:moveTo>
                    <a:pt x="27443" y="0"/>
                  </a:moveTo>
                  <a:lnTo>
                    <a:pt x="27220" y="10"/>
                  </a:lnTo>
                  <a:lnTo>
                    <a:pt x="26998" y="20"/>
                  </a:lnTo>
                  <a:lnTo>
                    <a:pt x="26765" y="40"/>
                  </a:lnTo>
                  <a:lnTo>
                    <a:pt x="26542" y="71"/>
                  </a:lnTo>
                  <a:lnTo>
                    <a:pt x="26309" y="101"/>
                  </a:lnTo>
                  <a:lnTo>
                    <a:pt x="26087" y="142"/>
                  </a:lnTo>
                  <a:lnTo>
                    <a:pt x="25854" y="192"/>
                  </a:lnTo>
                  <a:lnTo>
                    <a:pt x="25631" y="243"/>
                  </a:lnTo>
                  <a:lnTo>
                    <a:pt x="25408" y="304"/>
                  </a:lnTo>
                  <a:lnTo>
                    <a:pt x="25186" y="375"/>
                  </a:lnTo>
                  <a:lnTo>
                    <a:pt x="24963" y="445"/>
                  </a:lnTo>
                  <a:lnTo>
                    <a:pt x="24750" y="526"/>
                  </a:lnTo>
                  <a:lnTo>
                    <a:pt x="24538" y="617"/>
                  </a:lnTo>
                  <a:lnTo>
                    <a:pt x="24325" y="709"/>
                  </a:lnTo>
                  <a:lnTo>
                    <a:pt x="24113" y="810"/>
                  </a:lnTo>
                  <a:lnTo>
                    <a:pt x="23910" y="911"/>
                  </a:lnTo>
                  <a:lnTo>
                    <a:pt x="23708" y="1022"/>
                  </a:lnTo>
                  <a:lnTo>
                    <a:pt x="23505" y="1144"/>
                  </a:lnTo>
                  <a:lnTo>
                    <a:pt x="23313" y="1275"/>
                  </a:lnTo>
                  <a:lnTo>
                    <a:pt x="23121" y="1407"/>
                  </a:lnTo>
                  <a:lnTo>
                    <a:pt x="22939" y="1539"/>
                  </a:lnTo>
                  <a:lnTo>
                    <a:pt x="22756" y="1690"/>
                  </a:lnTo>
                  <a:lnTo>
                    <a:pt x="22584" y="1842"/>
                  </a:lnTo>
                  <a:lnTo>
                    <a:pt x="22412" y="1994"/>
                  </a:lnTo>
                  <a:lnTo>
                    <a:pt x="22250" y="2156"/>
                  </a:lnTo>
                  <a:lnTo>
                    <a:pt x="22098" y="2328"/>
                  </a:lnTo>
                  <a:lnTo>
                    <a:pt x="21947" y="2500"/>
                  </a:lnTo>
                  <a:lnTo>
                    <a:pt x="21805" y="2682"/>
                  </a:lnTo>
                  <a:lnTo>
                    <a:pt x="21542" y="2450"/>
                  </a:lnTo>
                  <a:lnTo>
                    <a:pt x="21268" y="2237"/>
                  </a:lnTo>
                  <a:lnTo>
                    <a:pt x="20995" y="2035"/>
                  </a:lnTo>
                  <a:lnTo>
                    <a:pt x="20722" y="1842"/>
                  </a:lnTo>
                  <a:lnTo>
                    <a:pt x="20438" y="1670"/>
                  </a:lnTo>
                  <a:lnTo>
                    <a:pt x="20155" y="1508"/>
                  </a:lnTo>
                  <a:lnTo>
                    <a:pt x="19871" y="1356"/>
                  </a:lnTo>
                  <a:lnTo>
                    <a:pt x="19578" y="1225"/>
                  </a:lnTo>
                  <a:lnTo>
                    <a:pt x="19284" y="1103"/>
                  </a:lnTo>
                  <a:lnTo>
                    <a:pt x="18991" y="992"/>
                  </a:lnTo>
                  <a:lnTo>
                    <a:pt x="18697" y="901"/>
                  </a:lnTo>
                  <a:lnTo>
                    <a:pt x="18394" y="820"/>
                  </a:lnTo>
                  <a:lnTo>
                    <a:pt x="18090" y="749"/>
                  </a:lnTo>
                  <a:lnTo>
                    <a:pt x="17796" y="698"/>
                  </a:lnTo>
                  <a:lnTo>
                    <a:pt x="17482" y="648"/>
                  </a:lnTo>
                  <a:lnTo>
                    <a:pt x="17179" y="617"/>
                  </a:lnTo>
                  <a:lnTo>
                    <a:pt x="16875" y="597"/>
                  </a:lnTo>
                  <a:lnTo>
                    <a:pt x="16571" y="587"/>
                  </a:lnTo>
                  <a:lnTo>
                    <a:pt x="16268" y="597"/>
                  </a:lnTo>
                  <a:lnTo>
                    <a:pt x="15964" y="607"/>
                  </a:lnTo>
                  <a:lnTo>
                    <a:pt x="15660" y="638"/>
                  </a:lnTo>
                  <a:lnTo>
                    <a:pt x="15357" y="668"/>
                  </a:lnTo>
                  <a:lnTo>
                    <a:pt x="15053" y="719"/>
                  </a:lnTo>
                  <a:lnTo>
                    <a:pt x="14749" y="779"/>
                  </a:lnTo>
                  <a:lnTo>
                    <a:pt x="14446" y="850"/>
                  </a:lnTo>
                  <a:lnTo>
                    <a:pt x="14152" y="931"/>
                  </a:lnTo>
                  <a:lnTo>
                    <a:pt x="13859" y="1012"/>
                  </a:lnTo>
                  <a:lnTo>
                    <a:pt x="13565" y="1113"/>
                  </a:lnTo>
                  <a:lnTo>
                    <a:pt x="13271" y="1225"/>
                  </a:lnTo>
                  <a:lnTo>
                    <a:pt x="12988" y="1346"/>
                  </a:lnTo>
                  <a:lnTo>
                    <a:pt x="12695" y="1468"/>
                  </a:lnTo>
                  <a:lnTo>
                    <a:pt x="12421" y="1609"/>
                  </a:lnTo>
                  <a:lnTo>
                    <a:pt x="12138" y="1751"/>
                  </a:lnTo>
                  <a:lnTo>
                    <a:pt x="11864" y="1913"/>
                  </a:lnTo>
                  <a:lnTo>
                    <a:pt x="11601" y="2075"/>
                  </a:lnTo>
                  <a:lnTo>
                    <a:pt x="11338" y="2247"/>
                  </a:lnTo>
                  <a:lnTo>
                    <a:pt x="11075" y="2419"/>
                  </a:lnTo>
                  <a:lnTo>
                    <a:pt x="10822" y="2612"/>
                  </a:lnTo>
                  <a:lnTo>
                    <a:pt x="10569" y="2804"/>
                  </a:lnTo>
                  <a:lnTo>
                    <a:pt x="10326" y="3006"/>
                  </a:lnTo>
                  <a:lnTo>
                    <a:pt x="10093" y="3219"/>
                  </a:lnTo>
                  <a:lnTo>
                    <a:pt x="9860" y="3442"/>
                  </a:lnTo>
                  <a:lnTo>
                    <a:pt x="9637" y="3664"/>
                  </a:lnTo>
                  <a:lnTo>
                    <a:pt x="9425" y="3897"/>
                  </a:lnTo>
                  <a:lnTo>
                    <a:pt x="9212" y="4130"/>
                  </a:lnTo>
                  <a:lnTo>
                    <a:pt x="9010" y="4383"/>
                  </a:lnTo>
                  <a:lnTo>
                    <a:pt x="8818" y="4636"/>
                  </a:lnTo>
                  <a:lnTo>
                    <a:pt x="8625" y="4889"/>
                  </a:lnTo>
                  <a:lnTo>
                    <a:pt x="8443" y="5152"/>
                  </a:lnTo>
                  <a:lnTo>
                    <a:pt x="8271" y="5426"/>
                  </a:lnTo>
                  <a:lnTo>
                    <a:pt x="8109" y="5699"/>
                  </a:lnTo>
                  <a:lnTo>
                    <a:pt x="7957" y="5982"/>
                  </a:lnTo>
                  <a:lnTo>
                    <a:pt x="7815" y="6266"/>
                  </a:lnTo>
                  <a:lnTo>
                    <a:pt x="7684" y="6559"/>
                  </a:lnTo>
                  <a:lnTo>
                    <a:pt x="7562" y="6853"/>
                  </a:lnTo>
                  <a:lnTo>
                    <a:pt x="7441" y="7147"/>
                  </a:lnTo>
                  <a:lnTo>
                    <a:pt x="7340" y="7460"/>
                  </a:lnTo>
                  <a:lnTo>
                    <a:pt x="7249" y="7764"/>
                  </a:lnTo>
                  <a:lnTo>
                    <a:pt x="7168" y="8078"/>
                  </a:lnTo>
                  <a:lnTo>
                    <a:pt x="7097" y="8392"/>
                  </a:lnTo>
                  <a:lnTo>
                    <a:pt x="7036" y="8716"/>
                  </a:lnTo>
                  <a:lnTo>
                    <a:pt x="6985" y="9039"/>
                  </a:lnTo>
                  <a:lnTo>
                    <a:pt x="6945" y="9363"/>
                  </a:lnTo>
                  <a:lnTo>
                    <a:pt x="6925" y="9697"/>
                  </a:lnTo>
                  <a:lnTo>
                    <a:pt x="6641" y="9697"/>
                  </a:lnTo>
                  <a:lnTo>
                    <a:pt x="6368" y="9708"/>
                  </a:lnTo>
                  <a:lnTo>
                    <a:pt x="6095" y="9718"/>
                  </a:lnTo>
                  <a:lnTo>
                    <a:pt x="5831" y="9748"/>
                  </a:lnTo>
                  <a:lnTo>
                    <a:pt x="5568" y="9789"/>
                  </a:lnTo>
                  <a:lnTo>
                    <a:pt x="5315" y="9839"/>
                  </a:lnTo>
                  <a:lnTo>
                    <a:pt x="5062" y="9900"/>
                  </a:lnTo>
                  <a:lnTo>
                    <a:pt x="4819" y="9961"/>
                  </a:lnTo>
                  <a:lnTo>
                    <a:pt x="4576" y="10042"/>
                  </a:lnTo>
                  <a:lnTo>
                    <a:pt x="4343" y="10133"/>
                  </a:lnTo>
                  <a:lnTo>
                    <a:pt x="4121" y="10224"/>
                  </a:lnTo>
                  <a:lnTo>
                    <a:pt x="3898" y="10325"/>
                  </a:lnTo>
                  <a:lnTo>
                    <a:pt x="3675" y="10436"/>
                  </a:lnTo>
                  <a:lnTo>
                    <a:pt x="3463" y="10558"/>
                  </a:lnTo>
                  <a:lnTo>
                    <a:pt x="3260" y="10689"/>
                  </a:lnTo>
                  <a:lnTo>
                    <a:pt x="3058" y="10831"/>
                  </a:lnTo>
                  <a:lnTo>
                    <a:pt x="2865" y="10973"/>
                  </a:lnTo>
                  <a:lnTo>
                    <a:pt x="2673" y="11125"/>
                  </a:lnTo>
                  <a:lnTo>
                    <a:pt x="2491" y="11277"/>
                  </a:lnTo>
                  <a:lnTo>
                    <a:pt x="2319" y="11449"/>
                  </a:lnTo>
                  <a:lnTo>
                    <a:pt x="2147" y="11621"/>
                  </a:lnTo>
                  <a:lnTo>
                    <a:pt x="1985" y="11793"/>
                  </a:lnTo>
                  <a:lnTo>
                    <a:pt x="1823" y="11985"/>
                  </a:lnTo>
                  <a:lnTo>
                    <a:pt x="1671" y="12167"/>
                  </a:lnTo>
                  <a:lnTo>
                    <a:pt x="1529" y="12370"/>
                  </a:lnTo>
                  <a:lnTo>
                    <a:pt x="1388" y="12572"/>
                  </a:lnTo>
                  <a:lnTo>
                    <a:pt x="1256" y="12775"/>
                  </a:lnTo>
                  <a:lnTo>
                    <a:pt x="1124" y="12987"/>
                  </a:lnTo>
                  <a:lnTo>
                    <a:pt x="1003" y="13210"/>
                  </a:lnTo>
                  <a:lnTo>
                    <a:pt x="892" y="13433"/>
                  </a:lnTo>
                  <a:lnTo>
                    <a:pt x="790" y="13655"/>
                  </a:lnTo>
                  <a:lnTo>
                    <a:pt x="689" y="13888"/>
                  </a:lnTo>
                  <a:lnTo>
                    <a:pt x="588" y="14121"/>
                  </a:lnTo>
                  <a:lnTo>
                    <a:pt x="507" y="14354"/>
                  </a:lnTo>
                  <a:lnTo>
                    <a:pt x="426" y="14597"/>
                  </a:lnTo>
                  <a:lnTo>
                    <a:pt x="345" y="14850"/>
                  </a:lnTo>
                  <a:lnTo>
                    <a:pt x="284" y="15093"/>
                  </a:lnTo>
                  <a:lnTo>
                    <a:pt x="224" y="15346"/>
                  </a:lnTo>
                  <a:lnTo>
                    <a:pt x="173" y="15599"/>
                  </a:lnTo>
                  <a:lnTo>
                    <a:pt x="122" y="15852"/>
                  </a:lnTo>
                  <a:lnTo>
                    <a:pt x="82" y="16115"/>
                  </a:lnTo>
                  <a:lnTo>
                    <a:pt x="51" y="16378"/>
                  </a:lnTo>
                  <a:lnTo>
                    <a:pt x="31" y="16641"/>
                  </a:lnTo>
                  <a:lnTo>
                    <a:pt x="11" y="16905"/>
                  </a:lnTo>
                  <a:lnTo>
                    <a:pt x="1" y="17168"/>
                  </a:lnTo>
                  <a:lnTo>
                    <a:pt x="1" y="17431"/>
                  </a:lnTo>
                  <a:lnTo>
                    <a:pt x="11" y="17704"/>
                  </a:lnTo>
                  <a:lnTo>
                    <a:pt x="21" y="17968"/>
                  </a:lnTo>
                  <a:lnTo>
                    <a:pt x="41" y="18241"/>
                  </a:lnTo>
                  <a:lnTo>
                    <a:pt x="72" y="18514"/>
                  </a:lnTo>
                  <a:lnTo>
                    <a:pt x="102" y="18777"/>
                  </a:lnTo>
                  <a:lnTo>
                    <a:pt x="143" y="19051"/>
                  </a:lnTo>
                  <a:lnTo>
                    <a:pt x="193" y="19314"/>
                  </a:lnTo>
                  <a:lnTo>
                    <a:pt x="254" y="19587"/>
                  </a:lnTo>
                  <a:lnTo>
                    <a:pt x="325" y="19850"/>
                  </a:lnTo>
                  <a:lnTo>
                    <a:pt x="396" y="20124"/>
                  </a:lnTo>
                  <a:lnTo>
                    <a:pt x="477" y="20387"/>
                  </a:lnTo>
                  <a:lnTo>
                    <a:pt x="568" y="20650"/>
                  </a:lnTo>
                  <a:lnTo>
                    <a:pt x="669" y="20913"/>
                  </a:lnTo>
                  <a:lnTo>
                    <a:pt x="780" y="21166"/>
                  </a:lnTo>
                  <a:lnTo>
                    <a:pt x="892" y="21429"/>
                  </a:lnTo>
                  <a:lnTo>
                    <a:pt x="1013" y="21683"/>
                  </a:lnTo>
                  <a:lnTo>
                    <a:pt x="1145" y="21936"/>
                  </a:lnTo>
                  <a:lnTo>
                    <a:pt x="1286" y="22189"/>
                  </a:lnTo>
                  <a:lnTo>
                    <a:pt x="1489" y="22442"/>
                  </a:lnTo>
                  <a:lnTo>
                    <a:pt x="1691" y="22675"/>
                  </a:lnTo>
                  <a:lnTo>
                    <a:pt x="1904" y="22907"/>
                  </a:lnTo>
                  <a:lnTo>
                    <a:pt x="2106" y="23110"/>
                  </a:lnTo>
                  <a:lnTo>
                    <a:pt x="2329" y="23302"/>
                  </a:lnTo>
                  <a:lnTo>
                    <a:pt x="2542" y="23484"/>
                  </a:lnTo>
                  <a:lnTo>
                    <a:pt x="2764" y="23646"/>
                  </a:lnTo>
                  <a:lnTo>
                    <a:pt x="2987" y="23798"/>
                  </a:lnTo>
                  <a:lnTo>
                    <a:pt x="3210" y="23940"/>
                  </a:lnTo>
                  <a:lnTo>
                    <a:pt x="3442" y="24061"/>
                  </a:lnTo>
                  <a:lnTo>
                    <a:pt x="3665" y="24173"/>
                  </a:lnTo>
                  <a:lnTo>
                    <a:pt x="3898" y="24264"/>
                  </a:lnTo>
                  <a:lnTo>
                    <a:pt x="4131" y="24345"/>
                  </a:lnTo>
                  <a:lnTo>
                    <a:pt x="4364" y="24416"/>
                  </a:lnTo>
                  <a:lnTo>
                    <a:pt x="4596" y="24476"/>
                  </a:lnTo>
                  <a:lnTo>
                    <a:pt x="4829" y="24517"/>
                  </a:lnTo>
                  <a:lnTo>
                    <a:pt x="5072" y="24557"/>
                  </a:lnTo>
                  <a:lnTo>
                    <a:pt x="5305" y="24578"/>
                  </a:lnTo>
                  <a:lnTo>
                    <a:pt x="5538" y="24588"/>
                  </a:lnTo>
                  <a:lnTo>
                    <a:pt x="5771" y="24578"/>
                  </a:lnTo>
                  <a:lnTo>
                    <a:pt x="6014" y="24567"/>
                  </a:lnTo>
                  <a:lnTo>
                    <a:pt x="6246" y="24547"/>
                  </a:lnTo>
                  <a:lnTo>
                    <a:pt x="6479" y="24507"/>
                  </a:lnTo>
                  <a:lnTo>
                    <a:pt x="6702" y="24466"/>
                  </a:lnTo>
                  <a:lnTo>
                    <a:pt x="6935" y="24406"/>
                  </a:lnTo>
                  <a:lnTo>
                    <a:pt x="7168" y="24335"/>
                  </a:lnTo>
                  <a:lnTo>
                    <a:pt x="7390" y="24264"/>
                  </a:lnTo>
                  <a:lnTo>
                    <a:pt x="7613" y="24173"/>
                  </a:lnTo>
                  <a:lnTo>
                    <a:pt x="7836" y="24082"/>
                  </a:lnTo>
                  <a:lnTo>
                    <a:pt x="8058" y="23980"/>
                  </a:lnTo>
                  <a:lnTo>
                    <a:pt x="8271" y="23859"/>
                  </a:lnTo>
                  <a:lnTo>
                    <a:pt x="8484" y="23737"/>
                  </a:lnTo>
                  <a:lnTo>
                    <a:pt x="8696" y="23606"/>
                  </a:lnTo>
                  <a:lnTo>
                    <a:pt x="8909" y="23474"/>
                  </a:lnTo>
                  <a:lnTo>
                    <a:pt x="9111" y="23322"/>
                  </a:lnTo>
                  <a:lnTo>
                    <a:pt x="9303" y="23171"/>
                  </a:lnTo>
                  <a:lnTo>
                    <a:pt x="9496" y="23009"/>
                  </a:lnTo>
                  <a:lnTo>
                    <a:pt x="9688" y="22837"/>
                  </a:lnTo>
                  <a:lnTo>
                    <a:pt x="9870" y="22654"/>
                  </a:lnTo>
                  <a:lnTo>
                    <a:pt x="10053" y="22472"/>
                  </a:lnTo>
                  <a:lnTo>
                    <a:pt x="10235" y="22280"/>
                  </a:lnTo>
                  <a:lnTo>
                    <a:pt x="10397" y="22077"/>
                  </a:lnTo>
                  <a:lnTo>
                    <a:pt x="10559" y="21875"/>
                  </a:lnTo>
                  <a:lnTo>
                    <a:pt x="10721" y="21672"/>
                  </a:lnTo>
                  <a:lnTo>
                    <a:pt x="10872" y="21450"/>
                  </a:lnTo>
                  <a:lnTo>
                    <a:pt x="11014" y="21227"/>
                  </a:lnTo>
                  <a:lnTo>
                    <a:pt x="11156" y="21004"/>
                  </a:lnTo>
                  <a:lnTo>
                    <a:pt x="11287" y="20772"/>
                  </a:lnTo>
                  <a:lnTo>
                    <a:pt x="11419" y="20539"/>
                  </a:lnTo>
                  <a:lnTo>
                    <a:pt x="11530" y="20296"/>
                  </a:lnTo>
                  <a:lnTo>
                    <a:pt x="11642" y="20043"/>
                  </a:lnTo>
                  <a:lnTo>
                    <a:pt x="11743" y="19800"/>
                  </a:lnTo>
                  <a:lnTo>
                    <a:pt x="11834" y="19547"/>
                  </a:lnTo>
                  <a:lnTo>
                    <a:pt x="11925" y="19283"/>
                  </a:lnTo>
                  <a:lnTo>
                    <a:pt x="12006" y="19020"/>
                  </a:lnTo>
                  <a:lnTo>
                    <a:pt x="12067" y="18757"/>
                  </a:lnTo>
                  <a:lnTo>
                    <a:pt x="12128" y="18494"/>
                  </a:lnTo>
                  <a:lnTo>
                    <a:pt x="12178" y="18221"/>
                  </a:lnTo>
                  <a:lnTo>
                    <a:pt x="12219" y="17947"/>
                  </a:lnTo>
                  <a:lnTo>
                    <a:pt x="12249" y="17664"/>
                  </a:lnTo>
                  <a:lnTo>
                    <a:pt x="12279" y="17391"/>
                  </a:lnTo>
                  <a:lnTo>
                    <a:pt x="12290" y="17107"/>
                  </a:lnTo>
                  <a:lnTo>
                    <a:pt x="12290" y="16824"/>
                  </a:lnTo>
                  <a:lnTo>
                    <a:pt x="12279" y="16540"/>
                  </a:lnTo>
                  <a:lnTo>
                    <a:pt x="12522" y="16540"/>
                  </a:lnTo>
                  <a:lnTo>
                    <a:pt x="12765" y="16520"/>
                  </a:lnTo>
                  <a:lnTo>
                    <a:pt x="13018" y="16490"/>
                  </a:lnTo>
                  <a:lnTo>
                    <a:pt x="13261" y="16459"/>
                  </a:lnTo>
                  <a:lnTo>
                    <a:pt x="13494" y="16409"/>
                  </a:lnTo>
                  <a:lnTo>
                    <a:pt x="13737" y="16348"/>
                  </a:lnTo>
                  <a:lnTo>
                    <a:pt x="13970" y="16287"/>
                  </a:lnTo>
                  <a:lnTo>
                    <a:pt x="14213" y="16216"/>
                  </a:lnTo>
                  <a:lnTo>
                    <a:pt x="14436" y="16135"/>
                  </a:lnTo>
                  <a:lnTo>
                    <a:pt x="14668" y="16044"/>
                  </a:lnTo>
                  <a:lnTo>
                    <a:pt x="14891" y="15943"/>
                  </a:lnTo>
                  <a:lnTo>
                    <a:pt x="15114" y="15842"/>
                  </a:lnTo>
                  <a:lnTo>
                    <a:pt x="15336" y="15730"/>
                  </a:lnTo>
                  <a:lnTo>
                    <a:pt x="15549" y="15609"/>
                  </a:lnTo>
                  <a:lnTo>
                    <a:pt x="15762" y="15477"/>
                  </a:lnTo>
                  <a:lnTo>
                    <a:pt x="15964" y="15346"/>
                  </a:lnTo>
                  <a:lnTo>
                    <a:pt x="16167" y="15204"/>
                  </a:lnTo>
                  <a:lnTo>
                    <a:pt x="16359" y="15052"/>
                  </a:lnTo>
                  <a:lnTo>
                    <a:pt x="16551" y="14890"/>
                  </a:lnTo>
                  <a:lnTo>
                    <a:pt x="16733" y="14728"/>
                  </a:lnTo>
                  <a:lnTo>
                    <a:pt x="16916" y="14566"/>
                  </a:lnTo>
                  <a:lnTo>
                    <a:pt x="17088" y="14384"/>
                  </a:lnTo>
                  <a:lnTo>
                    <a:pt x="17250" y="14202"/>
                  </a:lnTo>
                  <a:lnTo>
                    <a:pt x="17412" y="14020"/>
                  </a:lnTo>
                  <a:lnTo>
                    <a:pt x="17563" y="13827"/>
                  </a:lnTo>
                  <a:lnTo>
                    <a:pt x="17705" y="13625"/>
                  </a:lnTo>
                  <a:lnTo>
                    <a:pt x="17847" y="13423"/>
                  </a:lnTo>
                  <a:lnTo>
                    <a:pt x="17978" y="13220"/>
                  </a:lnTo>
                  <a:lnTo>
                    <a:pt x="18100" y="13007"/>
                  </a:lnTo>
                  <a:lnTo>
                    <a:pt x="18211" y="12785"/>
                  </a:lnTo>
                  <a:lnTo>
                    <a:pt x="18313" y="12562"/>
                  </a:lnTo>
                  <a:lnTo>
                    <a:pt x="18414" y="12339"/>
                  </a:lnTo>
                  <a:lnTo>
                    <a:pt x="18545" y="12481"/>
                  </a:lnTo>
                  <a:lnTo>
                    <a:pt x="18677" y="12623"/>
                  </a:lnTo>
                  <a:lnTo>
                    <a:pt x="18819" y="12765"/>
                  </a:lnTo>
                  <a:lnTo>
                    <a:pt x="18960" y="12896"/>
                  </a:lnTo>
                  <a:lnTo>
                    <a:pt x="19112" y="13018"/>
                  </a:lnTo>
                  <a:lnTo>
                    <a:pt x="19264" y="13139"/>
                  </a:lnTo>
                  <a:lnTo>
                    <a:pt x="19416" y="13261"/>
                  </a:lnTo>
                  <a:lnTo>
                    <a:pt x="19568" y="13372"/>
                  </a:lnTo>
                  <a:lnTo>
                    <a:pt x="19730" y="13473"/>
                  </a:lnTo>
                  <a:lnTo>
                    <a:pt x="19892" y="13574"/>
                  </a:lnTo>
                  <a:lnTo>
                    <a:pt x="20226" y="13757"/>
                  </a:lnTo>
                  <a:lnTo>
                    <a:pt x="20570" y="13919"/>
                  </a:lnTo>
                  <a:lnTo>
                    <a:pt x="20924" y="14050"/>
                  </a:lnTo>
                  <a:lnTo>
                    <a:pt x="21278" y="14172"/>
                  </a:lnTo>
                  <a:lnTo>
                    <a:pt x="21643" y="14273"/>
                  </a:lnTo>
                  <a:lnTo>
                    <a:pt x="22017" y="14344"/>
                  </a:lnTo>
                  <a:lnTo>
                    <a:pt x="22392" y="14404"/>
                  </a:lnTo>
                  <a:lnTo>
                    <a:pt x="22766" y="14435"/>
                  </a:lnTo>
                  <a:lnTo>
                    <a:pt x="23141" y="14445"/>
                  </a:lnTo>
                  <a:lnTo>
                    <a:pt x="23516" y="14445"/>
                  </a:lnTo>
                  <a:lnTo>
                    <a:pt x="23900" y="14415"/>
                  </a:lnTo>
                  <a:lnTo>
                    <a:pt x="24275" y="14374"/>
                  </a:lnTo>
                  <a:lnTo>
                    <a:pt x="24639" y="14303"/>
                  </a:lnTo>
                  <a:lnTo>
                    <a:pt x="25014" y="14212"/>
                  </a:lnTo>
                  <a:lnTo>
                    <a:pt x="25368" y="14111"/>
                  </a:lnTo>
                  <a:lnTo>
                    <a:pt x="25732" y="13979"/>
                  </a:lnTo>
                  <a:lnTo>
                    <a:pt x="26077" y="13827"/>
                  </a:lnTo>
                  <a:lnTo>
                    <a:pt x="26411" y="13665"/>
                  </a:lnTo>
                  <a:lnTo>
                    <a:pt x="26745" y="13483"/>
                  </a:lnTo>
                  <a:lnTo>
                    <a:pt x="27058" y="13271"/>
                  </a:lnTo>
                  <a:lnTo>
                    <a:pt x="27362" y="13048"/>
                  </a:lnTo>
                  <a:lnTo>
                    <a:pt x="27656" y="12805"/>
                  </a:lnTo>
                  <a:lnTo>
                    <a:pt x="27797" y="12673"/>
                  </a:lnTo>
                  <a:lnTo>
                    <a:pt x="27929" y="12542"/>
                  </a:lnTo>
                  <a:lnTo>
                    <a:pt x="28061" y="12400"/>
                  </a:lnTo>
                  <a:lnTo>
                    <a:pt x="28192" y="12258"/>
                  </a:lnTo>
                  <a:lnTo>
                    <a:pt x="28314" y="12117"/>
                  </a:lnTo>
                  <a:lnTo>
                    <a:pt x="28435" y="11955"/>
                  </a:lnTo>
                  <a:lnTo>
                    <a:pt x="28557" y="11803"/>
                  </a:lnTo>
                  <a:lnTo>
                    <a:pt x="28668" y="11641"/>
                  </a:lnTo>
                  <a:lnTo>
                    <a:pt x="28769" y="11469"/>
                  </a:lnTo>
                  <a:lnTo>
                    <a:pt x="28870" y="11297"/>
                  </a:lnTo>
                  <a:lnTo>
                    <a:pt x="28972" y="11469"/>
                  </a:lnTo>
                  <a:lnTo>
                    <a:pt x="29083" y="11631"/>
                  </a:lnTo>
                  <a:lnTo>
                    <a:pt x="29326" y="11945"/>
                  </a:lnTo>
                  <a:lnTo>
                    <a:pt x="29589" y="12258"/>
                  </a:lnTo>
                  <a:lnTo>
                    <a:pt x="29873" y="12562"/>
                  </a:lnTo>
                  <a:lnTo>
                    <a:pt x="30176" y="12866"/>
                  </a:lnTo>
                  <a:lnTo>
                    <a:pt x="30500" y="13149"/>
                  </a:lnTo>
                  <a:lnTo>
                    <a:pt x="30844" y="13433"/>
                  </a:lnTo>
                  <a:lnTo>
                    <a:pt x="31199" y="13706"/>
                  </a:lnTo>
                  <a:lnTo>
                    <a:pt x="31573" y="13959"/>
                  </a:lnTo>
                  <a:lnTo>
                    <a:pt x="31958" y="14212"/>
                  </a:lnTo>
                  <a:lnTo>
                    <a:pt x="32353" y="14445"/>
                  </a:lnTo>
                  <a:lnTo>
                    <a:pt x="32757" y="14668"/>
                  </a:lnTo>
                  <a:lnTo>
                    <a:pt x="33172" y="14870"/>
                  </a:lnTo>
                  <a:lnTo>
                    <a:pt x="33587" y="15062"/>
                  </a:lnTo>
                  <a:lnTo>
                    <a:pt x="34013" y="15234"/>
                  </a:lnTo>
                  <a:lnTo>
                    <a:pt x="34438" y="15396"/>
                  </a:lnTo>
                  <a:lnTo>
                    <a:pt x="34873" y="15538"/>
                  </a:lnTo>
                  <a:lnTo>
                    <a:pt x="35298" y="15660"/>
                  </a:lnTo>
                  <a:lnTo>
                    <a:pt x="35723" y="15761"/>
                  </a:lnTo>
                  <a:lnTo>
                    <a:pt x="36148" y="15852"/>
                  </a:lnTo>
                  <a:lnTo>
                    <a:pt x="36564" y="15913"/>
                  </a:lnTo>
                  <a:lnTo>
                    <a:pt x="36968" y="15953"/>
                  </a:lnTo>
                  <a:lnTo>
                    <a:pt x="37373" y="15973"/>
                  </a:lnTo>
                  <a:lnTo>
                    <a:pt x="37768" y="15963"/>
                  </a:lnTo>
                  <a:lnTo>
                    <a:pt x="37960" y="15953"/>
                  </a:lnTo>
                  <a:lnTo>
                    <a:pt x="38153" y="15933"/>
                  </a:lnTo>
                  <a:lnTo>
                    <a:pt x="38335" y="15913"/>
                  </a:lnTo>
                  <a:lnTo>
                    <a:pt x="38517" y="15882"/>
                  </a:lnTo>
                  <a:lnTo>
                    <a:pt x="38689" y="15842"/>
                  </a:lnTo>
                  <a:lnTo>
                    <a:pt x="38871" y="15801"/>
                  </a:lnTo>
                  <a:lnTo>
                    <a:pt x="39033" y="15751"/>
                  </a:lnTo>
                  <a:lnTo>
                    <a:pt x="39206" y="15690"/>
                  </a:lnTo>
                  <a:lnTo>
                    <a:pt x="39367" y="15629"/>
                  </a:lnTo>
                  <a:lnTo>
                    <a:pt x="39519" y="15558"/>
                  </a:lnTo>
                  <a:lnTo>
                    <a:pt x="39671" y="15477"/>
                  </a:lnTo>
                  <a:lnTo>
                    <a:pt x="39823" y="15396"/>
                  </a:lnTo>
                  <a:lnTo>
                    <a:pt x="39965" y="15305"/>
                  </a:lnTo>
                  <a:lnTo>
                    <a:pt x="40096" y="15204"/>
                  </a:lnTo>
                  <a:lnTo>
                    <a:pt x="40228" y="15103"/>
                  </a:lnTo>
                  <a:lnTo>
                    <a:pt x="40349" y="14981"/>
                  </a:lnTo>
                  <a:lnTo>
                    <a:pt x="40623" y="14708"/>
                  </a:lnTo>
                  <a:lnTo>
                    <a:pt x="40876" y="14425"/>
                  </a:lnTo>
                  <a:lnTo>
                    <a:pt x="41109" y="14151"/>
                  </a:lnTo>
                  <a:lnTo>
                    <a:pt x="41311" y="13868"/>
                  </a:lnTo>
                  <a:lnTo>
                    <a:pt x="41503" y="13584"/>
                  </a:lnTo>
                  <a:lnTo>
                    <a:pt x="41675" y="13301"/>
                  </a:lnTo>
                  <a:lnTo>
                    <a:pt x="41827" y="13018"/>
                  </a:lnTo>
                  <a:lnTo>
                    <a:pt x="41959" y="12734"/>
                  </a:lnTo>
                  <a:lnTo>
                    <a:pt x="42080" y="12451"/>
                  </a:lnTo>
                  <a:lnTo>
                    <a:pt x="42182" y="12167"/>
                  </a:lnTo>
                  <a:lnTo>
                    <a:pt x="42263" y="11884"/>
                  </a:lnTo>
                  <a:lnTo>
                    <a:pt x="42323" y="11611"/>
                  </a:lnTo>
                  <a:lnTo>
                    <a:pt x="42374" y="11327"/>
                  </a:lnTo>
                  <a:lnTo>
                    <a:pt x="42404" y="11044"/>
                  </a:lnTo>
                  <a:lnTo>
                    <a:pt x="42424" y="10770"/>
                  </a:lnTo>
                  <a:lnTo>
                    <a:pt x="42424" y="10497"/>
                  </a:lnTo>
                  <a:lnTo>
                    <a:pt x="42414" y="10224"/>
                  </a:lnTo>
                  <a:lnTo>
                    <a:pt x="42384" y="9950"/>
                  </a:lnTo>
                  <a:lnTo>
                    <a:pt x="42344" y="9677"/>
                  </a:lnTo>
                  <a:lnTo>
                    <a:pt x="42283" y="9414"/>
                  </a:lnTo>
                  <a:lnTo>
                    <a:pt x="42222" y="9151"/>
                  </a:lnTo>
                  <a:lnTo>
                    <a:pt x="42141" y="8898"/>
                  </a:lnTo>
                  <a:lnTo>
                    <a:pt x="42040" y="8645"/>
                  </a:lnTo>
                  <a:lnTo>
                    <a:pt x="41939" y="8392"/>
                  </a:lnTo>
                  <a:lnTo>
                    <a:pt x="41827" y="8149"/>
                  </a:lnTo>
                  <a:lnTo>
                    <a:pt x="41696" y="7906"/>
                  </a:lnTo>
                  <a:lnTo>
                    <a:pt x="41564" y="7663"/>
                  </a:lnTo>
                  <a:lnTo>
                    <a:pt x="41412" y="7430"/>
                  </a:lnTo>
                  <a:lnTo>
                    <a:pt x="41250" y="7207"/>
                  </a:lnTo>
                  <a:lnTo>
                    <a:pt x="41088" y="6985"/>
                  </a:lnTo>
                  <a:lnTo>
                    <a:pt x="40916" y="6772"/>
                  </a:lnTo>
                  <a:lnTo>
                    <a:pt x="40724" y="6559"/>
                  </a:lnTo>
                  <a:lnTo>
                    <a:pt x="40532" y="6357"/>
                  </a:lnTo>
                  <a:lnTo>
                    <a:pt x="40339" y="6165"/>
                  </a:lnTo>
                  <a:lnTo>
                    <a:pt x="40127" y="5972"/>
                  </a:lnTo>
                  <a:lnTo>
                    <a:pt x="39914" y="5790"/>
                  </a:lnTo>
                  <a:lnTo>
                    <a:pt x="39691" y="5618"/>
                  </a:lnTo>
                  <a:lnTo>
                    <a:pt x="39469" y="5456"/>
                  </a:lnTo>
                  <a:lnTo>
                    <a:pt x="39236" y="5294"/>
                  </a:lnTo>
                  <a:lnTo>
                    <a:pt x="38993" y="5142"/>
                  </a:lnTo>
                  <a:lnTo>
                    <a:pt x="38750" y="5001"/>
                  </a:lnTo>
                  <a:lnTo>
                    <a:pt x="38507" y="4869"/>
                  </a:lnTo>
                  <a:lnTo>
                    <a:pt x="38254" y="4737"/>
                  </a:lnTo>
                  <a:lnTo>
                    <a:pt x="38001" y="4626"/>
                  </a:lnTo>
                  <a:lnTo>
                    <a:pt x="37748" y="4525"/>
                  </a:lnTo>
                  <a:lnTo>
                    <a:pt x="37485" y="4424"/>
                  </a:lnTo>
                  <a:lnTo>
                    <a:pt x="37221" y="4343"/>
                  </a:lnTo>
                  <a:lnTo>
                    <a:pt x="36958" y="4262"/>
                  </a:lnTo>
                  <a:lnTo>
                    <a:pt x="36695" y="4201"/>
                  </a:lnTo>
                  <a:lnTo>
                    <a:pt x="36432" y="4150"/>
                  </a:lnTo>
                  <a:lnTo>
                    <a:pt x="36159" y="4100"/>
                  </a:lnTo>
                  <a:lnTo>
                    <a:pt x="35895" y="4069"/>
                  </a:lnTo>
                  <a:lnTo>
                    <a:pt x="35622" y="4049"/>
                  </a:lnTo>
                  <a:lnTo>
                    <a:pt x="35359" y="4039"/>
                  </a:lnTo>
                  <a:lnTo>
                    <a:pt x="35096" y="4049"/>
                  </a:lnTo>
                  <a:lnTo>
                    <a:pt x="34833" y="4059"/>
                  </a:lnTo>
                  <a:lnTo>
                    <a:pt x="34569" y="4090"/>
                  </a:lnTo>
                  <a:lnTo>
                    <a:pt x="34306" y="4140"/>
                  </a:lnTo>
                  <a:lnTo>
                    <a:pt x="34043" y="4191"/>
                  </a:lnTo>
                  <a:lnTo>
                    <a:pt x="33790" y="4262"/>
                  </a:lnTo>
                  <a:lnTo>
                    <a:pt x="33537" y="4343"/>
                  </a:lnTo>
                  <a:lnTo>
                    <a:pt x="33294" y="4434"/>
                  </a:lnTo>
                  <a:lnTo>
                    <a:pt x="33051" y="4545"/>
                  </a:lnTo>
                  <a:lnTo>
                    <a:pt x="32808" y="4677"/>
                  </a:lnTo>
                  <a:lnTo>
                    <a:pt x="32798" y="4413"/>
                  </a:lnTo>
                  <a:lnTo>
                    <a:pt x="32768" y="4150"/>
                  </a:lnTo>
                  <a:lnTo>
                    <a:pt x="32737" y="3907"/>
                  </a:lnTo>
                  <a:lnTo>
                    <a:pt x="32687" y="3664"/>
                  </a:lnTo>
                  <a:lnTo>
                    <a:pt x="32626" y="3432"/>
                  </a:lnTo>
                  <a:lnTo>
                    <a:pt x="32565" y="3199"/>
                  </a:lnTo>
                  <a:lnTo>
                    <a:pt x="32484" y="2986"/>
                  </a:lnTo>
                  <a:lnTo>
                    <a:pt x="32403" y="2774"/>
                  </a:lnTo>
                  <a:lnTo>
                    <a:pt x="32302" y="2571"/>
                  </a:lnTo>
                  <a:lnTo>
                    <a:pt x="32201" y="2379"/>
                  </a:lnTo>
                  <a:lnTo>
                    <a:pt x="32089" y="2197"/>
                  </a:lnTo>
                  <a:lnTo>
                    <a:pt x="31968" y="2014"/>
                  </a:lnTo>
                  <a:lnTo>
                    <a:pt x="31846" y="1852"/>
                  </a:lnTo>
                  <a:lnTo>
                    <a:pt x="31705" y="1690"/>
                  </a:lnTo>
                  <a:lnTo>
                    <a:pt x="31563" y="1529"/>
                  </a:lnTo>
                  <a:lnTo>
                    <a:pt x="31421" y="1387"/>
                  </a:lnTo>
                  <a:lnTo>
                    <a:pt x="31259" y="1245"/>
                  </a:lnTo>
                  <a:lnTo>
                    <a:pt x="31107" y="1113"/>
                  </a:lnTo>
                  <a:lnTo>
                    <a:pt x="30935" y="992"/>
                  </a:lnTo>
                  <a:lnTo>
                    <a:pt x="30763" y="871"/>
                  </a:lnTo>
                  <a:lnTo>
                    <a:pt x="30581" y="759"/>
                  </a:lnTo>
                  <a:lnTo>
                    <a:pt x="30399" y="658"/>
                  </a:lnTo>
                  <a:lnTo>
                    <a:pt x="30217" y="567"/>
                  </a:lnTo>
                  <a:lnTo>
                    <a:pt x="30014" y="476"/>
                  </a:lnTo>
                  <a:lnTo>
                    <a:pt x="29822" y="395"/>
                  </a:lnTo>
                  <a:lnTo>
                    <a:pt x="29619" y="324"/>
                  </a:lnTo>
                  <a:lnTo>
                    <a:pt x="29417" y="263"/>
                  </a:lnTo>
                  <a:lnTo>
                    <a:pt x="29204" y="202"/>
                  </a:lnTo>
                  <a:lnTo>
                    <a:pt x="28992" y="152"/>
                  </a:lnTo>
                  <a:lnTo>
                    <a:pt x="28779" y="111"/>
                  </a:lnTo>
                  <a:lnTo>
                    <a:pt x="28567" y="71"/>
                  </a:lnTo>
                  <a:lnTo>
                    <a:pt x="28344" y="51"/>
                  </a:lnTo>
                  <a:lnTo>
                    <a:pt x="28121" y="20"/>
                  </a:lnTo>
                  <a:lnTo>
                    <a:pt x="27899" y="10"/>
                  </a:lnTo>
                  <a:lnTo>
                    <a:pt x="27676" y="0"/>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71;p15">
              <a:extLst>
                <a:ext uri="{FF2B5EF4-FFF2-40B4-BE49-F238E27FC236}">
                  <a16:creationId xmlns:a16="http://schemas.microsoft.com/office/drawing/2014/main" id="{CB05D811-5DC9-768B-14A9-7804C29CBA67}"/>
                </a:ext>
              </a:extLst>
            </p:cNvPr>
            <p:cNvSpPr/>
            <p:nvPr/>
          </p:nvSpPr>
          <p:spPr>
            <a:xfrm>
              <a:off x="2015300" y="1838050"/>
              <a:ext cx="280175" cy="415050"/>
            </a:xfrm>
            <a:custGeom>
              <a:avLst/>
              <a:gdLst/>
              <a:ahLst/>
              <a:cxnLst/>
              <a:rect l="l" t="t" r="r" b="b"/>
              <a:pathLst>
                <a:path w="11207" h="16602" extrusionOk="0">
                  <a:moveTo>
                    <a:pt x="4222" y="0"/>
                  </a:moveTo>
                  <a:lnTo>
                    <a:pt x="3979" y="20"/>
                  </a:lnTo>
                  <a:lnTo>
                    <a:pt x="3746" y="61"/>
                  </a:lnTo>
                  <a:lnTo>
                    <a:pt x="3523" y="122"/>
                  </a:lnTo>
                  <a:lnTo>
                    <a:pt x="3311" y="192"/>
                  </a:lnTo>
                  <a:lnTo>
                    <a:pt x="3098" y="273"/>
                  </a:lnTo>
                  <a:lnTo>
                    <a:pt x="2906" y="385"/>
                  </a:lnTo>
                  <a:lnTo>
                    <a:pt x="2714" y="496"/>
                  </a:lnTo>
                  <a:lnTo>
                    <a:pt x="2531" y="628"/>
                  </a:lnTo>
                  <a:lnTo>
                    <a:pt x="2349" y="769"/>
                  </a:lnTo>
                  <a:lnTo>
                    <a:pt x="2187" y="931"/>
                  </a:lnTo>
                  <a:lnTo>
                    <a:pt x="2025" y="1093"/>
                  </a:lnTo>
                  <a:lnTo>
                    <a:pt x="1873" y="1276"/>
                  </a:lnTo>
                  <a:lnTo>
                    <a:pt x="1721" y="1468"/>
                  </a:lnTo>
                  <a:lnTo>
                    <a:pt x="1590" y="1660"/>
                  </a:lnTo>
                  <a:lnTo>
                    <a:pt x="1448" y="1873"/>
                  </a:lnTo>
                  <a:lnTo>
                    <a:pt x="1327" y="2085"/>
                  </a:lnTo>
                  <a:lnTo>
                    <a:pt x="1205" y="2318"/>
                  </a:lnTo>
                  <a:lnTo>
                    <a:pt x="1094" y="2551"/>
                  </a:lnTo>
                  <a:lnTo>
                    <a:pt x="993" y="2794"/>
                  </a:lnTo>
                  <a:lnTo>
                    <a:pt x="891" y="3037"/>
                  </a:lnTo>
                  <a:lnTo>
                    <a:pt x="800" y="3290"/>
                  </a:lnTo>
                  <a:lnTo>
                    <a:pt x="709" y="3553"/>
                  </a:lnTo>
                  <a:lnTo>
                    <a:pt x="628" y="3806"/>
                  </a:lnTo>
                  <a:lnTo>
                    <a:pt x="557" y="4080"/>
                  </a:lnTo>
                  <a:lnTo>
                    <a:pt x="416" y="4616"/>
                  </a:lnTo>
                  <a:lnTo>
                    <a:pt x="304" y="5173"/>
                  </a:lnTo>
                  <a:lnTo>
                    <a:pt x="213" y="5730"/>
                  </a:lnTo>
                  <a:lnTo>
                    <a:pt x="132" y="6276"/>
                  </a:lnTo>
                  <a:lnTo>
                    <a:pt x="72" y="6823"/>
                  </a:lnTo>
                  <a:lnTo>
                    <a:pt x="31" y="7359"/>
                  </a:lnTo>
                  <a:lnTo>
                    <a:pt x="11" y="7886"/>
                  </a:lnTo>
                  <a:lnTo>
                    <a:pt x="1" y="8382"/>
                  </a:lnTo>
                  <a:lnTo>
                    <a:pt x="1" y="8857"/>
                  </a:lnTo>
                  <a:lnTo>
                    <a:pt x="11" y="9303"/>
                  </a:lnTo>
                  <a:lnTo>
                    <a:pt x="41" y="9708"/>
                  </a:lnTo>
                  <a:lnTo>
                    <a:pt x="82" y="10082"/>
                  </a:lnTo>
                  <a:lnTo>
                    <a:pt x="122" y="10406"/>
                  </a:lnTo>
                  <a:lnTo>
                    <a:pt x="173" y="10679"/>
                  </a:lnTo>
                  <a:lnTo>
                    <a:pt x="233" y="10922"/>
                  </a:lnTo>
                  <a:lnTo>
                    <a:pt x="304" y="11175"/>
                  </a:lnTo>
                  <a:lnTo>
                    <a:pt x="385" y="11418"/>
                  </a:lnTo>
                  <a:lnTo>
                    <a:pt x="466" y="11661"/>
                  </a:lnTo>
                  <a:lnTo>
                    <a:pt x="557" y="11894"/>
                  </a:lnTo>
                  <a:lnTo>
                    <a:pt x="659" y="12137"/>
                  </a:lnTo>
                  <a:lnTo>
                    <a:pt x="760" y="12370"/>
                  </a:lnTo>
                  <a:lnTo>
                    <a:pt x="871" y="12603"/>
                  </a:lnTo>
                  <a:lnTo>
                    <a:pt x="983" y="12825"/>
                  </a:lnTo>
                  <a:lnTo>
                    <a:pt x="1114" y="13048"/>
                  </a:lnTo>
                  <a:lnTo>
                    <a:pt x="1246" y="13271"/>
                  </a:lnTo>
                  <a:lnTo>
                    <a:pt x="1377" y="13494"/>
                  </a:lnTo>
                  <a:lnTo>
                    <a:pt x="1529" y="13696"/>
                  </a:lnTo>
                  <a:lnTo>
                    <a:pt x="1671" y="13909"/>
                  </a:lnTo>
                  <a:lnTo>
                    <a:pt x="1833" y="14111"/>
                  </a:lnTo>
                  <a:lnTo>
                    <a:pt x="1995" y="14303"/>
                  </a:lnTo>
                  <a:lnTo>
                    <a:pt x="2167" y="14496"/>
                  </a:lnTo>
                  <a:lnTo>
                    <a:pt x="2339" y="14678"/>
                  </a:lnTo>
                  <a:lnTo>
                    <a:pt x="2511" y="14860"/>
                  </a:lnTo>
                  <a:lnTo>
                    <a:pt x="2703" y="15032"/>
                  </a:lnTo>
                  <a:lnTo>
                    <a:pt x="2896" y="15194"/>
                  </a:lnTo>
                  <a:lnTo>
                    <a:pt x="3088" y="15356"/>
                  </a:lnTo>
                  <a:lnTo>
                    <a:pt x="3290" y="15508"/>
                  </a:lnTo>
                  <a:lnTo>
                    <a:pt x="3493" y="15650"/>
                  </a:lnTo>
                  <a:lnTo>
                    <a:pt x="3706" y="15781"/>
                  </a:lnTo>
                  <a:lnTo>
                    <a:pt x="3918" y="15913"/>
                  </a:lnTo>
                  <a:lnTo>
                    <a:pt x="4141" y="16024"/>
                  </a:lnTo>
                  <a:lnTo>
                    <a:pt x="4374" y="16136"/>
                  </a:lnTo>
                  <a:lnTo>
                    <a:pt x="4596" y="16237"/>
                  </a:lnTo>
                  <a:lnTo>
                    <a:pt x="4829" y="16328"/>
                  </a:lnTo>
                  <a:lnTo>
                    <a:pt x="5072" y="16419"/>
                  </a:lnTo>
                  <a:lnTo>
                    <a:pt x="5315" y="16490"/>
                  </a:lnTo>
                  <a:lnTo>
                    <a:pt x="5578" y="16551"/>
                  </a:lnTo>
                  <a:lnTo>
                    <a:pt x="5710" y="16571"/>
                  </a:lnTo>
                  <a:lnTo>
                    <a:pt x="5841" y="16591"/>
                  </a:lnTo>
                  <a:lnTo>
                    <a:pt x="5973" y="16601"/>
                  </a:lnTo>
                  <a:lnTo>
                    <a:pt x="6105" y="16601"/>
                  </a:lnTo>
                  <a:lnTo>
                    <a:pt x="6236" y="16581"/>
                  </a:lnTo>
                  <a:lnTo>
                    <a:pt x="6368" y="16551"/>
                  </a:lnTo>
                  <a:lnTo>
                    <a:pt x="6509" y="16510"/>
                  </a:lnTo>
                  <a:lnTo>
                    <a:pt x="6651" y="16439"/>
                  </a:lnTo>
                  <a:lnTo>
                    <a:pt x="6783" y="16358"/>
                  </a:lnTo>
                  <a:lnTo>
                    <a:pt x="6904" y="16267"/>
                  </a:lnTo>
                  <a:lnTo>
                    <a:pt x="7026" y="16176"/>
                  </a:lnTo>
                  <a:lnTo>
                    <a:pt x="7147" y="16065"/>
                  </a:lnTo>
                  <a:lnTo>
                    <a:pt x="7360" y="15842"/>
                  </a:lnTo>
                  <a:lnTo>
                    <a:pt x="7653" y="15518"/>
                  </a:lnTo>
                  <a:lnTo>
                    <a:pt x="7937" y="15194"/>
                  </a:lnTo>
                  <a:lnTo>
                    <a:pt x="8210" y="14850"/>
                  </a:lnTo>
                  <a:lnTo>
                    <a:pt x="8473" y="14506"/>
                  </a:lnTo>
                  <a:lnTo>
                    <a:pt x="8726" y="14162"/>
                  </a:lnTo>
                  <a:lnTo>
                    <a:pt x="8979" y="13807"/>
                  </a:lnTo>
                  <a:lnTo>
                    <a:pt x="9212" y="13443"/>
                  </a:lnTo>
                  <a:lnTo>
                    <a:pt x="9445" y="13068"/>
                  </a:lnTo>
                  <a:lnTo>
                    <a:pt x="9647" y="12714"/>
                  </a:lnTo>
                  <a:lnTo>
                    <a:pt x="9850" y="12340"/>
                  </a:lnTo>
                  <a:lnTo>
                    <a:pt x="10042" y="11965"/>
                  </a:lnTo>
                  <a:lnTo>
                    <a:pt x="10214" y="11591"/>
                  </a:lnTo>
                  <a:lnTo>
                    <a:pt x="10386" y="11206"/>
                  </a:lnTo>
                  <a:lnTo>
                    <a:pt x="10538" y="10811"/>
                  </a:lnTo>
                  <a:lnTo>
                    <a:pt x="10680" y="10416"/>
                  </a:lnTo>
                  <a:lnTo>
                    <a:pt x="10801" y="10022"/>
                  </a:lnTo>
                  <a:lnTo>
                    <a:pt x="10913" y="9617"/>
                  </a:lnTo>
                  <a:lnTo>
                    <a:pt x="11004" y="9212"/>
                  </a:lnTo>
                  <a:lnTo>
                    <a:pt x="11085" y="8807"/>
                  </a:lnTo>
                  <a:lnTo>
                    <a:pt x="11135" y="8402"/>
                  </a:lnTo>
                  <a:lnTo>
                    <a:pt x="11176" y="7987"/>
                  </a:lnTo>
                  <a:lnTo>
                    <a:pt x="11206" y="7572"/>
                  </a:lnTo>
                  <a:lnTo>
                    <a:pt x="11206" y="7157"/>
                  </a:lnTo>
                  <a:lnTo>
                    <a:pt x="11186" y="6742"/>
                  </a:lnTo>
                  <a:lnTo>
                    <a:pt x="11166" y="6539"/>
                  </a:lnTo>
                  <a:lnTo>
                    <a:pt x="11135" y="6327"/>
                  </a:lnTo>
                  <a:lnTo>
                    <a:pt x="11105" y="6124"/>
                  </a:lnTo>
                  <a:lnTo>
                    <a:pt x="11065" y="5922"/>
                  </a:lnTo>
                  <a:lnTo>
                    <a:pt x="11024" y="5719"/>
                  </a:lnTo>
                  <a:lnTo>
                    <a:pt x="10974" y="5527"/>
                  </a:lnTo>
                  <a:lnTo>
                    <a:pt x="10913" y="5325"/>
                  </a:lnTo>
                  <a:lnTo>
                    <a:pt x="10852" y="5132"/>
                  </a:lnTo>
                  <a:lnTo>
                    <a:pt x="10781" y="4940"/>
                  </a:lnTo>
                  <a:lnTo>
                    <a:pt x="10710" y="4748"/>
                  </a:lnTo>
                  <a:lnTo>
                    <a:pt x="10538" y="4383"/>
                  </a:lnTo>
                  <a:lnTo>
                    <a:pt x="10356" y="4019"/>
                  </a:lnTo>
                  <a:lnTo>
                    <a:pt x="10143" y="3665"/>
                  </a:lnTo>
                  <a:lnTo>
                    <a:pt x="9911" y="3320"/>
                  </a:lnTo>
                  <a:lnTo>
                    <a:pt x="9668" y="2996"/>
                  </a:lnTo>
                  <a:lnTo>
                    <a:pt x="9405" y="2673"/>
                  </a:lnTo>
                  <a:lnTo>
                    <a:pt x="9121" y="2369"/>
                  </a:lnTo>
                  <a:lnTo>
                    <a:pt x="8817" y="2085"/>
                  </a:lnTo>
                  <a:lnTo>
                    <a:pt x="8514" y="1812"/>
                  </a:lnTo>
                  <a:lnTo>
                    <a:pt x="8180" y="1549"/>
                  </a:lnTo>
                  <a:lnTo>
                    <a:pt x="7846" y="1306"/>
                  </a:lnTo>
                  <a:lnTo>
                    <a:pt x="7491" y="1073"/>
                  </a:lnTo>
                  <a:lnTo>
                    <a:pt x="7147" y="871"/>
                  </a:lnTo>
                  <a:lnTo>
                    <a:pt x="6803" y="678"/>
                  </a:lnTo>
                  <a:lnTo>
                    <a:pt x="6479" y="527"/>
                  </a:lnTo>
                  <a:lnTo>
                    <a:pt x="6165" y="385"/>
                  </a:lnTo>
                  <a:lnTo>
                    <a:pt x="5862" y="263"/>
                  </a:lnTo>
                  <a:lnTo>
                    <a:pt x="5568" y="172"/>
                  </a:lnTo>
                  <a:lnTo>
                    <a:pt x="5275" y="101"/>
                  </a:lnTo>
                  <a:lnTo>
                    <a:pt x="5001" y="41"/>
                  </a:lnTo>
                  <a:lnTo>
                    <a:pt x="4728" y="10"/>
                  </a:lnTo>
                  <a:lnTo>
                    <a:pt x="4475" y="0"/>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72;p15">
              <a:extLst>
                <a:ext uri="{FF2B5EF4-FFF2-40B4-BE49-F238E27FC236}">
                  <a16:creationId xmlns:a16="http://schemas.microsoft.com/office/drawing/2014/main" id="{A77CDD54-68B7-BC01-5583-A95DA4119F5D}"/>
                </a:ext>
              </a:extLst>
            </p:cNvPr>
            <p:cNvSpPr/>
            <p:nvPr/>
          </p:nvSpPr>
          <p:spPr>
            <a:xfrm>
              <a:off x="1548150" y="2176125"/>
              <a:ext cx="53175" cy="88600"/>
            </a:xfrm>
            <a:custGeom>
              <a:avLst/>
              <a:gdLst/>
              <a:ahLst/>
              <a:cxnLst/>
              <a:rect l="l" t="t" r="r" b="b"/>
              <a:pathLst>
                <a:path w="2127" h="3544" extrusionOk="0">
                  <a:moveTo>
                    <a:pt x="1063" y="1"/>
                  </a:moveTo>
                  <a:lnTo>
                    <a:pt x="962" y="11"/>
                  </a:lnTo>
                  <a:lnTo>
                    <a:pt x="851" y="41"/>
                  </a:lnTo>
                  <a:lnTo>
                    <a:pt x="749" y="82"/>
                  </a:lnTo>
                  <a:lnTo>
                    <a:pt x="658" y="143"/>
                  </a:lnTo>
                  <a:lnTo>
                    <a:pt x="557" y="213"/>
                  </a:lnTo>
                  <a:lnTo>
                    <a:pt x="476" y="305"/>
                  </a:lnTo>
                  <a:lnTo>
                    <a:pt x="395" y="406"/>
                  </a:lnTo>
                  <a:lnTo>
                    <a:pt x="314" y="517"/>
                  </a:lnTo>
                  <a:lnTo>
                    <a:pt x="243" y="649"/>
                  </a:lnTo>
                  <a:lnTo>
                    <a:pt x="183" y="780"/>
                  </a:lnTo>
                  <a:lnTo>
                    <a:pt x="132" y="932"/>
                  </a:lnTo>
                  <a:lnTo>
                    <a:pt x="91" y="1084"/>
                  </a:lnTo>
                  <a:lnTo>
                    <a:pt x="51" y="1246"/>
                  </a:lnTo>
                  <a:lnTo>
                    <a:pt x="31" y="1418"/>
                  </a:lnTo>
                  <a:lnTo>
                    <a:pt x="11" y="1590"/>
                  </a:lnTo>
                  <a:lnTo>
                    <a:pt x="0" y="1772"/>
                  </a:lnTo>
                  <a:lnTo>
                    <a:pt x="11" y="1955"/>
                  </a:lnTo>
                  <a:lnTo>
                    <a:pt x="31" y="2127"/>
                  </a:lnTo>
                  <a:lnTo>
                    <a:pt x="51" y="2299"/>
                  </a:lnTo>
                  <a:lnTo>
                    <a:pt x="91" y="2461"/>
                  </a:lnTo>
                  <a:lnTo>
                    <a:pt x="132" y="2613"/>
                  </a:lnTo>
                  <a:lnTo>
                    <a:pt x="183" y="2764"/>
                  </a:lnTo>
                  <a:lnTo>
                    <a:pt x="243" y="2896"/>
                  </a:lnTo>
                  <a:lnTo>
                    <a:pt x="314" y="3028"/>
                  </a:lnTo>
                  <a:lnTo>
                    <a:pt x="395" y="3139"/>
                  </a:lnTo>
                  <a:lnTo>
                    <a:pt x="476" y="3240"/>
                  </a:lnTo>
                  <a:lnTo>
                    <a:pt x="557" y="3331"/>
                  </a:lnTo>
                  <a:lnTo>
                    <a:pt x="658" y="3402"/>
                  </a:lnTo>
                  <a:lnTo>
                    <a:pt x="749" y="3463"/>
                  </a:lnTo>
                  <a:lnTo>
                    <a:pt x="851" y="3503"/>
                  </a:lnTo>
                  <a:lnTo>
                    <a:pt x="962" y="3534"/>
                  </a:lnTo>
                  <a:lnTo>
                    <a:pt x="1063" y="3544"/>
                  </a:lnTo>
                  <a:lnTo>
                    <a:pt x="1175" y="3534"/>
                  </a:lnTo>
                  <a:lnTo>
                    <a:pt x="1286" y="3503"/>
                  </a:lnTo>
                  <a:lnTo>
                    <a:pt x="1387" y="3463"/>
                  </a:lnTo>
                  <a:lnTo>
                    <a:pt x="1478" y="3402"/>
                  </a:lnTo>
                  <a:lnTo>
                    <a:pt x="1569" y="3331"/>
                  </a:lnTo>
                  <a:lnTo>
                    <a:pt x="1660" y="3240"/>
                  </a:lnTo>
                  <a:lnTo>
                    <a:pt x="1741" y="3139"/>
                  </a:lnTo>
                  <a:lnTo>
                    <a:pt x="1822" y="3028"/>
                  </a:lnTo>
                  <a:lnTo>
                    <a:pt x="1883" y="2896"/>
                  </a:lnTo>
                  <a:lnTo>
                    <a:pt x="1944" y="2764"/>
                  </a:lnTo>
                  <a:lnTo>
                    <a:pt x="2005" y="2613"/>
                  </a:lnTo>
                  <a:lnTo>
                    <a:pt x="2045" y="2461"/>
                  </a:lnTo>
                  <a:lnTo>
                    <a:pt x="2086" y="2299"/>
                  </a:lnTo>
                  <a:lnTo>
                    <a:pt x="2106" y="2127"/>
                  </a:lnTo>
                  <a:lnTo>
                    <a:pt x="2126" y="1955"/>
                  </a:lnTo>
                  <a:lnTo>
                    <a:pt x="2126" y="1772"/>
                  </a:lnTo>
                  <a:lnTo>
                    <a:pt x="2126" y="1590"/>
                  </a:lnTo>
                  <a:lnTo>
                    <a:pt x="2106" y="1418"/>
                  </a:lnTo>
                  <a:lnTo>
                    <a:pt x="2086" y="1246"/>
                  </a:lnTo>
                  <a:lnTo>
                    <a:pt x="2045" y="1084"/>
                  </a:lnTo>
                  <a:lnTo>
                    <a:pt x="2005" y="932"/>
                  </a:lnTo>
                  <a:lnTo>
                    <a:pt x="1944" y="780"/>
                  </a:lnTo>
                  <a:lnTo>
                    <a:pt x="1883" y="649"/>
                  </a:lnTo>
                  <a:lnTo>
                    <a:pt x="1822" y="517"/>
                  </a:lnTo>
                  <a:lnTo>
                    <a:pt x="1741" y="406"/>
                  </a:lnTo>
                  <a:lnTo>
                    <a:pt x="1660" y="305"/>
                  </a:lnTo>
                  <a:lnTo>
                    <a:pt x="1569" y="213"/>
                  </a:lnTo>
                  <a:lnTo>
                    <a:pt x="1478" y="143"/>
                  </a:lnTo>
                  <a:lnTo>
                    <a:pt x="1387" y="82"/>
                  </a:lnTo>
                  <a:lnTo>
                    <a:pt x="1286" y="41"/>
                  </a:lnTo>
                  <a:lnTo>
                    <a:pt x="1175" y="11"/>
                  </a:lnTo>
                  <a:lnTo>
                    <a:pt x="1063"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73;p15">
              <a:extLst>
                <a:ext uri="{FF2B5EF4-FFF2-40B4-BE49-F238E27FC236}">
                  <a16:creationId xmlns:a16="http://schemas.microsoft.com/office/drawing/2014/main" id="{D210B21A-50A8-21FE-42F2-7EF36261B02B}"/>
                </a:ext>
              </a:extLst>
            </p:cNvPr>
            <p:cNvSpPr/>
            <p:nvPr/>
          </p:nvSpPr>
          <p:spPr>
            <a:xfrm>
              <a:off x="1835625" y="2176125"/>
              <a:ext cx="53175" cy="88600"/>
            </a:xfrm>
            <a:custGeom>
              <a:avLst/>
              <a:gdLst/>
              <a:ahLst/>
              <a:cxnLst/>
              <a:rect l="l" t="t" r="r" b="b"/>
              <a:pathLst>
                <a:path w="2127" h="3544" extrusionOk="0">
                  <a:moveTo>
                    <a:pt x="1064" y="1"/>
                  </a:moveTo>
                  <a:lnTo>
                    <a:pt x="952" y="11"/>
                  </a:lnTo>
                  <a:lnTo>
                    <a:pt x="851" y="41"/>
                  </a:lnTo>
                  <a:lnTo>
                    <a:pt x="750" y="82"/>
                  </a:lnTo>
                  <a:lnTo>
                    <a:pt x="648" y="143"/>
                  </a:lnTo>
                  <a:lnTo>
                    <a:pt x="557" y="213"/>
                  </a:lnTo>
                  <a:lnTo>
                    <a:pt x="476" y="305"/>
                  </a:lnTo>
                  <a:lnTo>
                    <a:pt x="385" y="406"/>
                  </a:lnTo>
                  <a:lnTo>
                    <a:pt x="314" y="517"/>
                  </a:lnTo>
                  <a:lnTo>
                    <a:pt x="244" y="649"/>
                  </a:lnTo>
                  <a:lnTo>
                    <a:pt x="183" y="780"/>
                  </a:lnTo>
                  <a:lnTo>
                    <a:pt x="132" y="932"/>
                  </a:lnTo>
                  <a:lnTo>
                    <a:pt x="92" y="1084"/>
                  </a:lnTo>
                  <a:lnTo>
                    <a:pt x="51" y="1246"/>
                  </a:lnTo>
                  <a:lnTo>
                    <a:pt x="21" y="1418"/>
                  </a:lnTo>
                  <a:lnTo>
                    <a:pt x="11" y="1590"/>
                  </a:lnTo>
                  <a:lnTo>
                    <a:pt x="1" y="1772"/>
                  </a:lnTo>
                  <a:lnTo>
                    <a:pt x="11" y="1955"/>
                  </a:lnTo>
                  <a:lnTo>
                    <a:pt x="21" y="2127"/>
                  </a:lnTo>
                  <a:lnTo>
                    <a:pt x="51" y="2299"/>
                  </a:lnTo>
                  <a:lnTo>
                    <a:pt x="92" y="2461"/>
                  </a:lnTo>
                  <a:lnTo>
                    <a:pt x="132" y="2613"/>
                  </a:lnTo>
                  <a:lnTo>
                    <a:pt x="183" y="2764"/>
                  </a:lnTo>
                  <a:lnTo>
                    <a:pt x="244" y="2896"/>
                  </a:lnTo>
                  <a:lnTo>
                    <a:pt x="314" y="3028"/>
                  </a:lnTo>
                  <a:lnTo>
                    <a:pt x="385" y="3139"/>
                  </a:lnTo>
                  <a:lnTo>
                    <a:pt x="476" y="3240"/>
                  </a:lnTo>
                  <a:lnTo>
                    <a:pt x="557" y="3331"/>
                  </a:lnTo>
                  <a:lnTo>
                    <a:pt x="648" y="3402"/>
                  </a:lnTo>
                  <a:lnTo>
                    <a:pt x="750" y="3463"/>
                  </a:lnTo>
                  <a:lnTo>
                    <a:pt x="851" y="3503"/>
                  </a:lnTo>
                  <a:lnTo>
                    <a:pt x="952" y="3534"/>
                  </a:lnTo>
                  <a:lnTo>
                    <a:pt x="1064" y="3544"/>
                  </a:lnTo>
                  <a:lnTo>
                    <a:pt x="1175" y="3534"/>
                  </a:lnTo>
                  <a:lnTo>
                    <a:pt x="1276" y="3503"/>
                  </a:lnTo>
                  <a:lnTo>
                    <a:pt x="1377" y="3463"/>
                  </a:lnTo>
                  <a:lnTo>
                    <a:pt x="1479" y="3402"/>
                  </a:lnTo>
                  <a:lnTo>
                    <a:pt x="1570" y="3331"/>
                  </a:lnTo>
                  <a:lnTo>
                    <a:pt x="1661" y="3240"/>
                  </a:lnTo>
                  <a:lnTo>
                    <a:pt x="1742" y="3139"/>
                  </a:lnTo>
                  <a:lnTo>
                    <a:pt x="1813" y="3028"/>
                  </a:lnTo>
                  <a:lnTo>
                    <a:pt x="1883" y="2896"/>
                  </a:lnTo>
                  <a:lnTo>
                    <a:pt x="1944" y="2764"/>
                  </a:lnTo>
                  <a:lnTo>
                    <a:pt x="1995" y="2613"/>
                  </a:lnTo>
                  <a:lnTo>
                    <a:pt x="2045" y="2461"/>
                  </a:lnTo>
                  <a:lnTo>
                    <a:pt x="2076" y="2299"/>
                  </a:lnTo>
                  <a:lnTo>
                    <a:pt x="2106" y="2127"/>
                  </a:lnTo>
                  <a:lnTo>
                    <a:pt x="2126" y="1955"/>
                  </a:lnTo>
                  <a:lnTo>
                    <a:pt x="2126" y="1772"/>
                  </a:lnTo>
                  <a:lnTo>
                    <a:pt x="2126" y="1590"/>
                  </a:lnTo>
                  <a:lnTo>
                    <a:pt x="2106" y="1418"/>
                  </a:lnTo>
                  <a:lnTo>
                    <a:pt x="2076" y="1246"/>
                  </a:lnTo>
                  <a:lnTo>
                    <a:pt x="2045" y="1084"/>
                  </a:lnTo>
                  <a:lnTo>
                    <a:pt x="1995" y="932"/>
                  </a:lnTo>
                  <a:lnTo>
                    <a:pt x="1944" y="780"/>
                  </a:lnTo>
                  <a:lnTo>
                    <a:pt x="1883" y="649"/>
                  </a:lnTo>
                  <a:lnTo>
                    <a:pt x="1813" y="517"/>
                  </a:lnTo>
                  <a:lnTo>
                    <a:pt x="1742" y="406"/>
                  </a:lnTo>
                  <a:lnTo>
                    <a:pt x="1661" y="305"/>
                  </a:lnTo>
                  <a:lnTo>
                    <a:pt x="1570" y="213"/>
                  </a:lnTo>
                  <a:lnTo>
                    <a:pt x="1479" y="143"/>
                  </a:lnTo>
                  <a:lnTo>
                    <a:pt x="1377" y="82"/>
                  </a:lnTo>
                  <a:lnTo>
                    <a:pt x="1276" y="41"/>
                  </a:lnTo>
                  <a:lnTo>
                    <a:pt x="1175" y="11"/>
                  </a:lnTo>
                  <a:lnTo>
                    <a:pt x="1064"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74;p15">
              <a:extLst>
                <a:ext uri="{FF2B5EF4-FFF2-40B4-BE49-F238E27FC236}">
                  <a16:creationId xmlns:a16="http://schemas.microsoft.com/office/drawing/2014/main" id="{8D6C2F2F-73F9-9FD5-B103-A427495D6549}"/>
                </a:ext>
              </a:extLst>
            </p:cNvPr>
            <p:cNvSpPr/>
            <p:nvPr/>
          </p:nvSpPr>
          <p:spPr>
            <a:xfrm>
              <a:off x="1822475" y="2089575"/>
              <a:ext cx="100225" cy="30650"/>
            </a:xfrm>
            <a:custGeom>
              <a:avLst/>
              <a:gdLst/>
              <a:ahLst/>
              <a:cxnLst/>
              <a:rect l="l" t="t" r="r" b="b"/>
              <a:pathLst>
                <a:path w="4009" h="1226" extrusionOk="0">
                  <a:moveTo>
                    <a:pt x="1893" y="1"/>
                  </a:moveTo>
                  <a:lnTo>
                    <a:pt x="1620" y="11"/>
                  </a:lnTo>
                  <a:lnTo>
                    <a:pt x="1347" y="31"/>
                  </a:lnTo>
                  <a:lnTo>
                    <a:pt x="1073" y="72"/>
                  </a:lnTo>
                  <a:lnTo>
                    <a:pt x="820" y="133"/>
                  </a:lnTo>
                  <a:lnTo>
                    <a:pt x="567" y="193"/>
                  </a:lnTo>
                  <a:lnTo>
                    <a:pt x="334" y="274"/>
                  </a:lnTo>
                  <a:lnTo>
                    <a:pt x="122" y="355"/>
                  </a:lnTo>
                  <a:lnTo>
                    <a:pt x="81" y="386"/>
                  </a:lnTo>
                  <a:lnTo>
                    <a:pt x="51" y="416"/>
                  </a:lnTo>
                  <a:lnTo>
                    <a:pt x="31" y="446"/>
                  </a:lnTo>
                  <a:lnTo>
                    <a:pt x="10" y="487"/>
                  </a:lnTo>
                  <a:lnTo>
                    <a:pt x="0" y="527"/>
                  </a:lnTo>
                  <a:lnTo>
                    <a:pt x="10" y="568"/>
                  </a:lnTo>
                  <a:lnTo>
                    <a:pt x="10" y="608"/>
                  </a:lnTo>
                  <a:lnTo>
                    <a:pt x="31" y="659"/>
                  </a:lnTo>
                  <a:lnTo>
                    <a:pt x="51" y="689"/>
                  </a:lnTo>
                  <a:lnTo>
                    <a:pt x="71" y="730"/>
                  </a:lnTo>
                  <a:lnTo>
                    <a:pt x="101" y="760"/>
                  </a:lnTo>
                  <a:lnTo>
                    <a:pt x="132" y="780"/>
                  </a:lnTo>
                  <a:lnTo>
                    <a:pt x="172" y="801"/>
                  </a:lnTo>
                  <a:lnTo>
                    <a:pt x="213" y="811"/>
                  </a:lnTo>
                  <a:lnTo>
                    <a:pt x="263" y="811"/>
                  </a:lnTo>
                  <a:lnTo>
                    <a:pt x="304" y="791"/>
                  </a:lnTo>
                  <a:lnTo>
                    <a:pt x="537" y="710"/>
                  </a:lnTo>
                  <a:lnTo>
                    <a:pt x="770" y="649"/>
                  </a:lnTo>
                  <a:lnTo>
                    <a:pt x="1002" y="598"/>
                  </a:lnTo>
                  <a:lnTo>
                    <a:pt x="1235" y="558"/>
                  </a:lnTo>
                  <a:lnTo>
                    <a:pt x="1478" y="537"/>
                  </a:lnTo>
                  <a:lnTo>
                    <a:pt x="1711" y="537"/>
                  </a:lnTo>
                  <a:lnTo>
                    <a:pt x="1954" y="558"/>
                  </a:lnTo>
                  <a:lnTo>
                    <a:pt x="2197" y="598"/>
                  </a:lnTo>
                  <a:lnTo>
                    <a:pt x="2399" y="649"/>
                  </a:lnTo>
                  <a:lnTo>
                    <a:pt x="2592" y="720"/>
                  </a:lnTo>
                  <a:lnTo>
                    <a:pt x="2784" y="801"/>
                  </a:lnTo>
                  <a:lnTo>
                    <a:pt x="2966" y="882"/>
                  </a:lnTo>
                  <a:lnTo>
                    <a:pt x="3320" y="1064"/>
                  </a:lnTo>
                  <a:lnTo>
                    <a:pt x="3513" y="1155"/>
                  </a:lnTo>
                  <a:lnTo>
                    <a:pt x="3705" y="1226"/>
                  </a:lnTo>
                  <a:lnTo>
                    <a:pt x="3776" y="1226"/>
                  </a:lnTo>
                  <a:lnTo>
                    <a:pt x="3847" y="1216"/>
                  </a:lnTo>
                  <a:lnTo>
                    <a:pt x="3908" y="1185"/>
                  </a:lnTo>
                  <a:lnTo>
                    <a:pt x="3958" y="1135"/>
                  </a:lnTo>
                  <a:lnTo>
                    <a:pt x="3989" y="1074"/>
                  </a:lnTo>
                  <a:lnTo>
                    <a:pt x="4009" y="1003"/>
                  </a:lnTo>
                  <a:lnTo>
                    <a:pt x="4009" y="973"/>
                  </a:lnTo>
                  <a:lnTo>
                    <a:pt x="3999" y="932"/>
                  </a:lnTo>
                  <a:lnTo>
                    <a:pt x="3989" y="902"/>
                  </a:lnTo>
                  <a:lnTo>
                    <a:pt x="3968" y="872"/>
                  </a:lnTo>
                  <a:lnTo>
                    <a:pt x="3897" y="770"/>
                  </a:lnTo>
                  <a:lnTo>
                    <a:pt x="3816" y="669"/>
                  </a:lnTo>
                  <a:lnTo>
                    <a:pt x="3725" y="588"/>
                  </a:lnTo>
                  <a:lnTo>
                    <a:pt x="3624" y="507"/>
                  </a:lnTo>
                  <a:lnTo>
                    <a:pt x="3523" y="426"/>
                  </a:lnTo>
                  <a:lnTo>
                    <a:pt x="3422" y="365"/>
                  </a:lnTo>
                  <a:lnTo>
                    <a:pt x="3310" y="305"/>
                  </a:lnTo>
                  <a:lnTo>
                    <a:pt x="3199" y="244"/>
                  </a:lnTo>
                  <a:lnTo>
                    <a:pt x="3078" y="193"/>
                  </a:lnTo>
                  <a:lnTo>
                    <a:pt x="2956" y="153"/>
                  </a:lnTo>
                  <a:lnTo>
                    <a:pt x="2824" y="122"/>
                  </a:lnTo>
                  <a:lnTo>
                    <a:pt x="2703" y="82"/>
                  </a:lnTo>
                  <a:lnTo>
                    <a:pt x="2440" y="41"/>
                  </a:lnTo>
                  <a:lnTo>
                    <a:pt x="2166" y="11"/>
                  </a:lnTo>
                  <a:lnTo>
                    <a:pt x="1893"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75;p15">
              <a:extLst>
                <a:ext uri="{FF2B5EF4-FFF2-40B4-BE49-F238E27FC236}">
                  <a16:creationId xmlns:a16="http://schemas.microsoft.com/office/drawing/2014/main" id="{ECE4CF85-ACE4-70BA-E24B-CD1231379B13}"/>
                </a:ext>
              </a:extLst>
            </p:cNvPr>
            <p:cNvSpPr/>
            <p:nvPr/>
          </p:nvSpPr>
          <p:spPr>
            <a:xfrm>
              <a:off x="1524600" y="2089575"/>
              <a:ext cx="100250" cy="30650"/>
            </a:xfrm>
            <a:custGeom>
              <a:avLst/>
              <a:gdLst/>
              <a:ahLst/>
              <a:cxnLst/>
              <a:rect l="l" t="t" r="r" b="b"/>
              <a:pathLst>
                <a:path w="4010" h="1226" extrusionOk="0">
                  <a:moveTo>
                    <a:pt x="2127" y="1"/>
                  </a:moveTo>
                  <a:lnTo>
                    <a:pt x="1853" y="11"/>
                  </a:lnTo>
                  <a:lnTo>
                    <a:pt x="1580" y="41"/>
                  </a:lnTo>
                  <a:lnTo>
                    <a:pt x="1317" y="82"/>
                  </a:lnTo>
                  <a:lnTo>
                    <a:pt x="1185" y="122"/>
                  </a:lnTo>
                  <a:lnTo>
                    <a:pt x="1064" y="153"/>
                  </a:lnTo>
                  <a:lnTo>
                    <a:pt x="942" y="193"/>
                  </a:lnTo>
                  <a:lnTo>
                    <a:pt x="821" y="244"/>
                  </a:lnTo>
                  <a:lnTo>
                    <a:pt x="699" y="305"/>
                  </a:lnTo>
                  <a:lnTo>
                    <a:pt x="598" y="365"/>
                  </a:lnTo>
                  <a:lnTo>
                    <a:pt x="487" y="426"/>
                  </a:lnTo>
                  <a:lnTo>
                    <a:pt x="386" y="507"/>
                  </a:lnTo>
                  <a:lnTo>
                    <a:pt x="295" y="588"/>
                  </a:lnTo>
                  <a:lnTo>
                    <a:pt x="203" y="669"/>
                  </a:lnTo>
                  <a:lnTo>
                    <a:pt x="122" y="770"/>
                  </a:lnTo>
                  <a:lnTo>
                    <a:pt x="41" y="872"/>
                  </a:lnTo>
                  <a:lnTo>
                    <a:pt x="21" y="902"/>
                  </a:lnTo>
                  <a:lnTo>
                    <a:pt x="11" y="932"/>
                  </a:lnTo>
                  <a:lnTo>
                    <a:pt x="1" y="973"/>
                  </a:lnTo>
                  <a:lnTo>
                    <a:pt x="1" y="1003"/>
                  </a:lnTo>
                  <a:lnTo>
                    <a:pt x="21" y="1074"/>
                  </a:lnTo>
                  <a:lnTo>
                    <a:pt x="62" y="1135"/>
                  </a:lnTo>
                  <a:lnTo>
                    <a:pt x="112" y="1185"/>
                  </a:lnTo>
                  <a:lnTo>
                    <a:pt x="173" y="1216"/>
                  </a:lnTo>
                  <a:lnTo>
                    <a:pt x="244" y="1226"/>
                  </a:lnTo>
                  <a:lnTo>
                    <a:pt x="315" y="1226"/>
                  </a:lnTo>
                  <a:lnTo>
                    <a:pt x="507" y="1155"/>
                  </a:lnTo>
                  <a:lnTo>
                    <a:pt x="689" y="1064"/>
                  </a:lnTo>
                  <a:lnTo>
                    <a:pt x="1054" y="882"/>
                  </a:lnTo>
                  <a:lnTo>
                    <a:pt x="1236" y="801"/>
                  </a:lnTo>
                  <a:lnTo>
                    <a:pt x="1418" y="720"/>
                  </a:lnTo>
                  <a:lnTo>
                    <a:pt x="1610" y="649"/>
                  </a:lnTo>
                  <a:lnTo>
                    <a:pt x="1823" y="598"/>
                  </a:lnTo>
                  <a:lnTo>
                    <a:pt x="2066" y="558"/>
                  </a:lnTo>
                  <a:lnTo>
                    <a:pt x="2299" y="537"/>
                  </a:lnTo>
                  <a:lnTo>
                    <a:pt x="2542" y="537"/>
                  </a:lnTo>
                  <a:lnTo>
                    <a:pt x="2775" y="558"/>
                  </a:lnTo>
                  <a:lnTo>
                    <a:pt x="3018" y="598"/>
                  </a:lnTo>
                  <a:lnTo>
                    <a:pt x="3250" y="649"/>
                  </a:lnTo>
                  <a:lnTo>
                    <a:pt x="3483" y="710"/>
                  </a:lnTo>
                  <a:lnTo>
                    <a:pt x="3706" y="791"/>
                  </a:lnTo>
                  <a:lnTo>
                    <a:pt x="3756" y="811"/>
                  </a:lnTo>
                  <a:lnTo>
                    <a:pt x="3797" y="811"/>
                  </a:lnTo>
                  <a:lnTo>
                    <a:pt x="3837" y="801"/>
                  </a:lnTo>
                  <a:lnTo>
                    <a:pt x="3878" y="780"/>
                  </a:lnTo>
                  <a:lnTo>
                    <a:pt x="3908" y="760"/>
                  </a:lnTo>
                  <a:lnTo>
                    <a:pt x="3939" y="730"/>
                  </a:lnTo>
                  <a:lnTo>
                    <a:pt x="3969" y="689"/>
                  </a:lnTo>
                  <a:lnTo>
                    <a:pt x="3989" y="659"/>
                  </a:lnTo>
                  <a:lnTo>
                    <a:pt x="3999" y="608"/>
                  </a:lnTo>
                  <a:lnTo>
                    <a:pt x="4010" y="568"/>
                  </a:lnTo>
                  <a:lnTo>
                    <a:pt x="4010" y="527"/>
                  </a:lnTo>
                  <a:lnTo>
                    <a:pt x="3999" y="487"/>
                  </a:lnTo>
                  <a:lnTo>
                    <a:pt x="3989" y="446"/>
                  </a:lnTo>
                  <a:lnTo>
                    <a:pt x="3969" y="416"/>
                  </a:lnTo>
                  <a:lnTo>
                    <a:pt x="3929" y="386"/>
                  </a:lnTo>
                  <a:lnTo>
                    <a:pt x="3888" y="355"/>
                  </a:lnTo>
                  <a:lnTo>
                    <a:pt x="3675" y="274"/>
                  </a:lnTo>
                  <a:lnTo>
                    <a:pt x="3443" y="193"/>
                  </a:lnTo>
                  <a:lnTo>
                    <a:pt x="3200" y="133"/>
                  </a:lnTo>
                  <a:lnTo>
                    <a:pt x="2937" y="72"/>
                  </a:lnTo>
                  <a:lnTo>
                    <a:pt x="2673" y="31"/>
                  </a:lnTo>
                  <a:lnTo>
                    <a:pt x="2400" y="11"/>
                  </a:lnTo>
                  <a:lnTo>
                    <a:pt x="2127"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76;p15">
              <a:extLst>
                <a:ext uri="{FF2B5EF4-FFF2-40B4-BE49-F238E27FC236}">
                  <a16:creationId xmlns:a16="http://schemas.microsoft.com/office/drawing/2014/main" id="{8B7C268D-3EE5-5BD7-F6DD-1531BF7EFB96}"/>
                </a:ext>
              </a:extLst>
            </p:cNvPr>
            <p:cNvSpPr/>
            <p:nvPr/>
          </p:nvSpPr>
          <p:spPr>
            <a:xfrm>
              <a:off x="1674175" y="2136650"/>
              <a:ext cx="52650" cy="220950"/>
            </a:xfrm>
            <a:custGeom>
              <a:avLst/>
              <a:gdLst/>
              <a:ahLst/>
              <a:cxnLst/>
              <a:rect l="l" t="t" r="r" b="b"/>
              <a:pathLst>
                <a:path w="2106" h="8838" extrusionOk="0">
                  <a:moveTo>
                    <a:pt x="1974" y="1"/>
                  </a:moveTo>
                  <a:lnTo>
                    <a:pt x="1974" y="11"/>
                  </a:lnTo>
                  <a:lnTo>
                    <a:pt x="1954" y="507"/>
                  </a:lnTo>
                  <a:lnTo>
                    <a:pt x="1924" y="1003"/>
                  </a:lnTo>
                  <a:lnTo>
                    <a:pt x="1883" y="1499"/>
                  </a:lnTo>
                  <a:lnTo>
                    <a:pt x="1822" y="1995"/>
                  </a:lnTo>
                  <a:lnTo>
                    <a:pt x="1752" y="2481"/>
                  </a:lnTo>
                  <a:lnTo>
                    <a:pt x="1661" y="2977"/>
                  </a:lnTo>
                  <a:lnTo>
                    <a:pt x="1559" y="3463"/>
                  </a:lnTo>
                  <a:lnTo>
                    <a:pt x="1438" y="3938"/>
                  </a:lnTo>
                  <a:lnTo>
                    <a:pt x="1367" y="4212"/>
                  </a:lnTo>
                  <a:lnTo>
                    <a:pt x="1286" y="4475"/>
                  </a:lnTo>
                  <a:lnTo>
                    <a:pt x="1205" y="4748"/>
                  </a:lnTo>
                  <a:lnTo>
                    <a:pt x="1104" y="5011"/>
                  </a:lnTo>
                  <a:lnTo>
                    <a:pt x="1013" y="5275"/>
                  </a:lnTo>
                  <a:lnTo>
                    <a:pt x="901" y="5538"/>
                  </a:lnTo>
                  <a:lnTo>
                    <a:pt x="790" y="5791"/>
                  </a:lnTo>
                  <a:lnTo>
                    <a:pt x="679" y="6044"/>
                  </a:lnTo>
                  <a:lnTo>
                    <a:pt x="608" y="6176"/>
                  </a:lnTo>
                  <a:lnTo>
                    <a:pt x="517" y="6317"/>
                  </a:lnTo>
                  <a:lnTo>
                    <a:pt x="294" y="6661"/>
                  </a:lnTo>
                  <a:lnTo>
                    <a:pt x="193" y="6844"/>
                  </a:lnTo>
                  <a:lnTo>
                    <a:pt x="102" y="7016"/>
                  </a:lnTo>
                  <a:lnTo>
                    <a:pt x="31" y="7178"/>
                  </a:lnTo>
                  <a:lnTo>
                    <a:pt x="11" y="7249"/>
                  </a:lnTo>
                  <a:lnTo>
                    <a:pt x="0" y="7319"/>
                  </a:lnTo>
                  <a:lnTo>
                    <a:pt x="0" y="7411"/>
                  </a:lnTo>
                  <a:lnTo>
                    <a:pt x="0" y="7491"/>
                  </a:lnTo>
                  <a:lnTo>
                    <a:pt x="11" y="7572"/>
                  </a:lnTo>
                  <a:lnTo>
                    <a:pt x="21" y="7643"/>
                  </a:lnTo>
                  <a:lnTo>
                    <a:pt x="41" y="7724"/>
                  </a:lnTo>
                  <a:lnTo>
                    <a:pt x="71" y="7785"/>
                  </a:lnTo>
                  <a:lnTo>
                    <a:pt x="112" y="7856"/>
                  </a:lnTo>
                  <a:lnTo>
                    <a:pt x="142" y="7917"/>
                  </a:lnTo>
                  <a:lnTo>
                    <a:pt x="243" y="8038"/>
                  </a:lnTo>
                  <a:lnTo>
                    <a:pt x="345" y="8139"/>
                  </a:lnTo>
                  <a:lnTo>
                    <a:pt x="476" y="8241"/>
                  </a:lnTo>
                  <a:lnTo>
                    <a:pt x="608" y="8332"/>
                  </a:lnTo>
                  <a:lnTo>
                    <a:pt x="760" y="8413"/>
                  </a:lnTo>
                  <a:lnTo>
                    <a:pt x="911" y="8484"/>
                  </a:lnTo>
                  <a:lnTo>
                    <a:pt x="1073" y="8554"/>
                  </a:lnTo>
                  <a:lnTo>
                    <a:pt x="1235" y="8615"/>
                  </a:lnTo>
                  <a:lnTo>
                    <a:pt x="1863" y="8838"/>
                  </a:lnTo>
                  <a:lnTo>
                    <a:pt x="1893" y="8838"/>
                  </a:lnTo>
                  <a:lnTo>
                    <a:pt x="1924" y="8828"/>
                  </a:lnTo>
                  <a:lnTo>
                    <a:pt x="1944" y="8807"/>
                  </a:lnTo>
                  <a:lnTo>
                    <a:pt x="1954" y="8787"/>
                  </a:lnTo>
                  <a:lnTo>
                    <a:pt x="1964" y="8757"/>
                  </a:lnTo>
                  <a:lnTo>
                    <a:pt x="1964" y="8726"/>
                  </a:lnTo>
                  <a:lnTo>
                    <a:pt x="1954" y="8696"/>
                  </a:lnTo>
                  <a:lnTo>
                    <a:pt x="1924" y="8676"/>
                  </a:lnTo>
                  <a:lnTo>
                    <a:pt x="1671" y="8554"/>
                  </a:lnTo>
                  <a:lnTo>
                    <a:pt x="1397" y="8433"/>
                  </a:lnTo>
                  <a:lnTo>
                    <a:pt x="1266" y="8362"/>
                  </a:lnTo>
                  <a:lnTo>
                    <a:pt x="1134" y="8291"/>
                  </a:lnTo>
                  <a:lnTo>
                    <a:pt x="1023" y="8210"/>
                  </a:lnTo>
                  <a:lnTo>
                    <a:pt x="922" y="8119"/>
                  </a:lnTo>
                  <a:lnTo>
                    <a:pt x="790" y="7977"/>
                  </a:lnTo>
                  <a:lnTo>
                    <a:pt x="689" y="7856"/>
                  </a:lnTo>
                  <a:lnTo>
                    <a:pt x="608" y="7734"/>
                  </a:lnTo>
                  <a:lnTo>
                    <a:pt x="547" y="7633"/>
                  </a:lnTo>
                  <a:lnTo>
                    <a:pt x="507" y="7532"/>
                  </a:lnTo>
                  <a:lnTo>
                    <a:pt x="476" y="7441"/>
                  </a:lnTo>
                  <a:lnTo>
                    <a:pt x="476" y="7350"/>
                  </a:lnTo>
                  <a:lnTo>
                    <a:pt x="486" y="7259"/>
                  </a:lnTo>
                  <a:lnTo>
                    <a:pt x="507" y="7178"/>
                  </a:lnTo>
                  <a:lnTo>
                    <a:pt x="537" y="7097"/>
                  </a:lnTo>
                  <a:lnTo>
                    <a:pt x="628" y="6915"/>
                  </a:lnTo>
                  <a:lnTo>
                    <a:pt x="750" y="6722"/>
                  </a:lnTo>
                  <a:lnTo>
                    <a:pt x="871" y="6489"/>
                  </a:lnTo>
                  <a:lnTo>
                    <a:pt x="1094" y="6034"/>
                  </a:lnTo>
                  <a:lnTo>
                    <a:pt x="1296" y="5558"/>
                  </a:lnTo>
                  <a:lnTo>
                    <a:pt x="1478" y="5082"/>
                  </a:lnTo>
                  <a:lnTo>
                    <a:pt x="1650" y="4596"/>
                  </a:lnTo>
                  <a:lnTo>
                    <a:pt x="1731" y="4303"/>
                  </a:lnTo>
                  <a:lnTo>
                    <a:pt x="1802" y="4019"/>
                  </a:lnTo>
                  <a:lnTo>
                    <a:pt x="1873" y="3736"/>
                  </a:lnTo>
                  <a:lnTo>
                    <a:pt x="1934" y="3453"/>
                  </a:lnTo>
                  <a:lnTo>
                    <a:pt x="1984" y="3169"/>
                  </a:lnTo>
                  <a:lnTo>
                    <a:pt x="2025" y="2886"/>
                  </a:lnTo>
                  <a:lnTo>
                    <a:pt x="2055" y="2612"/>
                  </a:lnTo>
                  <a:lnTo>
                    <a:pt x="2076" y="2329"/>
                  </a:lnTo>
                  <a:lnTo>
                    <a:pt x="2096" y="2046"/>
                  </a:lnTo>
                  <a:lnTo>
                    <a:pt x="2106" y="1752"/>
                  </a:lnTo>
                  <a:lnTo>
                    <a:pt x="2106" y="1469"/>
                  </a:lnTo>
                  <a:lnTo>
                    <a:pt x="2096" y="1185"/>
                  </a:lnTo>
                  <a:lnTo>
                    <a:pt x="2086" y="892"/>
                  </a:lnTo>
                  <a:lnTo>
                    <a:pt x="2065" y="598"/>
                  </a:lnTo>
                  <a:lnTo>
                    <a:pt x="2035" y="304"/>
                  </a:lnTo>
                  <a:lnTo>
                    <a:pt x="2005" y="11"/>
                  </a:lnTo>
                  <a:lnTo>
                    <a:pt x="2005"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77;p15">
              <a:extLst>
                <a:ext uri="{FF2B5EF4-FFF2-40B4-BE49-F238E27FC236}">
                  <a16:creationId xmlns:a16="http://schemas.microsoft.com/office/drawing/2014/main" id="{BA7E1CC9-79F2-0622-153D-1AB2854337D5}"/>
                </a:ext>
              </a:extLst>
            </p:cNvPr>
            <p:cNvSpPr/>
            <p:nvPr/>
          </p:nvSpPr>
          <p:spPr>
            <a:xfrm>
              <a:off x="1652400" y="2402625"/>
              <a:ext cx="125300" cy="53175"/>
            </a:xfrm>
            <a:custGeom>
              <a:avLst/>
              <a:gdLst/>
              <a:ahLst/>
              <a:cxnLst/>
              <a:rect l="l" t="t" r="r" b="b"/>
              <a:pathLst>
                <a:path w="5012" h="2127" extrusionOk="0">
                  <a:moveTo>
                    <a:pt x="2501" y="1"/>
                  </a:moveTo>
                  <a:lnTo>
                    <a:pt x="2036" y="11"/>
                  </a:lnTo>
                  <a:lnTo>
                    <a:pt x="1580" y="31"/>
                  </a:lnTo>
                  <a:lnTo>
                    <a:pt x="1165" y="61"/>
                  </a:lnTo>
                  <a:lnTo>
                    <a:pt x="780" y="112"/>
                  </a:lnTo>
                  <a:lnTo>
                    <a:pt x="608" y="142"/>
                  </a:lnTo>
                  <a:lnTo>
                    <a:pt x="456" y="173"/>
                  </a:lnTo>
                  <a:lnTo>
                    <a:pt x="325" y="213"/>
                  </a:lnTo>
                  <a:lnTo>
                    <a:pt x="213" y="244"/>
                  </a:lnTo>
                  <a:lnTo>
                    <a:pt x="122" y="294"/>
                  </a:lnTo>
                  <a:lnTo>
                    <a:pt x="52" y="335"/>
                  </a:lnTo>
                  <a:lnTo>
                    <a:pt x="11" y="385"/>
                  </a:lnTo>
                  <a:lnTo>
                    <a:pt x="1" y="416"/>
                  </a:lnTo>
                  <a:lnTo>
                    <a:pt x="1" y="436"/>
                  </a:lnTo>
                  <a:lnTo>
                    <a:pt x="1" y="497"/>
                  </a:lnTo>
                  <a:lnTo>
                    <a:pt x="11" y="547"/>
                  </a:lnTo>
                  <a:lnTo>
                    <a:pt x="52" y="679"/>
                  </a:lnTo>
                  <a:lnTo>
                    <a:pt x="112" y="810"/>
                  </a:lnTo>
                  <a:lnTo>
                    <a:pt x="193" y="942"/>
                  </a:lnTo>
                  <a:lnTo>
                    <a:pt x="305" y="1084"/>
                  </a:lnTo>
                  <a:lnTo>
                    <a:pt x="426" y="1225"/>
                  </a:lnTo>
                  <a:lnTo>
                    <a:pt x="568" y="1367"/>
                  </a:lnTo>
                  <a:lnTo>
                    <a:pt x="730" y="1499"/>
                  </a:lnTo>
                  <a:lnTo>
                    <a:pt x="912" y="1630"/>
                  </a:lnTo>
                  <a:lnTo>
                    <a:pt x="1104" y="1742"/>
                  </a:lnTo>
                  <a:lnTo>
                    <a:pt x="1307" y="1853"/>
                  </a:lnTo>
                  <a:lnTo>
                    <a:pt x="1529" y="1944"/>
                  </a:lnTo>
                  <a:lnTo>
                    <a:pt x="1762" y="2025"/>
                  </a:lnTo>
                  <a:lnTo>
                    <a:pt x="1995" y="2076"/>
                  </a:lnTo>
                  <a:lnTo>
                    <a:pt x="2248" y="2116"/>
                  </a:lnTo>
                  <a:lnTo>
                    <a:pt x="2380" y="2126"/>
                  </a:lnTo>
                  <a:lnTo>
                    <a:pt x="2633" y="2126"/>
                  </a:lnTo>
                  <a:lnTo>
                    <a:pt x="2764" y="2116"/>
                  </a:lnTo>
                  <a:lnTo>
                    <a:pt x="3007" y="2076"/>
                  </a:lnTo>
                  <a:lnTo>
                    <a:pt x="3250" y="2025"/>
                  </a:lnTo>
                  <a:lnTo>
                    <a:pt x="3483" y="1944"/>
                  </a:lnTo>
                  <a:lnTo>
                    <a:pt x="3696" y="1853"/>
                  </a:lnTo>
                  <a:lnTo>
                    <a:pt x="3908" y="1742"/>
                  </a:lnTo>
                  <a:lnTo>
                    <a:pt x="4101" y="1630"/>
                  </a:lnTo>
                  <a:lnTo>
                    <a:pt x="4273" y="1499"/>
                  </a:lnTo>
                  <a:lnTo>
                    <a:pt x="4435" y="1367"/>
                  </a:lnTo>
                  <a:lnTo>
                    <a:pt x="4586" y="1225"/>
                  </a:lnTo>
                  <a:lnTo>
                    <a:pt x="4708" y="1084"/>
                  </a:lnTo>
                  <a:lnTo>
                    <a:pt x="4819" y="942"/>
                  </a:lnTo>
                  <a:lnTo>
                    <a:pt x="4900" y="810"/>
                  </a:lnTo>
                  <a:lnTo>
                    <a:pt x="4961" y="679"/>
                  </a:lnTo>
                  <a:lnTo>
                    <a:pt x="5001" y="547"/>
                  </a:lnTo>
                  <a:lnTo>
                    <a:pt x="5012" y="497"/>
                  </a:lnTo>
                  <a:lnTo>
                    <a:pt x="5012" y="436"/>
                  </a:lnTo>
                  <a:lnTo>
                    <a:pt x="5012" y="416"/>
                  </a:lnTo>
                  <a:lnTo>
                    <a:pt x="5001" y="385"/>
                  </a:lnTo>
                  <a:lnTo>
                    <a:pt x="4951" y="335"/>
                  </a:lnTo>
                  <a:lnTo>
                    <a:pt x="4890" y="294"/>
                  </a:lnTo>
                  <a:lnTo>
                    <a:pt x="4799" y="244"/>
                  </a:lnTo>
                  <a:lnTo>
                    <a:pt x="4688" y="213"/>
                  </a:lnTo>
                  <a:lnTo>
                    <a:pt x="4546" y="173"/>
                  </a:lnTo>
                  <a:lnTo>
                    <a:pt x="4394" y="142"/>
                  </a:lnTo>
                  <a:lnTo>
                    <a:pt x="4232" y="112"/>
                  </a:lnTo>
                  <a:lnTo>
                    <a:pt x="3847" y="61"/>
                  </a:lnTo>
                  <a:lnTo>
                    <a:pt x="3422" y="31"/>
                  </a:lnTo>
                  <a:lnTo>
                    <a:pt x="2977" y="11"/>
                  </a:lnTo>
                  <a:lnTo>
                    <a:pt x="2501"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83;p15">
              <a:extLst>
                <a:ext uri="{FF2B5EF4-FFF2-40B4-BE49-F238E27FC236}">
                  <a16:creationId xmlns:a16="http://schemas.microsoft.com/office/drawing/2014/main" id="{831C10F3-6A69-36A2-66D0-BF3CC8438FCF}"/>
                </a:ext>
              </a:extLst>
            </p:cNvPr>
            <p:cNvSpPr/>
            <p:nvPr/>
          </p:nvSpPr>
          <p:spPr>
            <a:xfrm>
              <a:off x="2109700" y="2090850"/>
              <a:ext cx="155650" cy="297125"/>
            </a:xfrm>
            <a:custGeom>
              <a:avLst/>
              <a:gdLst/>
              <a:ahLst/>
              <a:cxnLst/>
              <a:rect l="l" t="t" r="r" b="b"/>
              <a:pathLst>
                <a:path w="6226" h="11885" extrusionOk="0">
                  <a:moveTo>
                    <a:pt x="2997" y="1"/>
                  </a:moveTo>
                  <a:lnTo>
                    <a:pt x="2835" y="11"/>
                  </a:lnTo>
                  <a:lnTo>
                    <a:pt x="2673" y="31"/>
                  </a:lnTo>
                  <a:lnTo>
                    <a:pt x="2511" y="61"/>
                  </a:lnTo>
                  <a:lnTo>
                    <a:pt x="2349" y="102"/>
                  </a:lnTo>
                  <a:lnTo>
                    <a:pt x="2177" y="142"/>
                  </a:lnTo>
                  <a:lnTo>
                    <a:pt x="2055" y="193"/>
                  </a:lnTo>
                  <a:lnTo>
                    <a:pt x="1934" y="254"/>
                  </a:lnTo>
                  <a:lnTo>
                    <a:pt x="1812" y="325"/>
                  </a:lnTo>
                  <a:lnTo>
                    <a:pt x="1701" y="406"/>
                  </a:lnTo>
                  <a:lnTo>
                    <a:pt x="1590" y="497"/>
                  </a:lnTo>
                  <a:lnTo>
                    <a:pt x="1488" y="598"/>
                  </a:lnTo>
                  <a:lnTo>
                    <a:pt x="1387" y="709"/>
                  </a:lnTo>
                  <a:lnTo>
                    <a:pt x="1296" y="831"/>
                  </a:lnTo>
                  <a:lnTo>
                    <a:pt x="1205" y="962"/>
                  </a:lnTo>
                  <a:lnTo>
                    <a:pt x="1114" y="1104"/>
                  </a:lnTo>
                  <a:lnTo>
                    <a:pt x="1033" y="1256"/>
                  </a:lnTo>
                  <a:lnTo>
                    <a:pt x="952" y="1408"/>
                  </a:lnTo>
                  <a:lnTo>
                    <a:pt x="881" y="1570"/>
                  </a:lnTo>
                  <a:lnTo>
                    <a:pt x="800" y="1742"/>
                  </a:lnTo>
                  <a:lnTo>
                    <a:pt x="668" y="2106"/>
                  </a:lnTo>
                  <a:lnTo>
                    <a:pt x="547" y="2501"/>
                  </a:lnTo>
                  <a:lnTo>
                    <a:pt x="446" y="2906"/>
                  </a:lnTo>
                  <a:lnTo>
                    <a:pt x="355" y="3341"/>
                  </a:lnTo>
                  <a:lnTo>
                    <a:pt x="274" y="3786"/>
                  </a:lnTo>
                  <a:lnTo>
                    <a:pt x="203" y="4252"/>
                  </a:lnTo>
                  <a:lnTo>
                    <a:pt x="142" y="4728"/>
                  </a:lnTo>
                  <a:lnTo>
                    <a:pt x="102" y="5204"/>
                  </a:lnTo>
                  <a:lnTo>
                    <a:pt x="61" y="5689"/>
                  </a:lnTo>
                  <a:lnTo>
                    <a:pt x="31" y="6185"/>
                  </a:lnTo>
                  <a:lnTo>
                    <a:pt x="11" y="6671"/>
                  </a:lnTo>
                  <a:lnTo>
                    <a:pt x="0" y="7157"/>
                  </a:lnTo>
                  <a:lnTo>
                    <a:pt x="0" y="7643"/>
                  </a:lnTo>
                  <a:lnTo>
                    <a:pt x="0" y="8109"/>
                  </a:lnTo>
                  <a:lnTo>
                    <a:pt x="11" y="8564"/>
                  </a:lnTo>
                  <a:lnTo>
                    <a:pt x="31" y="9010"/>
                  </a:lnTo>
                  <a:lnTo>
                    <a:pt x="51" y="9445"/>
                  </a:lnTo>
                  <a:lnTo>
                    <a:pt x="112" y="10235"/>
                  </a:lnTo>
                  <a:lnTo>
                    <a:pt x="142" y="10589"/>
                  </a:lnTo>
                  <a:lnTo>
                    <a:pt x="183" y="10913"/>
                  </a:lnTo>
                  <a:lnTo>
                    <a:pt x="223" y="11216"/>
                  </a:lnTo>
                  <a:lnTo>
                    <a:pt x="264" y="11480"/>
                  </a:lnTo>
                  <a:lnTo>
                    <a:pt x="304" y="11702"/>
                  </a:lnTo>
                  <a:lnTo>
                    <a:pt x="345" y="11884"/>
                  </a:lnTo>
                  <a:lnTo>
                    <a:pt x="891" y="11449"/>
                  </a:lnTo>
                  <a:lnTo>
                    <a:pt x="1448" y="11004"/>
                  </a:lnTo>
                  <a:lnTo>
                    <a:pt x="2015" y="10528"/>
                  </a:lnTo>
                  <a:lnTo>
                    <a:pt x="2582" y="10042"/>
                  </a:lnTo>
                  <a:lnTo>
                    <a:pt x="2865" y="9789"/>
                  </a:lnTo>
                  <a:lnTo>
                    <a:pt x="3138" y="9526"/>
                  </a:lnTo>
                  <a:lnTo>
                    <a:pt x="3412" y="9263"/>
                  </a:lnTo>
                  <a:lnTo>
                    <a:pt x="3675" y="9000"/>
                  </a:lnTo>
                  <a:lnTo>
                    <a:pt x="3938" y="8726"/>
                  </a:lnTo>
                  <a:lnTo>
                    <a:pt x="4181" y="8443"/>
                  </a:lnTo>
                  <a:lnTo>
                    <a:pt x="4424" y="8159"/>
                  </a:lnTo>
                  <a:lnTo>
                    <a:pt x="4657" y="7866"/>
                  </a:lnTo>
                  <a:lnTo>
                    <a:pt x="4879" y="7572"/>
                  </a:lnTo>
                  <a:lnTo>
                    <a:pt x="5082" y="7269"/>
                  </a:lnTo>
                  <a:lnTo>
                    <a:pt x="5274" y="6965"/>
                  </a:lnTo>
                  <a:lnTo>
                    <a:pt x="5456" y="6651"/>
                  </a:lnTo>
                  <a:lnTo>
                    <a:pt x="5618" y="6327"/>
                  </a:lnTo>
                  <a:lnTo>
                    <a:pt x="5770" y="6003"/>
                  </a:lnTo>
                  <a:lnTo>
                    <a:pt x="5892" y="5669"/>
                  </a:lnTo>
                  <a:lnTo>
                    <a:pt x="6003" y="5335"/>
                  </a:lnTo>
                  <a:lnTo>
                    <a:pt x="6094" y="4991"/>
                  </a:lnTo>
                  <a:lnTo>
                    <a:pt x="6155" y="4647"/>
                  </a:lnTo>
                  <a:lnTo>
                    <a:pt x="6206" y="4282"/>
                  </a:lnTo>
                  <a:lnTo>
                    <a:pt x="6216" y="4110"/>
                  </a:lnTo>
                  <a:lnTo>
                    <a:pt x="6226" y="3928"/>
                  </a:lnTo>
                  <a:lnTo>
                    <a:pt x="6226" y="3746"/>
                  </a:lnTo>
                  <a:lnTo>
                    <a:pt x="6216" y="3554"/>
                  </a:lnTo>
                  <a:lnTo>
                    <a:pt x="6206" y="3371"/>
                  </a:lnTo>
                  <a:lnTo>
                    <a:pt x="6185" y="3179"/>
                  </a:lnTo>
                  <a:lnTo>
                    <a:pt x="6165" y="2997"/>
                  </a:lnTo>
                  <a:lnTo>
                    <a:pt x="6125" y="2805"/>
                  </a:lnTo>
                  <a:lnTo>
                    <a:pt x="6084" y="2612"/>
                  </a:lnTo>
                  <a:lnTo>
                    <a:pt x="6044" y="2420"/>
                  </a:lnTo>
                  <a:lnTo>
                    <a:pt x="6003" y="2258"/>
                  </a:lnTo>
                  <a:lnTo>
                    <a:pt x="5942" y="2106"/>
                  </a:lnTo>
                  <a:lnTo>
                    <a:pt x="5892" y="1954"/>
                  </a:lnTo>
                  <a:lnTo>
                    <a:pt x="5821" y="1813"/>
                  </a:lnTo>
                  <a:lnTo>
                    <a:pt x="5750" y="1671"/>
                  </a:lnTo>
                  <a:lnTo>
                    <a:pt x="5679" y="1539"/>
                  </a:lnTo>
                  <a:lnTo>
                    <a:pt x="5598" y="1408"/>
                  </a:lnTo>
                  <a:lnTo>
                    <a:pt x="5507" y="1276"/>
                  </a:lnTo>
                  <a:lnTo>
                    <a:pt x="5416" y="1155"/>
                  </a:lnTo>
                  <a:lnTo>
                    <a:pt x="5315" y="1033"/>
                  </a:lnTo>
                  <a:lnTo>
                    <a:pt x="5214" y="922"/>
                  </a:lnTo>
                  <a:lnTo>
                    <a:pt x="5102" y="810"/>
                  </a:lnTo>
                  <a:lnTo>
                    <a:pt x="4991" y="709"/>
                  </a:lnTo>
                  <a:lnTo>
                    <a:pt x="4869" y="608"/>
                  </a:lnTo>
                  <a:lnTo>
                    <a:pt x="4748" y="527"/>
                  </a:lnTo>
                  <a:lnTo>
                    <a:pt x="4616" y="436"/>
                  </a:lnTo>
                  <a:lnTo>
                    <a:pt x="4485" y="365"/>
                  </a:lnTo>
                  <a:lnTo>
                    <a:pt x="4353" y="294"/>
                  </a:lnTo>
                  <a:lnTo>
                    <a:pt x="4211" y="223"/>
                  </a:lnTo>
                  <a:lnTo>
                    <a:pt x="4070" y="173"/>
                  </a:lnTo>
                  <a:lnTo>
                    <a:pt x="3928" y="122"/>
                  </a:lnTo>
                  <a:lnTo>
                    <a:pt x="3776" y="82"/>
                  </a:lnTo>
                  <a:lnTo>
                    <a:pt x="3624" y="51"/>
                  </a:lnTo>
                  <a:lnTo>
                    <a:pt x="3472" y="21"/>
                  </a:lnTo>
                  <a:lnTo>
                    <a:pt x="3321" y="11"/>
                  </a:lnTo>
                  <a:lnTo>
                    <a:pt x="3159" y="1"/>
                  </a:lnTo>
                  <a:close/>
                </a:path>
              </a:pathLst>
            </a:custGeom>
            <a:solidFill>
              <a:srgbClr val="F4B1A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48" name="Google Shape;84;p15">
              <a:extLst>
                <a:ext uri="{FF2B5EF4-FFF2-40B4-BE49-F238E27FC236}">
                  <a16:creationId xmlns:a16="http://schemas.microsoft.com/office/drawing/2014/main" id="{9A16359C-69C8-FF57-A17E-84C37C65A89B}"/>
                </a:ext>
              </a:extLst>
            </p:cNvPr>
            <p:cNvSpPr/>
            <p:nvPr/>
          </p:nvSpPr>
          <p:spPr>
            <a:xfrm>
              <a:off x="1182225" y="2090850"/>
              <a:ext cx="155400" cy="297125"/>
            </a:xfrm>
            <a:custGeom>
              <a:avLst/>
              <a:gdLst/>
              <a:ahLst/>
              <a:cxnLst/>
              <a:rect l="l" t="t" r="r" b="b"/>
              <a:pathLst>
                <a:path w="6216" h="11885" extrusionOk="0">
                  <a:moveTo>
                    <a:pt x="3057" y="1"/>
                  </a:moveTo>
                  <a:lnTo>
                    <a:pt x="2905" y="11"/>
                  </a:lnTo>
                  <a:lnTo>
                    <a:pt x="2743" y="21"/>
                  </a:lnTo>
                  <a:lnTo>
                    <a:pt x="2592" y="51"/>
                  </a:lnTo>
                  <a:lnTo>
                    <a:pt x="2440" y="82"/>
                  </a:lnTo>
                  <a:lnTo>
                    <a:pt x="2288" y="122"/>
                  </a:lnTo>
                  <a:lnTo>
                    <a:pt x="2146" y="173"/>
                  </a:lnTo>
                  <a:lnTo>
                    <a:pt x="2004" y="223"/>
                  </a:lnTo>
                  <a:lnTo>
                    <a:pt x="1863" y="294"/>
                  </a:lnTo>
                  <a:lnTo>
                    <a:pt x="1731" y="365"/>
                  </a:lnTo>
                  <a:lnTo>
                    <a:pt x="1600" y="436"/>
                  </a:lnTo>
                  <a:lnTo>
                    <a:pt x="1478" y="527"/>
                  </a:lnTo>
                  <a:lnTo>
                    <a:pt x="1357" y="608"/>
                  </a:lnTo>
                  <a:lnTo>
                    <a:pt x="1235" y="709"/>
                  </a:lnTo>
                  <a:lnTo>
                    <a:pt x="1124" y="810"/>
                  </a:lnTo>
                  <a:lnTo>
                    <a:pt x="1012" y="922"/>
                  </a:lnTo>
                  <a:lnTo>
                    <a:pt x="901" y="1033"/>
                  </a:lnTo>
                  <a:lnTo>
                    <a:pt x="810" y="1155"/>
                  </a:lnTo>
                  <a:lnTo>
                    <a:pt x="709" y="1276"/>
                  </a:lnTo>
                  <a:lnTo>
                    <a:pt x="628" y="1408"/>
                  </a:lnTo>
                  <a:lnTo>
                    <a:pt x="537" y="1539"/>
                  </a:lnTo>
                  <a:lnTo>
                    <a:pt x="466" y="1671"/>
                  </a:lnTo>
                  <a:lnTo>
                    <a:pt x="395" y="1813"/>
                  </a:lnTo>
                  <a:lnTo>
                    <a:pt x="334" y="1954"/>
                  </a:lnTo>
                  <a:lnTo>
                    <a:pt x="273" y="2106"/>
                  </a:lnTo>
                  <a:lnTo>
                    <a:pt x="223" y="2258"/>
                  </a:lnTo>
                  <a:lnTo>
                    <a:pt x="182" y="2420"/>
                  </a:lnTo>
                  <a:lnTo>
                    <a:pt x="132" y="2612"/>
                  </a:lnTo>
                  <a:lnTo>
                    <a:pt x="91" y="2805"/>
                  </a:lnTo>
                  <a:lnTo>
                    <a:pt x="61" y="2997"/>
                  </a:lnTo>
                  <a:lnTo>
                    <a:pt x="31" y="3179"/>
                  </a:lnTo>
                  <a:lnTo>
                    <a:pt x="10" y="3371"/>
                  </a:lnTo>
                  <a:lnTo>
                    <a:pt x="0" y="3554"/>
                  </a:lnTo>
                  <a:lnTo>
                    <a:pt x="0" y="3746"/>
                  </a:lnTo>
                  <a:lnTo>
                    <a:pt x="0" y="3928"/>
                  </a:lnTo>
                  <a:lnTo>
                    <a:pt x="0" y="4110"/>
                  </a:lnTo>
                  <a:lnTo>
                    <a:pt x="20" y="4282"/>
                  </a:lnTo>
                  <a:lnTo>
                    <a:pt x="61" y="4647"/>
                  </a:lnTo>
                  <a:lnTo>
                    <a:pt x="132" y="4991"/>
                  </a:lnTo>
                  <a:lnTo>
                    <a:pt x="213" y="5335"/>
                  </a:lnTo>
                  <a:lnTo>
                    <a:pt x="324" y="5669"/>
                  </a:lnTo>
                  <a:lnTo>
                    <a:pt x="456" y="6003"/>
                  </a:lnTo>
                  <a:lnTo>
                    <a:pt x="597" y="6327"/>
                  </a:lnTo>
                  <a:lnTo>
                    <a:pt x="759" y="6651"/>
                  </a:lnTo>
                  <a:lnTo>
                    <a:pt x="942" y="6965"/>
                  </a:lnTo>
                  <a:lnTo>
                    <a:pt x="1134" y="7269"/>
                  </a:lnTo>
                  <a:lnTo>
                    <a:pt x="1346" y="7572"/>
                  </a:lnTo>
                  <a:lnTo>
                    <a:pt x="1559" y="7866"/>
                  </a:lnTo>
                  <a:lnTo>
                    <a:pt x="1792" y="8159"/>
                  </a:lnTo>
                  <a:lnTo>
                    <a:pt x="2035" y="8443"/>
                  </a:lnTo>
                  <a:lnTo>
                    <a:pt x="2288" y="8726"/>
                  </a:lnTo>
                  <a:lnTo>
                    <a:pt x="2541" y="9000"/>
                  </a:lnTo>
                  <a:lnTo>
                    <a:pt x="2814" y="9263"/>
                  </a:lnTo>
                  <a:lnTo>
                    <a:pt x="3088" y="9526"/>
                  </a:lnTo>
                  <a:lnTo>
                    <a:pt x="3361" y="9789"/>
                  </a:lnTo>
                  <a:lnTo>
                    <a:pt x="3644" y="10042"/>
                  </a:lnTo>
                  <a:lnTo>
                    <a:pt x="4201" y="10528"/>
                  </a:lnTo>
                  <a:lnTo>
                    <a:pt x="4768" y="11004"/>
                  </a:lnTo>
                  <a:lnTo>
                    <a:pt x="5335" y="11449"/>
                  </a:lnTo>
                  <a:lnTo>
                    <a:pt x="5871" y="11884"/>
                  </a:lnTo>
                  <a:lnTo>
                    <a:pt x="5912" y="11702"/>
                  </a:lnTo>
                  <a:lnTo>
                    <a:pt x="5962" y="11480"/>
                  </a:lnTo>
                  <a:lnTo>
                    <a:pt x="6003" y="11216"/>
                  </a:lnTo>
                  <a:lnTo>
                    <a:pt x="6043" y="10913"/>
                  </a:lnTo>
                  <a:lnTo>
                    <a:pt x="6074" y="10589"/>
                  </a:lnTo>
                  <a:lnTo>
                    <a:pt x="6114" y="10235"/>
                  </a:lnTo>
                  <a:lnTo>
                    <a:pt x="6165" y="9445"/>
                  </a:lnTo>
                  <a:lnTo>
                    <a:pt x="6185" y="9010"/>
                  </a:lnTo>
                  <a:lnTo>
                    <a:pt x="6205" y="8564"/>
                  </a:lnTo>
                  <a:lnTo>
                    <a:pt x="6215" y="8109"/>
                  </a:lnTo>
                  <a:lnTo>
                    <a:pt x="6215" y="7643"/>
                  </a:lnTo>
                  <a:lnTo>
                    <a:pt x="6215" y="7157"/>
                  </a:lnTo>
                  <a:lnTo>
                    <a:pt x="6205" y="6671"/>
                  </a:lnTo>
                  <a:lnTo>
                    <a:pt x="6185" y="6185"/>
                  </a:lnTo>
                  <a:lnTo>
                    <a:pt x="6155" y="5689"/>
                  </a:lnTo>
                  <a:lnTo>
                    <a:pt x="6124" y="5204"/>
                  </a:lnTo>
                  <a:lnTo>
                    <a:pt x="6074" y="4728"/>
                  </a:lnTo>
                  <a:lnTo>
                    <a:pt x="6013" y="4252"/>
                  </a:lnTo>
                  <a:lnTo>
                    <a:pt x="5952" y="3786"/>
                  </a:lnTo>
                  <a:lnTo>
                    <a:pt x="5871" y="3341"/>
                  </a:lnTo>
                  <a:lnTo>
                    <a:pt x="5770" y="2906"/>
                  </a:lnTo>
                  <a:lnTo>
                    <a:pt x="5669" y="2501"/>
                  </a:lnTo>
                  <a:lnTo>
                    <a:pt x="5547" y="2106"/>
                  </a:lnTo>
                  <a:lnTo>
                    <a:pt x="5416" y="1742"/>
                  </a:lnTo>
                  <a:lnTo>
                    <a:pt x="5345" y="1570"/>
                  </a:lnTo>
                  <a:lnTo>
                    <a:pt x="5264" y="1408"/>
                  </a:lnTo>
                  <a:lnTo>
                    <a:pt x="5193" y="1256"/>
                  </a:lnTo>
                  <a:lnTo>
                    <a:pt x="5102" y="1104"/>
                  </a:lnTo>
                  <a:lnTo>
                    <a:pt x="5021" y="962"/>
                  </a:lnTo>
                  <a:lnTo>
                    <a:pt x="4930" y="831"/>
                  </a:lnTo>
                  <a:lnTo>
                    <a:pt x="4829" y="709"/>
                  </a:lnTo>
                  <a:lnTo>
                    <a:pt x="4727" y="598"/>
                  </a:lnTo>
                  <a:lnTo>
                    <a:pt x="4626" y="497"/>
                  </a:lnTo>
                  <a:lnTo>
                    <a:pt x="4515" y="406"/>
                  </a:lnTo>
                  <a:lnTo>
                    <a:pt x="4403" y="325"/>
                  </a:lnTo>
                  <a:lnTo>
                    <a:pt x="4292" y="254"/>
                  </a:lnTo>
                  <a:lnTo>
                    <a:pt x="4171" y="193"/>
                  </a:lnTo>
                  <a:lnTo>
                    <a:pt x="4039" y="142"/>
                  </a:lnTo>
                  <a:lnTo>
                    <a:pt x="3877" y="102"/>
                  </a:lnTo>
                  <a:lnTo>
                    <a:pt x="3705" y="61"/>
                  </a:lnTo>
                  <a:lnTo>
                    <a:pt x="3543" y="31"/>
                  </a:lnTo>
                  <a:lnTo>
                    <a:pt x="3381" y="11"/>
                  </a:lnTo>
                  <a:lnTo>
                    <a:pt x="3219" y="1"/>
                  </a:lnTo>
                  <a:close/>
                </a:path>
              </a:pathLst>
            </a:custGeom>
            <a:solidFill>
              <a:srgbClr val="F4B1A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85;p15">
              <a:extLst>
                <a:ext uri="{FF2B5EF4-FFF2-40B4-BE49-F238E27FC236}">
                  <a16:creationId xmlns:a16="http://schemas.microsoft.com/office/drawing/2014/main" id="{8150EC36-AD9F-3CAB-6A8D-B81ABDFD2191}"/>
                </a:ext>
              </a:extLst>
            </p:cNvPr>
            <p:cNvSpPr/>
            <p:nvPr/>
          </p:nvSpPr>
          <p:spPr>
            <a:xfrm>
              <a:off x="2139050" y="2139450"/>
              <a:ext cx="98475" cy="124525"/>
            </a:xfrm>
            <a:custGeom>
              <a:avLst/>
              <a:gdLst/>
              <a:ahLst/>
              <a:cxnLst/>
              <a:rect l="l" t="t" r="r" b="b"/>
              <a:pathLst>
                <a:path w="3939" h="4981" extrusionOk="0">
                  <a:moveTo>
                    <a:pt x="3250" y="0"/>
                  </a:moveTo>
                  <a:lnTo>
                    <a:pt x="3068" y="20"/>
                  </a:lnTo>
                  <a:lnTo>
                    <a:pt x="2886" y="61"/>
                  </a:lnTo>
                  <a:lnTo>
                    <a:pt x="2713" y="111"/>
                  </a:lnTo>
                  <a:lnTo>
                    <a:pt x="2541" y="172"/>
                  </a:lnTo>
                  <a:lnTo>
                    <a:pt x="2379" y="253"/>
                  </a:lnTo>
                  <a:lnTo>
                    <a:pt x="2217" y="344"/>
                  </a:lnTo>
                  <a:lnTo>
                    <a:pt x="2066" y="456"/>
                  </a:lnTo>
                  <a:lnTo>
                    <a:pt x="1914" y="567"/>
                  </a:lnTo>
                  <a:lnTo>
                    <a:pt x="1762" y="688"/>
                  </a:lnTo>
                  <a:lnTo>
                    <a:pt x="1630" y="810"/>
                  </a:lnTo>
                  <a:lnTo>
                    <a:pt x="1499" y="942"/>
                  </a:lnTo>
                  <a:lnTo>
                    <a:pt x="1367" y="1073"/>
                  </a:lnTo>
                  <a:lnTo>
                    <a:pt x="1256" y="1215"/>
                  </a:lnTo>
                  <a:lnTo>
                    <a:pt x="1104" y="1407"/>
                  </a:lnTo>
                  <a:lnTo>
                    <a:pt x="972" y="1610"/>
                  </a:lnTo>
                  <a:lnTo>
                    <a:pt x="851" y="1812"/>
                  </a:lnTo>
                  <a:lnTo>
                    <a:pt x="729" y="2025"/>
                  </a:lnTo>
                  <a:lnTo>
                    <a:pt x="628" y="2247"/>
                  </a:lnTo>
                  <a:lnTo>
                    <a:pt x="537" y="2470"/>
                  </a:lnTo>
                  <a:lnTo>
                    <a:pt x="456" y="2693"/>
                  </a:lnTo>
                  <a:lnTo>
                    <a:pt x="385" y="2915"/>
                  </a:lnTo>
                  <a:lnTo>
                    <a:pt x="314" y="3148"/>
                  </a:lnTo>
                  <a:lnTo>
                    <a:pt x="254" y="3381"/>
                  </a:lnTo>
                  <a:lnTo>
                    <a:pt x="152" y="3857"/>
                  </a:lnTo>
                  <a:lnTo>
                    <a:pt x="71" y="4333"/>
                  </a:lnTo>
                  <a:lnTo>
                    <a:pt x="1" y="4808"/>
                  </a:lnTo>
                  <a:lnTo>
                    <a:pt x="11" y="4869"/>
                  </a:lnTo>
                  <a:lnTo>
                    <a:pt x="31" y="4920"/>
                  </a:lnTo>
                  <a:lnTo>
                    <a:pt x="71" y="4950"/>
                  </a:lnTo>
                  <a:lnTo>
                    <a:pt x="112" y="4970"/>
                  </a:lnTo>
                  <a:lnTo>
                    <a:pt x="163" y="4980"/>
                  </a:lnTo>
                  <a:lnTo>
                    <a:pt x="213" y="4970"/>
                  </a:lnTo>
                  <a:lnTo>
                    <a:pt x="223" y="4950"/>
                  </a:lnTo>
                  <a:lnTo>
                    <a:pt x="244" y="4940"/>
                  </a:lnTo>
                  <a:lnTo>
                    <a:pt x="264" y="4910"/>
                  </a:lnTo>
                  <a:lnTo>
                    <a:pt x="264" y="4879"/>
                  </a:lnTo>
                  <a:lnTo>
                    <a:pt x="345" y="4495"/>
                  </a:lnTo>
                  <a:lnTo>
                    <a:pt x="436" y="4120"/>
                  </a:lnTo>
                  <a:lnTo>
                    <a:pt x="537" y="3735"/>
                  </a:lnTo>
                  <a:lnTo>
                    <a:pt x="648" y="3361"/>
                  </a:lnTo>
                  <a:lnTo>
                    <a:pt x="790" y="2996"/>
                  </a:lnTo>
                  <a:lnTo>
                    <a:pt x="861" y="2814"/>
                  </a:lnTo>
                  <a:lnTo>
                    <a:pt x="942" y="2632"/>
                  </a:lnTo>
                  <a:lnTo>
                    <a:pt x="1033" y="2460"/>
                  </a:lnTo>
                  <a:lnTo>
                    <a:pt x="1124" y="2288"/>
                  </a:lnTo>
                  <a:lnTo>
                    <a:pt x="1225" y="2116"/>
                  </a:lnTo>
                  <a:lnTo>
                    <a:pt x="1337" y="1954"/>
                  </a:lnTo>
                  <a:lnTo>
                    <a:pt x="1458" y="1792"/>
                  </a:lnTo>
                  <a:lnTo>
                    <a:pt x="1580" y="1650"/>
                  </a:lnTo>
                  <a:lnTo>
                    <a:pt x="1711" y="1519"/>
                  </a:lnTo>
                  <a:lnTo>
                    <a:pt x="1853" y="1387"/>
                  </a:lnTo>
                  <a:lnTo>
                    <a:pt x="1985" y="1276"/>
                  </a:lnTo>
                  <a:lnTo>
                    <a:pt x="2136" y="1174"/>
                  </a:lnTo>
                  <a:lnTo>
                    <a:pt x="2278" y="1083"/>
                  </a:lnTo>
                  <a:lnTo>
                    <a:pt x="2430" y="1002"/>
                  </a:lnTo>
                  <a:lnTo>
                    <a:pt x="2592" y="921"/>
                  </a:lnTo>
                  <a:lnTo>
                    <a:pt x="2754" y="850"/>
                  </a:lnTo>
                  <a:lnTo>
                    <a:pt x="3088" y="719"/>
                  </a:lnTo>
                  <a:lnTo>
                    <a:pt x="3432" y="587"/>
                  </a:lnTo>
                  <a:lnTo>
                    <a:pt x="3797" y="456"/>
                  </a:lnTo>
                  <a:lnTo>
                    <a:pt x="3857" y="425"/>
                  </a:lnTo>
                  <a:lnTo>
                    <a:pt x="3898" y="375"/>
                  </a:lnTo>
                  <a:lnTo>
                    <a:pt x="3928" y="314"/>
                  </a:lnTo>
                  <a:lnTo>
                    <a:pt x="3938" y="253"/>
                  </a:lnTo>
                  <a:lnTo>
                    <a:pt x="3928" y="192"/>
                  </a:lnTo>
                  <a:lnTo>
                    <a:pt x="3908" y="142"/>
                  </a:lnTo>
                  <a:lnTo>
                    <a:pt x="3857" y="91"/>
                  </a:lnTo>
                  <a:lnTo>
                    <a:pt x="3827" y="71"/>
                  </a:lnTo>
                  <a:lnTo>
                    <a:pt x="3797" y="61"/>
                  </a:lnTo>
                  <a:lnTo>
                    <a:pt x="3614" y="20"/>
                  </a:lnTo>
                  <a:lnTo>
                    <a:pt x="3432" y="0"/>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86;p15">
              <a:extLst>
                <a:ext uri="{FF2B5EF4-FFF2-40B4-BE49-F238E27FC236}">
                  <a16:creationId xmlns:a16="http://schemas.microsoft.com/office/drawing/2014/main" id="{68A96AFB-382A-4ADB-D7CC-ABF8B716A91F}"/>
                </a:ext>
              </a:extLst>
            </p:cNvPr>
            <p:cNvSpPr/>
            <p:nvPr/>
          </p:nvSpPr>
          <p:spPr>
            <a:xfrm>
              <a:off x="2179300" y="2175875"/>
              <a:ext cx="40250" cy="59250"/>
            </a:xfrm>
            <a:custGeom>
              <a:avLst/>
              <a:gdLst/>
              <a:ahLst/>
              <a:cxnLst/>
              <a:rect l="l" t="t" r="r" b="b"/>
              <a:pathLst>
                <a:path w="1610" h="2370" extrusionOk="0">
                  <a:moveTo>
                    <a:pt x="122" y="1"/>
                  </a:moveTo>
                  <a:lnTo>
                    <a:pt x="81" y="11"/>
                  </a:lnTo>
                  <a:lnTo>
                    <a:pt x="41" y="41"/>
                  </a:lnTo>
                  <a:lnTo>
                    <a:pt x="20" y="82"/>
                  </a:lnTo>
                  <a:lnTo>
                    <a:pt x="0" y="132"/>
                  </a:lnTo>
                  <a:lnTo>
                    <a:pt x="10" y="183"/>
                  </a:lnTo>
                  <a:lnTo>
                    <a:pt x="30" y="223"/>
                  </a:lnTo>
                  <a:lnTo>
                    <a:pt x="71" y="254"/>
                  </a:lnTo>
                  <a:lnTo>
                    <a:pt x="213" y="335"/>
                  </a:lnTo>
                  <a:lnTo>
                    <a:pt x="354" y="436"/>
                  </a:lnTo>
                  <a:lnTo>
                    <a:pt x="486" y="537"/>
                  </a:lnTo>
                  <a:lnTo>
                    <a:pt x="607" y="649"/>
                  </a:lnTo>
                  <a:lnTo>
                    <a:pt x="709" y="780"/>
                  </a:lnTo>
                  <a:lnTo>
                    <a:pt x="800" y="912"/>
                  </a:lnTo>
                  <a:lnTo>
                    <a:pt x="891" y="1064"/>
                  </a:lnTo>
                  <a:lnTo>
                    <a:pt x="952" y="1215"/>
                  </a:lnTo>
                  <a:lnTo>
                    <a:pt x="1002" y="1347"/>
                  </a:lnTo>
                  <a:lnTo>
                    <a:pt x="1033" y="1489"/>
                  </a:lnTo>
                  <a:lnTo>
                    <a:pt x="1053" y="1620"/>
                  </a:lnTo>
                  <a:lnTo>
                    <a:pt x="1073" y="1762"/>
                  </a:lnTo>
                  <a:lnTo>
                    <a:pt x="1073" y="1904"/>
                  </a:lnTo>
                  <a:lnTo>
                    <a:pt x="1073" y="2025"/>
                  </a:lnTo>
                  <a:lnTo>
                    <a:pt x="1073" y="2086"/>
                  </a:lnTo>
                  <a:lnTo>
                    <a:pt x="1083" y="2137"/>
                  </a:lnTo>
                  <a:lnTo>
                    <a:pt x="1103" y="2197"/>
                  </a:lnTo>
                  <a:lnTo>
                    <a:pt x="1144" y="2268"/>
                  </a:lnTo>
                  <a:lnTo>
                    <a:pt x="1174" y="2299"/>
                  </a:lnTo>
                  <a:lnTo>
                    <a:pt x="1205" y="2329"/>
                  </a:lnTo>
                  <a:lnTo>
                    <a:pt x="1245" y="2349"/>
                  </a:lnTo>
                  <a:lnTo>
                    <a:pt x="1296" y="2369"/>
                  </a:lnTo>
                  <a:lnTo>
                    <a:pt x="1336" y="2369"/>
                  </a:lnTo>
                  <a:lnTo>
                    <a:pt x="1387" y="2359"/>
                  </a:lnTo>
                  <a:lnTo>
                    <a:pt x="1427" y="2339"/>
                  </a:lnTo>
                  <a:lnTo>
                    <a:pt x="1468" y="2309"/>
                  </a:lnTo>
                  <a:lnTo>
                    <a:pt x="1518" y="2238"/>
                  </a:lnTo>
                  <a:lnTo>
                    <a:pt x="1559" y="2167"/>
                  </a:lnTo>
                  <a:lnTo>
                    <a:pt x="1579" y="2086"/>
                  </a:lnTo>
                  <a:lnTo>
                    <a:pt x="1599" y="1995"/>
                  </a:lnTo>
                  <a:lnTo>
                    <a:pt x="1610" y="1914"/>
                  </a:lnTo>
                  <a:lnTo>
                    <a:pt x="1610" y="1823"/>
                  </a:lnTo>
                  <a:lnTo>
                    <a:pt x="1599" y="1722"/>
                  </a:lnTo>
                  <a:lnTo>
                    <a:pt x="1579" y="1631"/>
                  </a:lnTo>
                  <a:lnTo>
                    <a:pt x="1529" y="1438"/>
                  </a:lnTo>
                  <a:lnTo>
                    <a:pt x="1458" y="1256"/>
                  </a:lnTo>
                  <a:lnTo>
                    <a:pt x="1387" y="1094"/>
                  </a:lnTo>
                  <a:lnTo>
                    <a:pt x="1306" y="942"/>
                  </a:lnTo>
                  <a:lnTo>
                    <a:pt x="1205" y="790"/>
                  </a:lnTo>
                  <a:lnTo>
                    <a:pt x="1083" y="639"/>
                  </a:lnTo>
                  <a:lnTo>
                    <a:pt x="962" y="497"/>
                  </a:lnTo>
                  <a:lnTo>
                    <a:pt x="820" y="375"/>
                  </a:lnTo>
                  <a:lnTo>
                    <a:pt x="678" y="264"/>
                  </a:lnTo>
                  <a:lnTo>
                    <a:pt x="516" y="163"/>
                  </a:lnTo>
                  <a:lnTo>
                    <a:pt x="354" y="82"/>
                  </a:lnTo>
                  <a:lnTo>
                    <a:pt x="172"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87;p15">
              <a:extLst>
                <a:ext uri="{FF2B5EF4-FFF2-40B4-BE49-F238E27FC236}">
                  <a16:creationId xmlns:a16="http://schemas.microsoft.com/office/drawing/2014/main" id="{E2B935FD-E763-38C2-C841-F0E6F16D968C}"/>
                </a:ext>
              </a:extLst>
            </p:cNvPr>
            <p:cNvSpPr/>
            <p:nvPr/>
          </p:nvSpPr>
          <p:spPr>
            <a:xfrm>
              <a:off x="1209800" y="2139450"/>
              <a:ext cx="98475" cy="124525"/>
            </a:xfrm>
            <a:custGeom>
              <a:avLst/>
              <a:gdLst/>
              <a:ahLst/>
              <a:cxnLst/>
              <a:rect l="l" t="t" r="r" b="b"/>
              <a:pathLst>
                <a:path w="3939" h="4981" extrusionOk="0">
                  <a:moveTo>
                    <a:pt x="517" y="0"/>
                  </a:moveTo>
                  <a:lnTo>
                    <a:pt x="335" y="20"/>
                  </a:lnTo>
                  <a:lnTo>
                    <a:pt x="152" y="61"/>
                  </a:lnTo>
                  <a:lnTo>
                    <a:pt x="112" y="71"/>
                  </a:lnTo>
                  <a:lnTo>
                    <a:pt x="82" y="91"/>
                  </a:lnTo>
                  <a:lnTo>
                    <a:pt x="41" y="142"/>
                  </a:lnTo>
                  <a:lnTo>
                    <a:pt x="11" y="192"/>
                  </a:lnTo>
                  <a:lnTo>
                    <a:pt x="1" y="253"/>
                  </a:lnTo>
                  <a:lnTo>
                    <a:pt x="11" y="314"/>
                  </a:lnTo>
                  <a:lnTo>
                    <a:pt x="41" y="375"/>
                  </a:lnTo>
                  <a:lnTo>
                    <a:pt x="92" y="425"/>
                  </a:lnTo>
                  <a:lnTo>
                    <a:pt x="152" y="456"/>
                  </a:lnTo>
                  <a:lnTo>
                    <a:pt x="861" y="719"/>
                  </a:lnTo>
                  <a:lnTo>
                    <a:pt x="1195" y="850"/>
                  </a:lnTo>
                  <a:lnTo>
                    <a:pt x="1357" y="921"/>
                  </a:lnTo>
                  <a:lnTo>
                    <a:pt x="1509" y="1002"/>
                  </a:lnTo>
                  <a:lnTo>
                    <a:pt x="1661" y="1083"/>
                  </a:lnTo>
                  <a:lnTo>
                    <a:pt x="1812" y="1174"/>
                  </a:lnTo>
                  <a:lnTo>
                    <a:pt x="1954" y="1276"/>
                  </a:lnTo>
                  <a:lnTo>
                    <a:pt x="2096" y="1387"/>
                  </a:lnTo>
                  <a:lnTo>
                    <a:pt x="2227" y="1508"/>
                  </a:lnTo>
                  <a:lnTo>
                    <a:pt x="2359" y="1650"/>
                  </a:lnTo>
                  <a:lnTo>
                    <a:pt x="2481" y="1792"/>
                  </a:lnTo>
                  <a:lnTo>
                    <a:pt x="2612" y="1954"/>
                  </a:lnTo>
                  <a:lnTo>
                    <a:pt x="2713" y="2116"/>
                  </a:lnTo>
                  <a:lnTo>
                    <a:pt x="2815" y="2288"/>
                  </a:lnTo>
                  <a:lnTo>
                    <a:pt x="2916" y="2460"/>
                  </a:lnTo>
                  <a:lnTo>
                    <a:pt x="2997" y="2632"/>
                  </a:lnTo>
                  <a:lnTo>
                    <a:pt x="3078" y="2814"/>
                  </a:lnTo>
                  <a:lnTo>
                    <a:pt x="3159" y="2996"/>
                  </a:lnTo>
                  <a:lnTo>
                    <a:pt x="3290" y="3361"/>
                  </a:lnTo>
                  <a:lnTo>
                    <a:pt x="3402" y="3735"/>
                  </a:lnTo>
                  <a:lnTo>
                    <a:pt x="3503" y="4120"/>
                  </a:lnTo>
                  <a:lnTo>
                    <a:pt x="3594" y="4495"/>
                  </a:lnTo>
                  <a:lnTo>
                    <a:pt x="3675" y="4879"/>
                  </a:lnTo>
                  <a:lnTo>
                    <a:pt x="3685" y="4910"/>
                  </a:lnTo>
                  <a:lnTo>
                    <a:pt x="3695" y="4940"/>
                  </a:lnTo>
                  <a:lnTo>
                    <a:pt x="3716" y="4950"/>
                  </a:lnTo>
                  <a:lnTo>
                    <a:pt x="3736" y="4970"/>
                  </a:lnTo>
                  <a:lnTo>
                    <a:pt x="3776" y="4980"/>
                  </a:lnTo>
                  <a:lnTo>
                    <a:pt x="3827" y="4970"/>
                  </a:lnTo>
                  <a:lnTo>
                    <a:pt x="3877" y="4950"/>
                  </a:lnTo>
                  <a:lnTo>
                    <a:pt x="3908" y="4920"/>
                  </a:lnTo>
                  <a:lnTo>
                    <a:pt x="3938" y="4869"/>
                  </a:lnTo>
                  <a:lnTo>
                    <a:pt x="3938" y="4808"/>
                  </a:lnTo>
                  <a:lnTo>
                    <a:pt x="3867" y="4333"/>
                  </a:lnTo>
                  <a:lnTo>
                    <a:pt x="3786" y="3857"/>
                  </a:lnTo>
                  <a:lnTo>
                    <a:pt x="3685" y="3381"/>
                  </a:lnTo>
                  <a:lnTo>
                    <a:pt x="3624" y="3148"/>
                  </a:lnTo>
                  <a:lnTo>
                    <a:pt x="3564" y="2915"/>
                  </a:lnTo>
                  <a:lnTo>
                    <a:pt x="3483" y="2693"/>
                  </a:lnTo>
                  <a:lnTo>
                    <a:pt x="3402" y="2470"/>
                  </a:lnTo>
                  <a:lnTo>
                    <a:pt x="3311" y="2247"/>
                  </a:lnTo>
                  <a:lnTo>
                    <a:pt x="3209" y="2025"/>
                  </a:lnTo>
                  <a:lnTo>
                    <a:pt x="3098" y="1812"/>
                  </a:lnTo>
                  <a:lnTo>
                    <a:pt x="2977" y="1610"/>
                  </a:lnTo>
                  <a:lnTo>
                    <a:pt x="2835" y="1407"/>
                  </a:lnTo>
                  <a:lnTo>
                    <a:pt x="2693" y="1215"/>
                  </a:lnTo>
                  <a:lnTo>
                    <a:pt x="2572" y="1073"/>
                  </a:lnTo>
                  <a:lnTo>
                    <a:pt x="2450" y="942"/>
                  </a:lnTo>
                  <a:lnTo>
                    <a:pt x="2319" y="810"/>
                  </a:lnTo>
                  <a:lnTo>
                    <a:pt x="2177" y="688"/>
                  </a:lnTo>
                  <a:lnTo>
                    <a:pt x="2035" y="567"/>
                  </a:lnTo>
                  <a:lnTo>
                    <a:pt x="1883" y="456"/>
                  </a:lnTo>
                  <a:lnTo>
                    <a:pt x="1721" y="344"/>
                  </a:lnTo>
                  <a:lnTo>
                    <a:pt x="1559" y="253"/>
                  </a:lnTo>
                  <a:lnTo>
                    <a:pt x="1397" y="172"/>
                  </a:lnTo>
                  <a:lnTo>
                    <a:pt x="1225" y="111"/>
                  </a:lnTo>
                  <a:lnTo>
                    <a:pt x="1053" y="61"/>
                  </a:lnTo>
                  <a:lnTo>
                    <a:pt x="871" y="20"/>
                  </a:lnTo>
                  <a:lnTo>
                    <a:pt x="699" y="0"/>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88;p15">
              <a:extLst>
                <a:ext uri="{FF2B5EF4-FFF2-40B4-BE49-F238E27FC236}">
                  <a16:creationId xmlns:a16="http://schemas.microsoft.com/office/drawing/2014/main" id="{532E7D49-06CF-323A-334F-1269EEF0F863}"/>
                </a:ext>
              </a:extLst>
            </p:cNvPr>
            <p:cNvSpPr/>
            <p:nvPr/>
          </p:nvSpPr>
          <p:spPr>
            <a:xfrm>
              <a:off x="1228025" y="2175875"/>
              <a:ext cx="40000" cy="59250"/>
            </a:xfrm>
            <a:custGeom>
              <a:avLst/>
              <a:gdLst/>
              <a:ahLst/>
              <a:cxnLst/>
              <a:rect l="l" t="t" r="r" b="b"/>
              <a:pathLst>
                <a:path w="1600" h="2370" extrusionOk="0">
                  <a:moveTo>
                    <a:pt x="1428" y="1"/>
                  </a:moveTo>
                  <a:lnTo>
                    <a:pt x="1256" y="82"/>
                  </a:lnTo>
                  <a:lnTo>
                    <a:pt x="1083" y="163"/>
                  </a:lnTo>
                  <a:lnTo>
                    <a:pt x="932" y="264"/>
                  </a:lnTo>
                  <a:lnTo>
                    <a:pt x="780" y="375"/>
                  </a:lnTo>
                  <a:lnTo>
                    <a:pt x="648" y="497"/>
                  </a:lnTo>
                  <a:lnTo>
                    <a:pt x="517" y="639"/>
                  </a:lnTo>
                  <a:lnTo>
                    <a:pt x="405" y="790"/>
                  </a:lnTo>
                  <a:lnTo>
                    <a:pt x="304" y="942"/>
                  </a:lnTo>
                  <a:lnTo>
                    <a:pt x="223" y="1094"/>
                  </a:lnTo>
                  <a:lnTo>
                    <a:pt x="142" y="1266"/>
                  </a:lnTo>
                  <a:lnTo>
                    <a:pt x="71" y="1438"/>
                  </a:lnTo>
                  <a:lnTo>
                    <a:pt x="21" y="1631"/>
                  </a:lnTo>
                  <a:lnTo>
                    <a:pt x="10" y="1722"/>
                  </a:lnTo>
                  <a:lnTo>
                    <a:pt x="0" y="1823"/>
                  </a:lnTo>
                  <a:lnTo>
                    <a:pt x="0" y="1914"/>
                  </a:lnTo>
                  <a:lnTo>
                    <a:pt x="0" y="1995"/>
                  </a:lnTo>
                  <a:lnTo>
                    <a:pt x="21" y="2086"/>
                  </a:lnTo>
                  <a:lnTo>
                    <a:pt x="51" y="2167"/>
                  </a:lnTo>
                  <a:lnTo>
                    <a:pt x="91" y="2238"/>
                  </a:lnTo>
                  <a:lnTo>
                    <a:pt x="142" y="2309"/>
                  </a:lnTo>
                  <a:lnTo>
                    <a:pt x="172" y="2339"/>
                  </a:lnTo>
                  <a:lnTo>
                    <a:pt x="223" y="2359"/>
                  </a:lnTo>
                  <a:lnTo>
                    <a:pt x="264" y="2369"/>
                  </a:lnTo>
                  <a:lnTo>
                    <a:pt x="314" y="2369"/>
                  </a:lnTo>
                  <a:lnTo>
                    <a:pt x="355" y="2349"/>
                  </a:lnTo>
                  <a:lnTo>
                    <a:pt x="395" y="2329"/>
                  </a:lnTo>
                  <a:lnTo>
                    <a:pt x="436" y="2299"/>
                  </a:lnTo>
                  <a:lnTo>
                    <a:pt x="466" y="2268"/>
                  </a:lnTo>
                  <a:lnTo>
                    <a:pt x="496" y="2208"/>
                  </a:lnTo>
                  <a:lnTo>
                    <a:pt x="517" y="2157"/>
                  </a:lnTo>
                  <a:lnTo>
                    <a:pt x="527" y="2106"/>
                  </a:lnTo>
                  <a:lnTo>
                    <a:pt x="537" y="2056"/>
                  </a:lnTo>
                  <a:lnTo>
                    <a:pt x="537" y="1944"/>
                  </a:lnTo>
                  <a:lnTo>
                    <a:pt x="537" y="1823"/>
                  </a:lnTo>
                  <a:lnTo>
                    <a:pt x="537" y="1671"/>
                  </a:lnTo>
                  <a:lnTo>
                    <a:pt x="567" y="1509"/>
                  </a:lnTo>
                  <a:lnTo>
                    <a:pt x="598" y="1367"/>
                  </a:lnTo>
                  <a:lnTo>
                    <a:pt x="648" y="1215"/>
                  </a:lnTo>
                  <a:lnTo>
                    <a:pt x="719" y="1064"/>
                  </a:lnTo>
                  <a:lnTo>
                    <a:pt x="800" y="912"/>
                  </a:lnTo>
                  <a:lnTo>
                    <a:pt x="891" y="780"/>
                  </a:lnTo>
                  <a:lnTo>
                    <a:pt x="1002" y="649"/>
                  </a:lnTo>
                  <a:lnTo>
                    <a:pt x="1124" y="537"/>
                  </a:lnTo>
                  <a:lnTo>
                    <a:pt x="1245" y="436"/>
                  </a:lnTo>
                  <a:lnTo>
                    <a:pt x="1387" y="335"/>
                  </a:lnTo>
                  <a:lnTo>
                    <a:pt x="1529" y="254"/>
                  </a:lnTo>
                  <a:lnTo>
                    <a:pt x="1569" y="223"/>
                  </a:lnTo>
                  <a:lnTo>
                    <a:pt x="1600" y="183"/>
                  </a:lnTo>
                  <a:lnTo>
                    <a:pt x="1600" y="132"/>
                  </a:lnTo>
                  <a:lnTo>
                    <a:pt x="1590" y="82"/>
                  </a:lnTo>
                  <a:lnTo>
                    <a:pt x="1559" y="41"/>
                  </a:lnTo>
                  <a:lnTo>
                    <a:pt x="1529" y="11"/>
                  </a:lnTo>
                  <a:lnTo>
                    <a:pt x="1478"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53" name="TextBox 52">
            <a:extLst>
              <a:ext uri="{FF2B5EF4-FFF2-40B4-BE49-F238E27FC236}">
                <a16:creationId xmlns:a16="http://schemas.microsoft.com/office/drawing/2014/main" id="{FA282E61-54D6-A357-9012-D904AC3AB270}"/>
              </a:ext>
            </a:extLst>
          </p:cNvPr>
          <p:cNvSpPr txBox="1"/>
          <p:nvPr/>
        </p:nvSpPr>
        <p:spPr>
          <a:xfrm>
            <a:off x="2186897" y="1724283"/>
            <a:ext cx="7720149" cy="304698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HOA 5 CÁNH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Có 5 phẩm chất ẩn dưới các cánh hoa, Hs trả lời câu hỏi để tìm được các phẩm chất. </a:t>
            </a:r>
            <a:r>
              <a:rPr kumimoji="0" lang="vi-VN" sz="48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endParaRPr kumimoji="0" lang="en-SG" sz="48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endParaRPr>
          </a:p>
        </p:txBody>
      </p:sp>
    </p:spTree>
    <p:extLst>
      <p:ext uri="{BB962C8B-B14F-4D97-AF65-F5344CB8AC3E}">
        <p14:creationId xmlns:p14="http://schemas.microsoft.com/office/powerpoint/2010/main" val="854081630"/>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3"/>
                                        </p:tgtEl>
                                        <p:attrNameLst>
                                          <p:attrName>style.visibility</p:attrName>
                                        </p:attrNameLst>
                                      </p:cBhvr>
                                      <p:to>
                                        <p:strVal val="visible"/>
                                      </p:to>
                                    </p:set>
                                    <p:anim calcmode="lin" valueType="num">
                                      <p:cBhvr>
                                        <p:cTn id="17" dur="500" fill="hold"/>
                                        <p:tgtEl>
                                          <p:spTgt spid="53"/>
                                        </p:tgtEl>
                                        <p:attrNameLst>
                                          <p:attrName>ppt_w</p:attrName>
                                        </p:attrNameLst>
                                      </p:cBhvr>
                                      <p:tavLst>
                                        <p:tav tm="0">
                                          <p:val>
                                            <p:fltVal val="0"/>
                                          </p:val>
                                        </p:tav>
                                        <p:tav tm="100000">
                                          <p:val>
                                            <p:strVal val="#ppt_w"/>
                                          </p:val>
                                        </p:tav>
                                      </p:tavLst>
                                    </p:anim>
                                    <p:anim calcmode="lin" valueType="num">
                                      <p:cBhvr>
                                        <p:cTn id="18" dur="500" fill="hold"/>
                                        <p:tgtEl>
                                          <p:spTgt spid="53"/>
                                        </p:tgtEl>
                                        <p:attrNameLst>
                                          <p:attrName>ppt_h</p:attrName>
                                        </p:attrNameLst>
                                      </p:cBhvr>
                                      <p:tavLst>
                                        <p:tav tm="0">
                                          <p:val>
                                            <p:fltVal val="0"/>
                                          </p:val>
                                        </p:tav>
                                        <p:tav tm="100000">
                                          <p:val>
                                            <p:strVal val="#ppt_h"/>
                                          </p:val>
                                        </p:tav>
                                      </p:tavLst>
                                    </p:anim>
                                    <p:animEffect transition="in" filter="fade">
                                      <p:cBhvr>
                                        <p:cTn id="19"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FFF3AD93-D683-91FE-4062-F27A878F1BAF}"/>
              </a:ext>
            </a:extLst>
          </p:cNvPr>
          <p:cNvPicPr>
            <a:picLocks noChangeAspect="1"/>
          </p:cNvPicPr>
          <p:nvPr/>
        </p:nvPicPr>
        <p:blipFill>
          <a:blip r:embed="rId3"/>
          <a:stretch>
            <a:fillRect/>
          </a:stretch>
        </p:blipFill>
        <p:spPr>
          <a:xfrm>
            <a:off x="0" y="0"/>
            <a:ext cx="12192000" cy="6858000"/>
          </a:xfrm>
          <a:prstGeom prst="rect">
            <a:avLst/>
          </a:prstGeom>
        </p:spPr>
      </p:pic>
      <p:grpSp>
        <p:nvGrpSpPr>
          <p:cNvPr id="40" name="Group 39">
            <a:extLst>
              <a:ext uri="{FF2B5EF4-FFF2-40B4-BE49-F238E27FC236}">
                <a16:creationId xmlns:a16="http://schemas.microsoft.com/office/drawing/2014/main" id="{24654C0D-9601-A7D7-610E-4F5FE051FC69}"/>
              </a:ext>
            </a:extLst>
          </p:cNvPr>
          <p:cNvGrpSpPr/>
          <p:nvPr/>
        </p:nvGrpSpPr>
        <p:grpSpPr>
          <a:xfrm flipH="1">
            <a:off x="7254242" y="2788920"/>
            <a:ext cx="2499358" cy="4069080"/>
            <a:chOff x="-84820" y="1936425"/>
            <a:chExt cx="3281981" cy="5502737"/>
          </a:xfrm>
        </p:grpSpPr>
        <p:sp>
          <p:nvSpPr>
            <p:cNvPr id="41" name="Google Shape;763;p46">
              <a:extLst>
                <a:ext uri="{FF2B5EF4-FFF2-40B4-BE49-F238E27FC236}">
                  <a16:creationId xmlns:a16="http://schemas.microsoft.com/office/drawing/2014/main" id="{3A8756B9-A4DD-9766-ADC7-DFB7EE43187D}"/>
                </a:ext>
              </a:extLst>
            </p:cNvPr>
            <p:cNvSpPr/>
            <p:nvPr/>
          </p:nvSpPr>
          <p:spPr>
            <a:xfrm>
              <a:off x="0" y="5995372"/>
              <a:ext cx="675067" cy="793992"/>
            </a:xfrm>
            <a:custGeom>
              <a:avLst/>
              <a:gdLst/>
              <a:ahLst/>
              <a:cxnLst/>
              <a:rect l="l" t="t" r="r" b="b"/>
              <a:pathLst>
                <a:path w="2929" h="3445" extrusionOk="0">
                  <a:moveTo>
                    <a:pt x="2181" y="0"/>
                  </a:moveTo>
                  <a:cubicBezTo>
                    <a:pt x="1811" y="0"/>
                    <a:pt x="1616" y="938"/>
                    <a:pt x="1852" y="1127"/>
                  </a:cubicBezTo>
                  <a:cubicBezTo>
                    <a:pt x="1833" y="1220"/>
                    <a:pt x="1803" y="1306"/>
                    <a:pt x="1772" y="1394"/>
                  </a:cubicBezTo>
                  <a:cubicBezTo>
                    <a:pt x="1688" y="1129"/>
                    <a:pt x="1484" y="551"/>
                    <a:pt x="1239" y="551"/>
                  </a:cubicBezTo>
                  <a:cubicBezTo>
                    <a:pt x="1208" y="551"/>
                    <a:pt x="1176" y="560"/>
                    <a:pt x="1144" y="580"/>
                  </a:cubicBezTo>
                  <a:cubicBezTo>
                    <a:pt x="840" y="772"/>
                    <a:pt x="1411" y="1549"/>
                    <a:pt x="1603" y="1791"/>
                  </a:cubicBezTo>
                  <a:cubicBezTo>
                    <a:pt x="1554" y="1885"/>
                    <a:pt x="1505" y="1971"/>
                    <a:pt x="1448" y="2065"/>
                  </a:cubicBezTo>
                  <a:cubicBezTo>
                    <a:pt x="1316" y="1763"/>
                    <a:pt x="1001" y="1121"/>
                    <a:pt x="719" y="1121"/>
                  </a:cubicBezTo>
                  <a:cubicBezTo>
                    <a:pt x="682" y="1121"/>
                    <a:pt x="646" y="1133"/>
                    <a:pt x="610" y="1157"/>
                  </a:cubicBezTo>
                  <a:cubicBezTo>
                    <a:pt x="299" y="1375"/>
                    <a:pt x="914" y="2114"/>
                    <a:pt x="1230" y="2375"/>
                  </a:cubicBezTo>
                  <a:cubicBezTo>
                    <a:pt x="1138" y="2493"/>
                    <a:pt x="1032" y="2605"/>
                    <a:pt x="926" y="2711"/>
                  </a:cubicBezTo>
                  <a:cubicBezTo>
                    <a:pt x="868" y="2253"/>
                    <a:pt x="574" y="1982"/>
                    <a:pt x="368" y="1982"/>
                  </a:cubicBezTo>
                  <a:cubicBezTo>
                    <a:pt x="331" y="1982"/>
                    <a:pt x="297" y="1990"/>
                    <a:pt x="267" y="2008"/>
                  </a:cubicBezTo>
                  <a:cubicBezTo>
                    <a:pt x="75" y="2126"/>
                    <a:pt x="393" y="2661"/>
                    <a:pt x="648" y="2954"/>
                  </a:cubicBezTo>
                  <a:cubicBezTo>
                    <a:pt x="461" y="3089"/>
                    <a:pt x="267" y="3201"/>
                    <a:pt x="63" y="3289"/>
                  </a:cubicBezTo>
                  <a:cubicBezTo>
                    <a:pt x="26" y="3307"/>
                    <a:pt x="0" y="3350"/>
                    <a:pt x="20" y="3393"/>
                  </a:cubicBezTo>
                  <a:cubicBezTo>
                    <a:pt x="32" y="3425"/>
                    <a:pt x="63" y="3444"/>
                    <a:pt x="94" y="3444"/>
                  </a:cubicBezTo>
                  <a:cubicBezTo>
                    <a:pt x="106" y="3444"/>
                    <a:pt x="118" y="3444"/>
                    <a:pt x="126" y="3438"/>
                  </a:cubicBezTo>
                  <a:cubicBezTo>
                    <a:pt x="342" y="3350"/>
                    <a:pt x="560" y="3220"/>
                    <a:pt x="759" y="3071"/>
                  </a:cubicBezTo>
                  <a:cubicBezTo>
                    <a:pt x="1008" y="3299"/>
                    <a:pt x="1263" y="3378"/>
                    <a:pt x="1464" y="3378"/>
                  </a:cubicBezTo>
                  <a:cubicBezTo>
                    <a:pt x="1690" y="3378"/>
                    <a:pt x="1846" y="3279"/>
                    <a:pt x="1846" y="3183"/>
                  </a:cubicBezTo>
                  <a:cubicBezTo>
                    <a:pt x="1846" y="3003"/>
                    <a:pt x="1523" y="2934"/>
                    <a:pt x="1032" y="2834"/>
                  </a:cubicBezTo>
                  <a:cubicBezTo>
                    <a:pt x="1150" y="2722"/>
                    <a:pt x="1262" y="2599"/>
                    <a:pt x="1368" y="2469"/>
                  </a:cubicBezTo>
                  <a:cubicBezTo>
                    <a:pt x="1527" y="2548"/>
                    <a:pt x="1751" y="2587"/>
                    <a:pt x="1957" y="2587"/>
                  </a:cubicBezTo>
                  <a:cubicBezTo>
                    <a:pt x="2268" y="2587"/>
                    <a:pt x="2540" y="2499"/>
                    <a:pt x="2492" y="2332"/>
                  </a:cubicBezTo>
                  <a:cubicBezTo>
                    <a:pt x="2444" y="2175"/>
                    <a:pt x="2300" y="2143"/>
                    <a:pt x="2108" y="2143"/>
                  </a:cubicBezTo>
                  <a:cubicBezTo>
                    <a:pt x="1976" y="2143"/>
                    <a:pt x="1821" y="2158"/>
                    <a:pt x="1658" y="2158"/>
                  </a:cubicBezTo>
                  <a:cubicBezTo>
                    <a:pt x="1634" y="2158"/>
                    <a:pt x="1610" y="2158"/>
                    <a:pt x="1585" y="2157"/>
                  </a:cubicBezTo>
                  <a:cubicBezTo>
                    <a:pt x="1641" y="2071"/>
                    <a:pt x="1697" y="1977"/>
                    <a:pt x="1746" y="1879"/>
                  </a:cubicBezTo>
                  <a:cubicBezTo>
                    <a:pt x="1770" y="1881"/>
                    <a:pt x="1796" y="1883"/>
                    <a:pt x="1822" y="1883"/>
                  </a:cubicBezTo>
                  <a:cubicBezTo>
                    <a:pt x="2263" y="1883"/>
                    <a:pt x="2929" y="1501"/>
                    <a:pt x="2753" y="1208"/>
                  </a:cubicBezTo>
                  <a:cubicBezTo>
                    <a:pt x="2713" y="1142"/>
                    <a:pt x="2651" y="1116"/>
                    <a:pt x="2577" y="1116"/>
                  </a:cubicBezTo>
                  <a:cubicBezTo>
                    <a:pt x="2379" y="1116"/>
                    <a:pt x="2096" y="1308"/>
                    <a:pt x="1933" y="1431"/>
                  </a:cubicBezTo>
                  <a:cubicBezTo>
                    <a:pt x="1970" y="1331"/>
                    <a:pt x="1995" y="1232"/>
                    <a:pt x="2019" y="1133"/>
                  </a:cubicBezTo>
                  <a:cubicBezTo>
                    <a:pt x="2294" y="971"/>
                    <a:pt x="2647" y="113"/>
                    <a:pt x="2243" y="9"/>
                  </a:cubicBezTo>
                  <a:cubicBezTo>
                    <a:pt x="2222" y="3"/>
                    <a:pt x="2201" y="0"/>
                    <a:pt x="2181" y="0"/>
                  </a:cubicBezTo>
                  <a:close/>
                </a:path>
              </a:pathLst>
            </a:custGeom>
            <a:solidFill>
              <a:srgbClr val="53887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42" name="Google Shape;994;p31">
              <a:extLst>
                <a:ext uri="{FF2B5EF4-FFF2-40B4-BE49-F238E27FC236}">
                  <a16:creationId xmlns:a16="http://schemas.microsoft.com/office/drawing/2014/main" id="{A6000B6E-4810-130E-33D5-08B5C08F0CD2}"/>
                </a:ext>
              </a:extLst>
            </p:cNvPr>
            <p:cNvSpPr/>
            <p:nvPr/>
          </p:nvSpPr>
          <p:spPr>
            <a:xfrm>
              <a:off x="2001394" y="2207290"/>
              <a:ext cx="858250" cy="1006145"/>
            </a:xfrm>
            <a:custGeom>
              <a:avLst/>
              <a:gdLst/>
              <a:ahLst/>
              <a:cxnLst/>
              <a:rect l="l" t="t" r="r" b="b"/>
              <a:pathLst>
                <a:path w="36467" h="42751" extrusionOk="0">
                  <a:moveTo>
                    <a:pt x="17996" y="1"/>
                  </a:moveTo>
                  <a:lnTo>
                    <a:pt x="17539" y="19"/>
                  </a:lnTo>
                  <a:lnTo>
                    <a:pt x="17064" y="37"/>
                  </a:lnTo>
                  <a:lnTo>
                    <a:pt x="16589" y="74"/>
                  </a:lnTo>
                  <a:lnTo>
                    <a:pt x="16114" y="129"/>
                  </a:lnTo>
                  <a:lnTo>
                    <a:pt x="15621" y="183"/>
                  </a:lnTo>
                  <a:lnTo>
                    <a:pt x="15146" y="275"/>
                  </a:lnTo>
                  <a:lnTo>
                    <a:pt x="14671" y="366"/>
                  </a:lnTo>
                  <a:lnTo>
                    <a:pt x="14196" y="457"/>
                  </a:lnTo>
                  <a:lnTo>
                    <a:pt x="13721" y="567"/>
                  </a:lnTo>
                  <a:lnTo>
                    <a:pt x="13228" y="695"/>
                  </a:lnTo>
                  <a:lnTo>
                    <a:pt x="12405" y="969"/>
                  </a:lnTo>
                  <a:lnTo>
                    <a:pt x="11602" y="1261"/>
                  </a:lnTo>
                  <a:lnTo>
                    <a:pt x="10798" y="1590"/>
                  </a:lnTo>
                  <a:lnTo>
                    <a:pt x="10030" y="1955"/>
                  </a:lnTo>
                  <a:lnTo>
                    <a:pt x="9281" y="2357"/>
                  </a:lnTo>
                  <a:lnTo>
                    <a:pt x="8569" y="2778"/>
                  </a:lnTo>
                  <a:lnTo>
                    <a:pt x="7875" y="3253"/>
                  </a:lnTo>
                  <a:lnTo>
                    <a:pt x="7199" y="3746"/>
                  </a:lnTo>
                  <a:lnTo>
                    <a:pt x="6541" y="4257"/>
                  </a:lnTo>
                  <a:lnTo>
                    <a:pt x="5920" y="4824"/>
                  </a:lnTo>
                  <a:lnTo>
                    <a:pt x="5317" y="5390"/>
                  </a:lnTo>
                  <a:lnTo>
                    <a:pt x="4751" y="5993"/>
                  </a:lnTo>
                  <a:lnTo>
                    <a:pt x="4221" y="6632"/>
                  </a:lnTo>
                  <a:lnTo>
                    <a:pt x="3709" y="7272"/>
                  </a:lnTo>
                  <a:lnTo>
                    <a:pt x="3216" y="7948"/>
                  </a:lnTo>
                  <a:lnTo>
                    <a:pt x="2777" y="8642"/>
                  </a:lnTo>
                  <a:lnTo>
                    <a:pt x="2357" y="9354"/>
                  </a:lnTo>
                  <a:lnTo>
                    <a:pt x="1974" y="10085"/>
                  </a:lnTo>
                  <a:lnTo>
                    <a:pt x="1608" y="10834"/>
                  </a:lnTo>
                  <a:lnTo>
                    <a:pt x="1279" y="11602"/>
                  </a:lnTo>
                  <a:lnTo>
                    <a:pt x="1005" y="12369"/>
                  </a:lnTo>
                  <a:lnTo>
                    <a:pt x="750" y="13173"/>
                  </a:lnTo>
                  <a:lnTo>
                    <a:pt x="530" y="13977"/>
                  </a:lnTo>
                  <a:lnTo>
                    <a:pt x="348" y="14780"/>
                  </a:lnTo>
                  <a:lnTo>
                    <a:pt x="201" y="15603"/>
                  </a:lnTo>
                  <a:lnTo>
                    <a:pt x="110" y="16443"/>
                  </a:lnTo>
                  <a:lnTo>
                    <a:pt x="37" y="17283"/>
                  </a:lnTo>
                  <a:lnTo>
                    <a:pt x="1" y="18124"/>
                  </a:lnTo>
                  <a:lnTo>
                    <a:pt x="19" y="18982"/>
                  </a:lnTo>
                  <a:lnTo>
                    <a:pt x="74" y="19841"/>
                  </a:lnTo>
                  <a:lnTo>
                    <a:pt x="165" y="20681"/>
                  </a:lnTo>
                  <a:lnTo>
                    <a:pt x="311" y="21540"/>
                  </a:lnTo>
                  <a:lnTo>
                    <a:pt x="421" y="22088"/>
                  </a:lnTo>
                  <a:lnTo>
                    <a:pt x="549" y="22618"/>
                  </a:lnTo>
                  <a:lnTo>
                    <a:pt x="676" y="23129"/>
                  </a:lnTo>
                  <a:lnTo>
                    <a:pt x="823" y="23641"/>
                  </a:lnTo>
                  <a:lnTo>
                    <a:pt x="987" y="24153"/>
                  </a:lnTo>
                  <a:lnTo>
                    <a:pt x="1170" y="24646"/>
                  </a:lnTo>
                  <a:lnTo>
                    <a:pt x="1371" y="25139"/>
                  </a:lnTo>
                  <a:lnTo>
                    <a:pt x="1572" y="25614"/>
                  </a:lnTo>
                  <a:lnTo>
                    <a:pt x="1791" y="26089"/>
                  </a:lnTo>
                  <a:lnTo>
                    <a:pt x="2010" y="26564"/>
                  </a:lnTo>
                  <a:lnTo>
                    <a:pt x="2266" y="27021"/>
                  </a:lnTo>
                  <a:lnTo>
                    <a:pt x="2522" y="27459"/>
                  </a:lnTo>
                  <a:lnTo>
                    <a:pt x="2777" y="27898"/>
                  </a:lnTo>
                  <a:lnTo>
                    <a:pt x="3052" y="28336"/>
                  </a:lnTo>
                  <a:lnTo>
                    <a:pt x="3344" y="28756"/>
                  </a:lnTo>
                  <a:lnTo>
                    <a:pt x="3654" y="29158"/>
                  </a:lnTo>
                  <a:lnTo>
                    <a:pt x="3965" y="29579"/>
                  </a:lnTo>
                  <a:lnTo>
                    <a:pt x="4276" y="29962"/>
                  </a:lnTo>
                  <a:lnTo>
                    <a:pt x="4623" y="30346"/>
                  </a:lnTo>
                  <a:lnTo>
                    <a:pt x="4952" y="30711"/>
                  </a:lnTo>
                  <a:lnTo>
                    <a:pt x="5317" y="31077"/>
                  </a:lnTo>
                  <a:lnTo>
                    <a:pt x="5682" y="31442"/>
                  </a:lnTo>
                  <a:lnTo>
                    <a:pt x="6048" y="31771"/>
                  </a:lnTo>
                  <a:lnTo>
                    <a:pt x="6431" y="32100"/>
                  </a:lnTo>
                  <a:lnTo>
                    <a:pt x="6815" y="32429"/>
                  </a:lnTo>
                  <a:lnTo>
                    <a:pt x="7217" y="32739"/>
                  </a:lnTo>
                  <a:lnTo>
                    <a:pt x="7619" y="33031"/>
                  </a:lnTo>
                  <a:lnTo>
                    <a:pt x="8039" y="33324"/>
                  </a:lnTo>
                  <a:lnTo>
                    <a:pt x="8459" y="33598"/>
                  </a:lnTo>
                  <a:lnTo>
                    <a:pt x="8879" y="33872"/>
                  </a:lnTo>
                  <a:lnTo>
                    <a:pt x="9318" y="34109"/>
                  </a:lnTo>
                  <a:lnTo>
                    <a:pt x="9756" y="34347"/>
                  </a:lnTo>
                  <a:lnTo>
                    <a:pt x="10250" y="34639"/>
                  </a:lnTo>
                  <a:lnTo>
                    <a:pt x="10743" y="34931"/>
                  </a:lnTo>
                  <a:lnTo>
                    <a:pt x="11218" y="35242"/>
                  </a:lnTo>
                  <a:lnTo>
                    <a:pt x="11656" y="35589"/>
                  </a:lnTo>
                  <a:lnTo>
                    <a:pt x="12095" y="35955"/>
                  </a:lnTo>
                  <a:lnTo>
                    <a:pt x="12515" y="36320"/>
                  </a:lnTo>
                  <a:lnTo>
                    <a:pt x="12917" y="36722"/>
                  </a:lnTo>
                  <a:lnTo>
                    <a:pt x="13319" y="37124"/>
                  </a:lnTo>
                  <a:lnTo>
                    <a:pt x="13684" y="37562"/>
                  </a:lnTo>
                  <a:lnTo>
                    <a:pt x="14031" y="38001"/>
                  </a:lnTo>
                  <a:lnTo>
                    <a:pt x="14360" y="38457"/>
                  </a:lnTo>
                  <a:lnTo>
                    <a:pt x="14689" y="38932"/>
                  </a:lnTo>
                  <a:lnTo>
                    <a:pt x="14981" y="39426"/>
                  </a:lnTo>
                  <a:lnTo>
                    <a:pt x="15255" y="39919"/>
                  </a:lnTo>
                  <a:lnTo>
                    <a:pt x="15511" y="40430"/>
                  </a:lnTo>
                  <a:lnTo>
                    <a:pt x="15749" y="40942"/>
                  </a:lnTo>
                  <a:lnTo>
                    <a:pt x="16534" y="42751"/>
                  </a:lnTo>
                  <a:lnTo>
                    <a:pt x="29944" y="39828"/>
                  </a:lnTo>
                  <a:lnTo>
                    <a:pt x="29907" y="37873"/>
                  </a:lnTo>
                  <a:lnTo>
                    <a:pt x="29907" y="37306"/>
                  </a:lnTo>
                  <a:lnTo>
                    <a:pt x="29926" y="36740"/>
                  </a:lnTo>
                  <a:lnTo>
                    <a:pt x="29980" y="36155"/>
                  </a:lnTo>
                  <a:lnTo>
                    <a:pt x="30035" y="35607"/>
                  </a:lnTo>
                  <a:lnTo>
                    <a:pt x="30127" y="35041"/>
                  </a:lnTo>
                  <a:lnTo>
                    <a:pt x="30254" y="34493"/>
                  </a:lnTo>
                  <a:lnTo>
                    <a:pt x="30382" y="33927"/>
                  </a:lnTo>
                  <a:lnTo>
                    <a:pt x="30547" y="33397"/>
                  </a:lnTo>
                  <a:lnTo>
                    <a:pt x="30729" y="32849"/>
                  </a:lnTo>
                  <a:lnTo>
                    <a:pt x="30930" y="32337"/>
                  </a:lnTo>
                  <a:lnTo>
                    <a:pt x="31150" y="31807"/>
                  </a:lnTo>
                  <a:lnTo>
                    <a:pt x="31405" y="31314"/>
                  </a:lnTo>
                  <a:lnTo>
                    <a:pt x="31679" y="30803"/>
                  </a:lnTo>
                  <a:lnTo>
                    <a:pt x="31972" y="30328"/>
                  </a:lnTo>
                  <a:lnTo>
                    <a:pt x="32282" y="29853"/>
                  </a:lnTo>
                  <a:lnTo>
                    <a:pt x="32629" y="29396"/>
                  </a:lnTo>
                  <a:lnTo>
                    <a:pt x="32922" y="29012"/>
                  </a:lnTo>
                  <a:lnTo>
                    <a:pt x="33214" y="28610"/>
                  </a:lnTo>
                  <a:lnTo>
                    <a:pt x="33470" y="28208"/>
                  </a:lnTo>
                  <a:lnTo>
                    <a:pt x="33744" y="27788"/>
                  </a:lnTo>
                  <a:lnTo>
                    <a:pt x="33981" y="27368"/>
                  </a:lnTo>
                  <a:lnTo>
                    <a:pt x="34237" y="26948"/>
                  </a:lnTo>
                  <a:lnTo>
                    <a:pt x="34456" y="26528"/>
                  </a:lnTo>
                  <a:lnTo>
                    <a:pt x="34676" y="26089"/>
                  </a:lnTo>
                  <a:lnTo>
                    <a:pt x="34877" y="25632"/>
                  </a:lnTo>
                  <a:lnTo>
                    <a:pt x="35078" y="25194"/>
                  </a:lnTo>
                  <a:lnTo>
                    <a:pt x="35260" y="24737"/>
                  </a:lnTo>
                  <a:lnTo>
                    <a:pt x="35425" y="24280"/>
                  </a:lnTo>
                  <a:lnTo>
                    <a:pt x="35589" y="23824"/>
                  </a:lnTo>
                  <a:lnTo>
                    <a:pt x="35735" y="23349"/>
                  </a:lnTo>
                  <a:lnTo>
                    <a:pt x="35863" y="22874"/>
                  </a:lnTo>
                  <a:lnTo>
                    <a:pt x="35973" y="22399"/>
                  </a:lnTo>
                  <a:lnTo>
                    <a:pt x="36082" y="21905"/>
                  </a:lnTo>
                  <a:lnTo>
                    <a:pt x="36174" y="21430"/>
                  </a:lnTo>
                  <a:lnTo>
                    <a:pt x="36265" y="20937"/>
                  </a:lnTo>
                  <a:lnTo>
                    <a:pt x="36320" y="20444"/>
                  </a:lnTo>
                  <a:lnTo>
                    <a:pt x="36375" y="19951"/>
                  </a:lnTo>
                  <a:lnTo>
                    <a:pt x="36430" y="19457"/>
                  </a:lnTo>
                  <a:lnTo>
                    <a:pt x="36448" y="18946"/>
                  </a:lnTo>
                  <a:lnTo>
                    <a:pt x="36466" y="18453"/>
                  </a:lnTo>
                  <a:lnTo>
                    <a:pt x="36466" y="17941"/>
                  </a:lnTo>
                  <a:lnTo>
                    <a:pt x="36448" y="17448"/>
                  </a:lnTo>
                  <a:lnTo>
                    <a:pt x="36411" y="16936"/>
                  </a:lnTo>
                  <a:lnTo>
                    <a:pt x="36375" y="16425"/>
                  </a:lnTo>
                  <a:lnTo>
                    <a:pt x="36320" y="15913"/>
                  </a:lnTo>
                  <a:lnTo>
                    <a:pt x="36247" y="15402"/>
                  </a:lnTo>
                  <a:lnTo>
                    <a:pt x="36155" y="14890"/>
                  </a:lnTo>
                  <a:lnTo>
                    <a:pt x="36046" y="14379"/>
                  </a:lnTo>
                  <a:lnTo>
                    <a:pt x="35936" y="13885"/>
                  </a:lnTo>
                  <a:lnTo>
                    <a:pt x="35808" y="13429"/>
                  </a:lnTo>
                  <a:lnTo>
                    <a:pt x="35680" y="12954"/>
                  </a:lnTo>
                  <a:lnTo>
                    <a:pt x="35534" y="12497"/>
                  </a:lnTo>
                  <a:lnTo>
                    <a:pt x="35388" y="12058"/>
                  </a:lnTo>
                  <a:lnTo>
                    <a:pt x="35224" y="11602"/>
                  </a:lnTo>
                  <a:lnTo>
                    <a:pt x="35041" y="11163"/>
                  </a:lnTo>
                  <a:lnTo>
                    <a:pt x="34858" y="10725"/>
                  </a:lnTo>
                  <a:lnTo>
                    <a:pt x="34657" y="10304"/>
                  </a:lnTo>
                  <a:lnTo>
                    <a:pt x="34438" y="9884"/>
                  </a:lnTo>
                  <a:lnTo>
                    <a:pt x="34219" y="9464"/>
                  </a:lnTo>
                  <a:lnTo>
                    <a:pt x="34000" y="9062"/>
                  </a:lnTo>
                  <a:lnTo>
                    <a:pt x="33762" y="8660"/>
                  </a:lnTo>
                  <a:lnTo>
                    <a:pt x="33506" y="8277"/>
                  </a:lnTo>
                  <a:lnTo>
                    <a:pt x="33251" y="7893"/>
                  </a:lnTo>
                  <a:lnTo>
                    <a:pt x="32977" y="7509"/>
                  </a:lnTo>
                  <a:lnTo>
                    <a:pt x="32703" y="7144"/>
                  </a:lnTo>
                  <a:lnTo>
                    <a:pt x="32429" y="6797"/>
                  </a:lnTo>
                  <a:lnTo>
                    <a:pt x="32136" y="6431"/>
                  </a:lnTo>
                  <a:lnTo>
                    <a:pt x="31826" y="6084"/>
                  </a:lnTo>
                  <a:lnTo>
                    <a:pt x="31515" y="5755"/>
                  </a:lnTo>
                  <a:lnTo>
                    <a:pt x="31204" y="5427"/>
                  </a:lnTo>
                  <a:lnTo>
                    <a:pt x="30876" y="5098"/>
                  </a:lnTo>
                  <a:lnTo>
                    <a:pt x="30547" y="4787"/>
                  </a:lnTo>
                  <a:lnTo>
                    <a:pt x="30218" y="4495"/>
                  </a:lnTo>
                  <a:lnTo>
                    <a:pt x="29871" y="4203"/>
                  </a:lnTo>
                  <a:lnTo>
                    <a:pt x="29505" y="3910"/>
                  </a:lnTo>
                  <a:lnTo>
                    <a:pt x="29140" y="3636"/>
                  </a:lnTo>
                  <a:lnTo>
                    <a:pt x="28775" y="3362"/>
                  </a:lnTo>
                  <a:lnTo>
                    <a:pt x="28409" y="3106"/>
                  </a:lnTo>
                  <a:lnTo>
                    <a:pt x="28026" y="2869"/>
                  </a:lnTo>
                  <a:lnTo>
                    <a:pt x="27642" y="2613"/>
                  </a:lnTo>
                  <a:lnTo>
                    <a:pt x="27258" y="2394"/>
                  </a:lnTo>
                  <a:lnTo>
                    <a:pt x="26856" y="2175"/>
                  </a:lnTo>
                  <a:lnTo>
                    <a:pt x="26454" y="1955"/>
                  </a:lnTo>
                  <a:lnTo>
                    <a:pt x="26034" y="1754"/>
                  </a:lnTo>
                  <a:lnTo>
                    <a:pt x="25632" y="1572"/>
                  </a:lnTo>
                  <a:lnTo>
                    <a:pt x="25212" y="1389"/>
                  </a:lnTo>
                  <a:lnTo>
                    <a:pt x="24792" y="1225"/>
                  </a:lnTo>
                  <a:lnTo>
                    <a:pt x="24354" y="1060"/>
                  </a:lnTo>
                  <a:lnTo>
                    <a:pt x="23933" y="914"/>
                  </a:lnTo>
                  <a:lnTo>
                    <a:pt x="23495" y="786"/>
                  </a:lnTo>
                  <a:lnTo>
                    <a:pt x="23056" y="658"/>
                  </a:lnTo>
                  <a:lnTo>
                    <a:pt x="22600" y="530"/>
                  </a:lnTo>
                  <a:lnTo>
                    <a:pt x="22161" y="421"/>
                  </a:lnTo>
                  <a:lnTo>
                    <a:pt x="21704" y="329"/>
                  </a:lnTo>
                  <a:lnTo>
                    <a:pt x="21248" y="256"/>
                  </a:lnTo>
                  <a:lnTo>
                    <a:pt x="20791" y="183"/>
                  </a:lnTo>
                  <a:lnTo>
                    <a:pt x="20334" y="129"/>
                  </a:lnTo>
                  <a:lnTo>
                    <a:pt x="19878" y="74"/>
                  </a:lnTo>
                  <a:lnTo>
                    <a:pt x="19403" y="37"/>
                  </a:lnTo>
                  <a:lnTo>
                    <a:pt x="18946" y="19"/>
                  </a:lnTo>
                  <a:lnTo>
                    <a:pt x="18471" y="1"/>
                  </a:lnTo>
                  <a:close/>
                </a:path>
              </a:pathLst>
            </a:custGeom>
            <a:solidFill>
              <a:srgbClr val="FCBF4A"/>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995;p31">
              <a:extLst>
                <a:ext uri="{FF2B5EF4-FFF2-40B4-BE49-F238E27FC236}">
                  <a16:creationId xmlns:a16="http://schemas.microsoft.com/office/drawing/2014/main" id="{03CA4374-7ACC-0150-D976-46446F9650B8}"/>
                </a:ext>
              </a:extLst>
            </p:cNvPr>
            <p:cNvSpPr/>
            <p:nvPr/>
          </p:nvSpPr>
          <p:spPr>
            <a:xfrm>
              <a:off x="2259808" y="2624355"/>
              <a:ext cx="245964" cy="598966"/>
            </a:xfrm>
            <a:custGeom>
              <a:avLst/>
              <a:gdLst/>
              <a:ahLst/>
              <a:cxnLst/>
              <a:rect l="l" t="t" r="r" b="b"/>
              <a:pathLst>
                <a:path w="10451" h="25450" extrusionOk="0">
                  <a:moveTo>
                    <a:pt x="421" y="1"/>
                  </a:moveTo>
                  <a:lnTo>
                    <a:pt x="347" y="19"/>
                  </a:lnTo>
                  <a:lnTo>
                    <a:pt x="256" y="37"/>
                  </a:lnTo>
                  <a:lnTo>
                    <a:pt x="183" y="74"/>
                  </a:lnTo>
                  <a:lnTo>
                    <a:pt x="128" y="129"/>
                  </a:lnTo>
                  <a:lnTo>
                    <a:pt x="73" y="183"/>
                  </a:lnTo>
                  <a:lnTo>
                    <a:pt x="37" y="257"/>
                  </a:lnTo>
                  <a:lnTo>
                    <a:pt x="0" y="330"/>
                  </a:lnTo>
                  <a:lnTo>
                    <a:pt x="0" y="403"/>
                  </a:lnTo>
                  <a:lnTo>
                    <a:pt x="0" y="494"/>
                  </a:lnTo>
                  <a:lnTo>
                    <a:pt x="19" y="567"/>
                  </a:lnTo>
                  <a:lnTo>
                    <a:pt x="9647" y="25194"/>
                  </a:lnTo>
                  <a:lnTo>
                    <a:pt x="9720" y="25304"/>
                  </a:lnTo>
                  <a:lnTo>
                    <a:pt x="9811" y="25377"/>
                  </a:lnTo>
                  <a:lnTo>
                    <a:pt x="9921" y="25432"/>
                  </a:lnTo>
                  <a:lnTo>
                    <a:pt x="10048" y="25450"/>
                  </a:lnTo>
                  <a:lnTo>
                    <a:pt x="10122" y="25450"/>
                  </a:lnTo>
                  <a:lnTo>
                    <a:pt x="10195" y="25413"/>
                  </a:lnTo>
                  <a:lnTo>
                    <a:pt x="10268" y="25377"/>
                  </a:lnTo>
                  <a:lnTo>
                    <a:pt x="10341" y="25340"/>
                  </a:lnTo>
                  <a:lnTo>
                    <a:pt x="10377" y="25267"/>
                  </a:lnTo>
                  <a:lnTo>
                    <a:pt x="10414" y="25194"/>
                  </a:lnTo>
                  <a:lnTo>
                    <a:pt x="10450" y="25121"/>
                  </a:lnTo>
                  <a:lnTo>
                    <a:pt x="10450" y="25048"/>
                  </a:lnTo>
                  <a:lnTo>
                    <a:pt x="10450" y="24957"/>
                  </a:lnTo>
                  <a:lnTo>
                    <a:pt x="10432" y="24884"/>
                  </a:lnTo>
                  <a:lnTo>
                    <a:pt x="804" y="275"/>
                  </a:lnTo>
                  <a:lnTo>
                    <a:pt x="768" y="202"/>
                  </a:lnTo>
                  <a:lnTo>
                    <a:pt x="713" y="129"/>
                  </a:lnTo>
                  <a:lnTo>
                    <a:pt x="658" y="74"/>
                  </a:lnTo>
                  <a:lnTo>
                    <a:pt x="585" y="37"/>
                  </a:lnTo>
                  <a:lnTo>
                    <a:pt x="512" y="19"/>
                  </a:lnTo>
                  <a:lnTo>
                    <a:pt x="421" y="1"/>
                  </a:lnTo>
                  <a:close/>
                </a:path>
              </a:pathLst>
            </a:custGeom>
            <a:solidFill>
              <a:srgbClr val="FFFFFF"/>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996;p31">
              <a:extLst>
                <a:ext uri="{FF2B5EF4-FFF2-40B4-BE49-F238E27FC236}">
                  <a16:creationId xmlns:a16="http://schemas.microsoft.com/office/drawing/2014/main" id="{939258D9-1BEB-6B4A-D19D-0F0DA65A8C0A}"/>
                </a:ext>
              </a:extLst>
            </p:cNvPr>
            <p:cNvSpPr/>
            <p:nvPr/>
          </p:nvSpPr>
          <p:spPr>
            <a:xfrm>
              <a:off x="2566376" y="2558151"/>
              <a:ext cx="53331" cy="640669"/>
            </a:xfrm>
            <a:custGeom>
              <a:avLst/>
              <a:gdLst/>
              <a:ahLst/>
              <a:cxnLst/>
              <a:rect l="l" t="t" r="r" b="b"/>
              <a:pathLst>
                <a:path w="2266" h="27222" extrusionOk="0">
                  <a:moveTo>
                    <a:pt x="311" y="0"/>
                  </a:moveTo>
                  <a:lnTo>
                    <a:pt x="238" y="37"/>
                  </a:lnTo>
                  <a:lnTo>
                    <a:pt x="165" y="73"/>
                  </a:lnTo>
                  <a:lnTo>
                    <a:pt x="110" y="128"/>
                  </a:lnTo>
                  <a:lnTo>
                    <a:pt x="55" y="201"/>
                  </a:lnTo>
                  <a:lnTo>
                    <a:pt x="19" y="274"/>
                  </a:lnTo>
                  <a:lnTo>
                    <a:pt x="0" y="347"/>
                  </a:lnTo>
                  <a:lnTo>
                    <a:pt x="0" y="439"/>
                  </a:lnTo>
                  <a:lnTo>
                    <a:pt x="1425" y="26820"/>
                  </a:lnTo>
                  <a:lnTo>
                    <a:pt x="1444" y="26911"/>
                  </a:lnTo>
                  <a:lnTo>
                    <a:pt x="1480" y="26984"/>
                  </a:lnTo>
                  <a:lnTo>
                    <a:pt x="1517" y="27039"/>
                  </a:lnTo>
                  <a:lnTo>
                    <a:pt x="1553" y="27094"/>
                  </a:lnTo>
                  <a:lnTo>
                    <a:pt x="1626" y="27148"/>
                  </a:lnTo>
                  <a:lnTo>
                    <a:pt x="1699" y="27185"/>
                  </a:lnTo>
                  <a:lnTo>
                    <a:pt x="1773" y="27203"/>
                  </a:lnTo>
                  <a:lnTo>
                    <a:pt x="1846" y="27222"/>
                  </a:lnTo>
                  <a:lnTo>
                    <a:pt x="1864" y="27222"/>
                  </a:lnTo>
                  <a:lnTo>
                    <a:pt x="1955" y="27203"/>
                  </a:lnTo>
                  <a:lnTo>
                    <a:pt x="2028" y="27167"/>
                  </a:lnTo>
                  <a:lnTo>
                    <a:pt x="2101" y="27130"/>
                  </a:lnTo>
                  <a:lnTo>
                    <a:pt x="2156" y="27075"/>
                  </a:lnTo>
                  <a:lnTo>
                    <a:pt x="2211" y="27021"/>
                  </a:lnTo>
                  <a:lnTo>
                    <a:pt x="2248" y="26947"/>
                  </a:lnTo>
                  <a:lnTo>
                    <a:pt x="2266" y="26856"/>
                  </a:lnTo>
                  <a:lnTo>
                    <a:pt x="2266" y="26783"/>
                  </a:lnTo>
                  <a:lnTo>
                    <a:pt x="823" y="384"/>
                  </a:lnTo>
                  <a:lnTo>
                    <a:pt x="823" y="311"/>
                  </a:lnTo>
                  <a:lnTo>
                    <a:pt x="786" y="220"/>
                  </a:lnTo>
                  <a:lnTo>
                    <a:pt x="749" y="146"/>
                  </a:lnTo>
                  <a:lnTo>
                    <a:pt x="695" y="92"/>
                  </a:lnTo>
                  <a:lnTo>
                    <a:pt x="622" y="37"/>
                  </a:lnTo>
                  <a:lnTo>
                    <a:pt x="548" y="19"/>
                  </a:lnTo>
                  <a:lnTo>
                    <a:pt x="475" y="0"/>
                  </a:lnTo>
                  <a:close/>
                </a:path>
              </a:pathLst>
            </a:custGeom>
            <a:solidFill>
              <a:srgbClr val="FFFFFF"/>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997;p31">
              <a:extLst>
                <a:ext uri="{FF2B5EF4-FFF2-40B4-BE49-F238E27FC236}">
                  <a16:creationId xmlns:a16="http://schemas.microsoft.com/office/drawing/2014/main" id="{5C40D3FF-A893-B31F-1511-E821BD0EB3C7}"/>
                </a:ext>
              </a:extLst>
            </p:cNvPr>
            <p:cNvSpPr/>
            <p:nvPr/>
          </p:nvSpPr>
          <p:spPr>
            <a:xfrm>
              <a:off x="2507043" y="3316614"/>
              <a:ext cx="153519" cy="104072"/>
            </a:xfrm>
            <a:custGeom>
              <a:avLst/>
              <a:gdLst/>
              <a:ahLst/>
              <a:cxnLst/>
              <a:rect l="l" t="t" r="r" b="b"/>
              <a:pathLst>
                <a:path w="6523" h="4422" extrusionOk="0">
                  <a:moveTo>
                    <a:pt x="6321" y="0"/>
                  </a:moveTo>
                  <a:lnTo>
                    <a:pt x="0" y="1370"/>
                  </a:lnTo>
                  <a:lnTo>
                    <a:pt x="128" y="1937"/>
                  </a:lnTo>
                  <a:lnTo>
                    <a:pt x="219" y="2247"/>
                  </a:lnTo>
                  <a:lnTo>
                    <a:pt x="329" y="2540"/>
                  </a:lnTo>
                  <a:lnTo>
                    <a:pt x="457" y="2832"/>
                  </a:lnTo>
                  <a:lnTo>
                    <a:pt x="640" y="3088"/>
                  </a:lnTo>
                  <a:lnTo>
                    <a:pt x="822" y="3325"/>
                  </a:lnTo>
                  <a:lnTo>
                    <a:pt x="1023" y="3545"/>
                  </a:lnTo>
                  <a:lnTo>
                    <a:pt x="1261" y="3745"/>
                  </a:lnTo>
                  <a:lnTo>
                    <a:pt x="1498" y="3928"/>
                  </a:lnTo>
                  <a:lnTo>
                    <a:pt x="1772" y="4074"/>
                  </a:lnTo>
                  <a:lnTo>
                    <a:pt x="2046" y="4202"/>
                  </a:lnTo>
                  <a:lnTo>
                    <a:pt x="2339" y="4312"/>
                  </a:lnTo>
                  <a:lnTo>
                    <a:pt x="2631" y="4367"/>
                  </a:lnTo>
                  <a:lnTo>
                    <a:pt x="2942" y="4421"/>
                  </a:lnTo>
                  <a:lnTo>
                    <a:pt x="3252" y="4421"/>
                  </a:lnTo>
                  <a:lnTo>
                    <a:pt x="3563" y="4403"/>
                  </a:lnTo>
                  <a:lnTo>
                    <a:pt x="3892" y="4348"/>
                  </a:lnTo>
                  <a:lnTo>
                    <a:pt x="4019" y="4330"/>
                  </a:lnTo>
                  <a:lnTo>
                    <a:pt x="4348" y="4239"/>
                  </a:lnTo>
                  <a:lnTo>
                    <a:pt x="4641" y="4129"/>
                  </a:lnTo>
                  <a:lnTo>
                    <a:pt x="4915" y="3983"/>
                  </a:lnTo>
                  <a:lnTo>
                    <a:pt x="5170" y="3819"/>
                  </a:lnTo>
                  <a:lnTo>
                    <a:pt x="5426" y="3636"/>
                  </a:lnTo>
                  <a:lnTo>
                    <a:pt x="5645" y="3417"/>
                  </a:lnTo>
                  <a:lnTo>
                    <a:pt x="5846" y="3197"/>
                  </a:lnTo>
                  <a:lnTo>
                    <a:pt x="6011" y="2942"/>
                  </a:lnTo>
                  <a:lnTo>
                    <a:pt x="6175" y="2686"/>
                  </a:lnTo>
                  <a:lnTo>
                    <a:pt x="6303" y="2412"/>
                  </a:lnTo>
                  <a:lnTo>
                    <a:pt x="6394" y="2120"/>
                  </a:lnTo>
                  <a:lnTo>
                    <a:pt x="6468" y="1827"/>
                  </a:lnTo>
                  <a:lnTo>
                    <a:pt x="6504" y="1517"/>
                  </a:lnTo>
                  <a:lnTo>
                    <a:pt x="6522" y="1206"/>
                  </a:lnTo>
                  <a:lnTo>
                    <a:pt x="6504" y="895"/>
                  </a:lnTo>
                  <a:lnTo>
                    <a:pt x="6449" y="567"/>
                  </a:lnTo>
                  <a:lnTo>
                    <a:pt x="6321" y="0"/>
                  </a:lnTo>
                  <a:close/>
                </a:path>
              </a:pathLst>
            </a:custGeom>
            <a:solidFill>
              <a:srgbClr val="56CDD3"/>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998;p31">
              <a:extLst>
                <a:ext uri="{FF2B5EF4-FFF2-40B4-BE49-F238E27FC236}">
                  <a16:creationId xmlns:a16="http://schemas.microsoft.com/office/drawing/2014/main" id="{36FB534D-AA2B-4961-44B2-4868BA6F68E1}"/>
                </a:ext>
              </a:extLst>
            </p:cNvPr>
            <p:cNvSpPr/>
            <p:nvPr/>
          </p:nvSpPr>
          <p:spPr>
            <a:xfrm>
              <a:off x="2374188" y="3144619"/>
              <a:ext cx="372371" cy="182325"/>
            </a:xfrm>
            <a:custGeom>
              <a:avLst/>
              <a:gdLst/>
              <a:ahLst/>
              <a:cxnLst/>
              <a:rect l="l" t="t" r="r" b="b"/>
              <a:pathLst>
                <a:path w="15822" h="7747" extrusionOk="0">
                  <a:moveTo>
                    <a:pt x="14250" y="1"/>
                  </a:moveTo>
                  <a:lnTo>
                    <a:pt x="14067" y="19"/>
                  </a:lnTo>
                  <a:lnTo>
                    <a:pt x="731" y="2905"/>
                  </a:lnTo>
                  <a:lnTo>
                    <a:pt x="548" y="2960"/>
                  </a:lnTo>
                  <a:lnTo>
                    <a:pt x="384" y="3052"/>
                  </a:lnTo>
                  <a:lnTo>
                    <a:pt x="256" y="3161"/>
                  </a:lnTo>
                  <a:lnTo>
                    <a:pt x="146" y="3307"/>
                  </a:lnTo>
                  <a:lnTo>
                    <a:pt x="73" y="3453"/>
                  </a:lnTo>
                  <a:lnTo>
                    <a:pt x="18" y="3636"/>
                  </a:lnTo>
                  <a:lnTo>
                    <a:pt x="0" y="3801"/>
                  </a:lnTo>
                  <a:lnTo>
                    <a:pt x="18" y="3983"/>
                  </a:lnTo>
                  <a:lnTo>
                    <a:pt x="694" y="7034"/>
                  </a:lnTo>
                  <a:lnTo>
                    <a:pt x="749" y="7217"/>
                  </a:lnTo>
                  <a:lnTo>
                    <a:pt x="840" y="7363"/>
                  </a:lnTo>
                  <a:lnTo>
                    <a:pt x="950" y="7509"/>
                  </a:lnTo>
                  <a:lnTo>
                    <a:pt x="1078" y="7619"/>
                  </a:lnTo>
                  <a:lnTo>
                    <a:pt x="1242" y="7692"/>
                  </a:lnTo>
                  <a:lnTo>
                    <a:pt x="1407" y="7747"/>
                  </a:lnTo>
                  <a:lnTo>
                    <a:pt x="1589" y="7747"/>
                  </a:lnTo>
                  <a:lnTo>
                    <a:pt x="1772" y="7728"/>
                  </a:lnTo>
                  <a:lnTo>
                    <a:pt x="15109" y="4842"/>
                  </a:lnTo>
                  <a:lnTo>
                    <a:pt x="15291" y="4787"/>
                  </a:lnTo>
                  <a:lnTo>
                    <a:pt x="15438" y="4696"/>
                  </a:lnTo>
                  <a:lnTo>
                    <a:pt x="15565" y="4586"/>
                  </a:lnTo>
                  <a:lnTo>
                    <a:pt x="15675" y="4440"/>
                  </a:lnTo>
                  <a:lnTo>
                    <a:pt x="15766" y="4294"/>
                  </a:lnTo>
                  <a:lnTo>
                    <a:pt x="15803" y="4129"/>
                  </a:lnTo>
                  <a:lnTo>
                    <a:pt x="15821" y="3947"/>
                  </a:lnTo>
                  <a:lnTo>
                    <a:pt x="15803" y="3764"/>
                  </a:lnTo>
                  <a:lnTo>
                    <a:pt x="15145" y="713"/>
                  </a:lnTo>
                  <a:lnTo>
                    <a:pt x="15090" y="530"/>
                  </a:lnTo>
                  <a:lnTo>
                    <a:pt x="14999" y="384"/>
                  </a:lnTo>
                  <a:lnTo>
                    <a:pt x="14889" y="238"/>
                  </a:lnTo>
                  <a:lnTo>
                    <a:pt x="14743" y="147"/>
                  </a:lnTo>
                  <a:lnTo>
                    <a:pt x="14597" y="55"/>
                  </a:lnTo>
                  <a:lnTo>
                    <a:pt x="14433" y="19"/>
                  </a:lnTo>
                  <a:lnTo>
                    <a:pt x="14250" y="1"/>
                  </a:lnTo>
                  <a:close/>
                </a:path>
              </a:pathLst>
            </a:custGeom>
            <a:solidFill>
              <a:srgbClr val="0062CF"/>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999;p31">
              <a:extLst>
                <a:ext uri="{FF2B5EF4-FFF2-40B4-BE49-F238E27FC236}">
                  <a16:creationId xmlns:a16="http://schemas.microsoft.com/office/drawing/2014/main" id="{6796591F-A4CB-2041-29BD-7E84F5679852}"/>
                </a:ext>
              </a:extLst>
            </p:cNvPr>
            <p:cNvSpPr/>
            <p:nvPr/>
          </p:nvSpPr>
          <p:spPr>
            <a:xfrm>
              <a:off x="2420176" y="3248669"/>
              <a:ext cx="319936" cy="156531"/>
            </a:xfrm>
            <a:custGeom>
              <a:avLst/>
              <a:gdLst/>
              <a:ahLst/>
              <a:cxnLst/>
              <a:rect l="l" t="t" r="r" b="b"/>
              <a:pathLst>
                <a:path w="13594" h="6651" extrusionOk="0">
                  <a:moveTo>
                    <a:pt x="12168" y="1"/>
                  </a:moveTo>
                  <a:lnTo>
                    <a:pt x="11985" y="19"/>
                  </a:lnTo>
                  <a:lnTo>
                    <a:pt x="732" y="2467"/>
                  </a:lnTo>
                  <a:lnTo>
                    <a:pt x="549" y="2522"/>
                  </a:lnTo>
                  <a:lnTo>
                    <a:pt x="384" y="2613"/>
                  </a:lnTo>
                  <a:lnTo>
                    <a:pt x="257" y="2723"/>
                  </a:lnTo>
                  <a:lnTo>
                    <a:pt x="147" y="2851"/>
                  </a:lnTo>
                  <a:lnTo>
                    <a:pt x="74" y="3015"/>
                  </a:lnTo>
                  <a:lnTo>
                    <a:pt x="19" y="3180"/>
                  </a:lnTo>
                  <a:lnTo>
                    <a:pt x="1" y="3362"/>
                  </a:lnTo>
                  <a:lnTo>
                    <a:pt x="37" y="3545"/>
                  </a:lnTo>
                  <a:lnTo>
                    <a:pt x="549" y="5920"/>
                  </a:lnTo>
                  <a:lnTo>
                    <a:pt x="604" y="6103"/>
                  </a:lnTo>
                  <a:lnTo>
                    <a:pt x="695" y="6249"/>
                  </a:lnTo>
                  <a:lnTo>
                    <a:pt x="805" y="6395"/>
                  </a:lnTo>
                  <a:lnTo>
                    <a:pt x="933" y="6505"/>
                  </a:lnTo>
                  <a:lnTo>
                    <a:pt x="1097" y="6578"/>
                  </a:lnTo>
                  <a:lnTo>
                    <a:pt x="1261" y="6632"/>
                  </a:lnTo>
                  <a:lnTo>
                    <a:pt x="1444" y="6651"/>
                  </a:lnTo>
                  <a:lnTo>
                    <a:pt x="1627" y="6614"/>
                  </a:lnTo>
                  <a:lnTo>
                    <a:pt x="12881" y="4184"/>
                  </a:lnTo>
                  <a:lnTo>
                    <a:pt x="13045" y="4130"/>
                  </a:lnTo>
                  <a:lnTo>
                    <a:pt x="13210" y="4038"/>
                  </a:lnTo>
                  <a:lnTo>
                    <a:pt x="13337" y="3929"/>
                  </a:lnTo>
                  <a:lnTo>
                    <a:pt x="13447" y="3782"/>
                  </a:lnTo>
                  <a:lnTo>
                    <a:pt x="13538" y="3636"/>
                  </a:lnTo>
                  <a:lnTo>
                    <a:pt x="13575" y="3454"/>
                  </a:lnTo>
                  <a:lnTo>
                    <a:pt x="13593" y="3289"/>
                  </a:lnTo>
                  <a:lnTo>
                    <a:pt x="13575" y="3107"/>
                  </a:lnTo>
                  <a:lnTo>
                    <a:pt x="13063" y="713"/>
                  </a:lnTo>
                  <a:lnTo>
                    <a:pt x="13009" y="549"/>
                  </a:lnTo>
                  <a:lnTo>
                    <a:pt x="12917" y="384"/>
                  </a:lnTo>
                  <a:lnTo>
                    <a:pt x="12789" y="257"/>
                  </a:lnTo>
                  <a:lnTo>
                    <a:pt x="12661" y="147"/>
                  </a:lnTo>
                  <a:lnTo>
                    <a:pt x="12497" y="74"/>
                  </a:lnTo>
                  <a:lnTo>
                    <a:pt x="12333" y="19"/>
                  </a:lnTo>
                  <a:lnTo>
                    <a:pt x="12168" y="1"/>
                  </a:lnTo>
                  <a:close/>
                </a:path>
              </a:pathLst>
            </a:custGeom>
            <a:solidFill>
              <a:srgbClr val="0062CF"/>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1000;p31">
              <a:extLst>
                <a:ext uri="{FF2B5EF4-FFF2-40B4-BE49-F238E27FC236}">
                  <a16:creationId xmlns:a16="http://schemas.microsoft.com/office/drawing/2014/main" id="{8086836F-DD79-7CDC-1DE1-2093E0095C33}"/>
                </a:ext>
              </a:extLst>
            </p:cNvPr>
            <p:cNvSpPr/>
            <p:nvPr/>
          </p:nvSpPr>
          <p:spPr>
            <a:xfrm>
              <a:off x="2275717" y="1948029"/>
              <a:ext cx="36573" cy="116969"/>
            </a:xfrm>
            <a:custGeom>
              <a:avLst/>
              <a:gdLst/>
              <a:ahLst/>
              <a:cxnLst/>
              <a:rect l="l" t="t" r="r" b="b"/>
              <a:pathLst>
                <a:path w="1554" h="4970" extrusionOk="0">
                  <a:moveTo>
                    <a:pt x="293" y="0"/>
                  </a:moveTo>
                  <a:lnTo>
                    <a:pt x="238" y="19"/>
                  </a:lnTo>
                  <a:lnTo>
                    <a:pt x="183" y="37"/>
                  </a:lnTo>
                  <a:lnTo>
                    <a:pt x="128" y="55"/>
                  </a:lnTo>
                  <a:lnTo>
                    <a:pt x="73" y="92"/>
                  </a:lnTo>
                  <a:lnTo>
                    <a:pt x="37" y="146"/>
                  </a:lnTo>
                  <a:lnTo>
                    <a:pt x="19" y="201"/>
                  </a:lnTo>
                  <a:lnTo>
                    <a:pt x="0" y="256"/>
                  </a:lnTo>
                  <a:lnTo>
                    <a:pt x="0" y="311"/>
                  </a:lnTo>
                  <a:lnTo>
                    <a:pt x="0" y="384"/>
                  </a:lnTo>
                  <a:lnTo>
                    <a:pt x="950" y="4732"/>
                  </a:lnTo>
                  <a:lnTo>
                    <a:pt x="987" y="4823"/>
                  </a:lnTo>
                  <a:lnTo>
                    <a:pt x="1060" y="4915"/>
                  </a:lnTo>
                  <a:lnTo>
                    <a:pt x="1151" y="4951"/>
                  </a:lnTo>
                  <a:lnTo>
                    <a:pt x="1243" y="4970"/>
                  </a:lnTo>
                  <a:lnTo>
                    <a:pt x="1316" y="4970"/>
                  </a:lnTo>
                  <a:lnTo>
                    <a:pt x="1371" y="4951"/>
                  </a:lnTo>
                  <a:lnTo>
                    <a:pt x="1425" y="4915"/>
                  </a:lnTo>
                  <a:lnTo>
                    <a:pt x="1480" y="4878"/>
                  </a:lnTo>
                  <a:lnTo>
                    <a:pt x="1517" y="4842"/>
                  </a:lnTo>
                  <a:lnTo>
                    <a:pt x="1535" y="4787"/>
                  </a:lnTo>
                  <a:lnTo>
                    <a:pt x="1553" y="4714"/>
                  </a:lnTo>
                  <a:lnTo>
                    <a:pt x="1553" y="4659"/>
                  </a:lnTo>
                  <a:lnTo>
                    <a:pt x="1553" y="4604"/>
                  </a:lnTo>
                  <a:lnTo>
                    <a:pt x="603" y="256"/>
                  </a:lnTo>
                  <a:lnTo>
                    <a:pt x="585" y="183"/>
                  </a:lnTo>
                  <a:lnTo>
                    <a:pt x="567" y="128"/>
                  </a:lnTo>
                  <a:lnTo>
                    <a:pt x="512" y="92"/>
                  </a:lnTo>
                  <a:lnTo>
                    <a:pt x="475" y="55"/>
                  </a:lnTo>
                  <a:lnTo>
                    <a:pt x="421" y="19"/>
                  </a:lnTo>
                  <a:lnTo>
                    <a:pt x="366" y="19"/>
                  </a:lnTo>
                  <a:lnTo>
                    <a:pt x="293" y="0"/>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1001;p31">
              <a:extLst>
                <a:ext uri="{FF2B5EF4-FFF2-40B4-BE49-F238E27FC236}">
                  <a16:creationId xmlns:a16="http://schemas.microsoft.com/office/drawing/2014/main" id="{D99D9242-9621-60CC-58A7-76B40FD03577}"/>
                </a:ext>
              </a:extLst>
            </p:cNvPr>
            <p:cNvSpPr/>
            <p:nvPr/>
          </p:nvSpPr>
          <p:spPr>
            <a:xfrm>
              <a:off x="2044393" y="2040027"/>
              <a:ext cx="69240" cy="104519"/>
            </a:xfrm>
            <a:custGeom>
              <a:avLst/>
              <a:gdLst/>
              <a:ahLst/>
              <a:cxnLst/>
              <a:rect l="l" t="t" r="r" b="b"/>
              <a:pathLst>
                <a:path w="2942" h="4441" extrusionOk="0">
                  <a:moveTo>
                    <a:pt x="275" y="1"/>
                  </a:moveTo>
                  <a:lnTo>
                    <a:pt x="220" y="19"/>
                  </a:lnTo>
                  <a:lnTo>
                    <a:pt x="165" y="56"/>
                  </a:lnTo>
                  <a:lnTo>
                    <a:pt x="110" y="92"/>
                  </a:lnTo>
                  <a:lnTo>
                    <a:pt x="74" y="129"/>
                  </a:lnTo>
                  <a:lnTo>
                    <a:pt x="37" y="184"/>
                  </a:lnTo>
                  <a:lnTo>
                    <a:pt x="19" y="238"/>
                  </a:lnTo>
                  <a:lnTo>
                    <a:pt x="0" y="311"/>
                  </a:lnTo>
                  <a:lnTo>
                    <a:pt x="0" y="366"/>
                  </a:lnTo>
                  <a:lnTo>
                    <a:pt x="19" y="421"/>
                  </a:lnTo>
                  <a:lnTo>
                    <a:pt x="55" y="476"/>
                  </a:lnTo>
                  <a:lnTo>
                    <a:pt x="2357" y="4294"/>
                  </a:lnTo>
                  <a:lnTo>
                    <a:pt x="2412" y="4349"/>
                  </a:lnTo>
                  <a:lnTo>
                    <a:pt x="2467" y="4404"/>
                  </a:lnTo>
                  <a:lnTo>
                    <a:pt x="2540" y="4422"/>
                  </a:lnTo>
                  <a:lnTo>
                    <a:pt x="2631" y="4440"/>
                  </a:lnTo>
                  <a:lnTo>
                    <a:pt x="2704" y="4422"/>
                  </a:lnTo>
                  <a:lnTo>
                    <a:pt x="2796" y="4386"/>
                  </a:lnTo>
                  <a:lnTo>
                    <a:pt x="2832" y="4349"/>
                  </a:lnTo>
                  <a:lnTo>
                    <a:pt x="2887" y="4312"/>
                  </a:lnTo>
                  <a:lnTo>
                    <a:pt x="2905" y="4258"/>
                  </a:lnTo>
                  <a:lnTo>
                    <a:pt x="2924" y="4203"/>
                  </a:lnTo>
                  <a:lnTo>
                    <a:pt x="2942" y="4130"/>
                  </a:lnTo>
                  <a:lnTo>
                    <a:pt x="2942" y="4075"/>
                  </a:lnTo>
                  <a:lnTo>
                    <a:pt x="2924" y="4020"/>
                  </a:lnTo>
                  <a:lnTo>
                    <a:pt x="2887" y="3965"/>
                  </a:lnTo>
                  <a:lnTo>
                    <a:pt x="585" y="165"/>
                  </a:lnTo>
                  <a:lnTo>
                    <a:pt x="549" y="111"/>
                  </a:lnTo>
                  <a:lnTo>
                    <a:pt x="494" y="74"/>
                  </a:lnTo>
                  <a:lnTo>
                    <a:pt x="457" y="37"/>
                  </a:lnTo>
                  <a:lnTo>
                    <a:pt x="384" y="19"/>
                  </a:lnTo>
                  <a:lnTo>
                    <a:pt x="329" y="1"/>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1002;p31">
              <a:extLst>
                <a:ext uri="{FF2B5EF4-FFF2-40B4-BE49-F238E27FC236}">
                  <a16:creationId xmlns:a16="http://schemas.microsoft.com/office/drawing/2014/main" id="{2EB4E3EC-2F5E-BCDD-2412-C67D5E9D678D}"/>
                </a:ext>
              </a:extLst>
            </p:cNvPr>
            <p:cNvSpPr/>
            <p:nvPr/>
          </p:nvSpPr>
          <p:spPr>
            <a:xfrm>
              <a:off x="1856064" y="2202562"/>
              <a:ext cx="95058" cy="81714"/>
            </a:xfrm>
            <a:custGeom>
              <a:avLst/>
              <a:gdLst/>
              <a:ahLst/>
              <a:cxnLst/>
              <a:rect l="l" t="t" r="r" b="b"/>
              <a:pathLst>
                <a:path w="4039" h="3472" extrusionOk="0">
                  <a:moveTo>
                    <a:pt x="220" y="1"/>
                  </a:moveTo>
                  <a:lnTo>
                    <a:pt x="165" y="37"/>
                  </a:lnTo>
                  <a:lnTo>
                    <a:pt x="128" y="55"/>
                  </a:lnTo>
                  <a:lnTo>
                    <a:pt x="74" y="110"/>
                  </a:lnTo>
                  <a:lnTo>
                    <a:pt x="37" y="165"/>
                  </a:lnTo>
                  <a:lnTo>
                    <a:pt x="19" y="220"/>
                  </a:lnTo>
                  <a:lnTo>
                    <a:pt x="1" y="275"/>
                  </a:lnTo>
                  <a:lnTo>
                    <a:pt x="1" y="330"/>
                  </a:lnTo>
                  <a:lnTo>
                    <a:pt x="19" y="384"/>
                  </a:lnTo>
                  <a:lnTo>
                    <a:pt x="37" y="457"/>
                  </a:lnTo>
                  <a:lnTo>
                    <a:pt x="74" y="494"/>
                  </a:lnTo>
                  <a:lnTo>
                    <a:pt x="110" y="549"/>
                  </a:lnTo>
                  <a:lnTo>
                    <a:pt x="3545" y="3399"/>
                  </a:lnTo>
                  <a:lnTo>
                    <a:pt x="3636" y="3454"/>
                  </a:lnTo>
                  <a:lnTo>
                    <a:pt x="3727" y="3472"/>
                  </a:lnTo>
                  <a:lnTo>
                    <a:pt x="3801" y="3454"/>
                  </a:lnTo>
                  <a:lnTo>
                    <a:pt x="3874" y="3435"/>
                  </a:lnTo>
                  <a:lnTo>
                    <a:pt x="3928" y="3399"/>
                  </a:lnTo>
                  <a:lnTo>
                    <a:pt x="3983" y="3344"/>
                  </a:lnTo>
                  <a:lnTo>
                    <a:pt x="4001" y="3307"/>
                  </a:lnTo>
                  <a:lnTo>
                    <a:pt x="4038" y="3234"/>
                  </a:lnTo>
                  <a:lnTo>
                    <a:pt x="4038" y="3180"/>
                  </a:lnTo>
                  <a:lnTo>
                    <a:pt x="4038" y="3125"/>
                  </a:lnTo>
                  <a:lnTo>
                    <a:pt x="4038" y="3070"/>
                  </a:lnTo>
                  <a:lnTo>
                    <a:pt x="4020" y="3015"/>
                  </a:lnTo>
                  <a:lnTo>
                    <a:pt x="3983" y="2960"/>
                  </a:lnTo>
                  <a:lnTo>
                    <a:pt x="3928" y="2905"/>
                  </a:lnTo>
                  <a:lnTo>
                    <a:pt x="512" y="74"/>
                  </a:lnTo>
                  <a:lnTo>
                    <a:pt x="457" y="37"/>
                  </a:lnTo>
                  <a:lnTo>
                    <a:pt x="402" y="1"/>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1003;p31">
              <a:extLst>
                <a:ext uri="{FF2B5EF4-FFF2-40B4-BE49-F238E27FC236}">
                  <a16:creationId xmlns:a16="http://schemas.microsoft.com/office/drawing/2014/main" id="{738FC553-38F4-A81B-C484-5ED211DB8DD7}"/>
                </a:ext>
              </a:extLst>
            </p:cNvPr>
            <p:cNvSpPr/>
            <p:nvPr/>
          </p:nvSpPr>
          <p:spPr>
            <a:xfrm>
              <a:off x="1730954" y="2417128"/>
              <a:ext cx="112239" cy="52037"/>
            </a:xfrm>
            <a:custGeom>
              <a:avLst/>
              <a:gdLst/>
              <a:ahLst/>
              <a:cxnLst/>
              <a:rect l="l" t="t" r="r" b="b"/>
              <a:pathLst>
                <a:path w="4769" h="2211" extrusionOk="0">
                  <a:moveTo>
                    <a:pt x="292" y="0"/>
                  </a:moveTo>
                  <a:lnTo>
                    <a:pt x="238" y="18"/>
                  </a:lnTo>
                  <a:lnTo>
                    <a:pt x="183" y="37"/>
                  </a:lnTo>
                  <a:lnTo>
                    <a:pt x="128" y="55"/>
                  </a:lnTo>
                  <a:lnTo>
                    <a:pt x="73" y="91"/>
                  </a:lnTo>
                  <a:lnTo>
                    <a:pt x="37" y="146"/>
                  </a:lnTo>
                  <a:lnTo>
                    <a:pt x="18" y="201"/>
                  </a:lnTo>
                  <a:lnTo>
                    <a:pt x="0" y="256"/>
                  </a:lnTo>
                  <a:lnTo>
                    <a:pt x="0" y="329"/>
                  </a:lnTo>
                  <a:lnTo>
                    <a:pt x="0" y="384"/>
                  </a:lnTo>
                  <a:lnTo>
                    <a:pt x="18" y="438"/>
                  </a:lnTo>
                  <a:lnTo>
                    <a:pt x="55" y="493"/>
                  </a:lnTo>
                  <a:lnTo>
                    <a:pt x="91" y="548"/>
                  </a:lnTo>
                  <a:lnTo>
                    <a:pt x="146" y="585"/>
                  </a:lnTo>
                  <a:lnTo>
                    <a:pt x="201" y="603"/>
                  </a:lnTo>
                  <a:lnTo>
                    <a:pt x="4348" y="2192"/>
                  </a:lnTo>
                  <a:lnTo>
                    <a:pt x="4458" y="2211"/>
                  </a:lnTo>
                  <a:lnTo>
                    <a:pt x="4549" y="2192"/>
                  </a:lnTo>
                  <a:lnTo>
                    <a:pt x="4641" y="2156"/>
                  </a:lnTo>
                  <a:lnTo>
                    <a:pt x="4714" y="2083"/>
                  </a:lnTo>
                  <a:lnTo>
                    <a:pt x="4750" y="2010"/>
                  </a:lnTo>
                  <a:lnTo>
                    <a:pt x="4768" y="1937"/>
                  </a:lnTo>
                  <a:lnTo>
                    <a:pt x="4768" y="1882"/>
                  </a:lnTo>
                  <a:lnTo>
                    <a:pt x="4768" y="1827"/>
                  </a:lnTo>
                  <a:lnTo>
                    <a:pt x="4750" y="1772"/>
                  </a:lnTo>
                  <a:lnTo>
                    <a:pt x="4714" y="1717"/>
                  </a:lnTo>
                  <a:lnTo>
                    <a:pt x="4677" y="1663"/>
                  </a:lnTo>
                  <a:lnTo>
                    <a:pt x="4641" y="1626"/>
                  </a:lnTo>
                  <a:lnTo>
                    <a:pt x="4567" y="1608"/>
                  </a:lnTo>
                  <a:lnTo>
                    <a:pt x="420" y="18"/>
                  </a:lnTo>
                  <a:lnTo>
                    <a:pt x="347" y="0"/>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1004;p31">
              <a:extLst>
                <a:ext uri="{FF2B5EF4-FFF2-40B4-BE49-F238E27FC236}">
                  <a16:creationId xmlns:a16="http://schemas.microsoft.com/office/drawing/2014/main" id="{1FB2F5F1-FFB3-9362-DC8E-51E960A6A9BC}"/>
                </a:ext>
              </a:extLst>
            </p:cNvPr>
            <p:cNvSpPr/>
            <p:nvPr/>
          </p:nvSpPr>
          <p:spPr>
            <a:xfrm>
              <a:off x="1682354" y="2660906"/>
              <a:ext cx="119135" cy="18075"/>
            </a:xfrm>
            <a:custGeom>
              <a:avLst/>
              <a:gdLst/>
              <a:ahLst/>
              <a:cxnLst/>
              <a:rect l="l" t="t" r="r" b="b"/>
              <a:pathLst>
                <a:path w="5062" h="768" extrusionOk="0">
                  <a:moveTo>
                    <a:pt x="311" y="1"/>
                  </a:moveTo>
                  <a:lnTo>
                    <a:pt x="202" y="37"/>
                  </a:lnTo>
                  <a:lnTo>
                    <a:pt x="92" y="92"/>
                  </a:lnTo>
                  <a:lnTo>
                    <a:pt x="56" y="147"/>
                  </a:lnTo>
                  <a:lnTo>
                    <a:pt x="19" y="183"/>
                  </a:lnTo>
                  <a:lnTo>
                    <a:pt x="1" y="238"/>
                  </a:lnTo>
                  <a:lnTo>
                    <a:pt x="1" y="311"/>
                  </a:lnTo>
                  <a:lnTo>
                    <a:pt x="1" y="366"/>
                  </a:lnTo>
                  <a:lnTo>
                    <a:pt x="19" y="421"/>
                  </a:lnTo>
                  <a:lnTo>
                    <a:pt x="37" y="476"/>
                  </a:lnTo>
                  <a:lnTo>
                    <a:pt x="74" y="530"/>
                  </a:lnTo>
                  <a:lnTo>
                    <a:pt x="129" y="567"/>
                  </a:lnTo>
                  <a:lnTo>
                    <a:pt x="165" y="604"/>
                  </a:lnTo>
                  <a:lnTo>
                    <a:pt x="238" y="622"/>
                  </a:lnTo>
                  <a:lnTo>
                    <a:pt x="293" y="622"/>
                  </a:lnTo>
                  <a:lnTo>
                    <a:pt x="4751" y="768"/>
                  </a:lnTo>
                  <a:lnTo>
                    <a:pt x="4806" y="768"/>
                  </a:lnTo>
                  <a:lnTo>
                    <a:pt x="4879" y="750"/>
                  </a:lnTo>
                  <a:lnTo>
                    <a:pt x="4915" y="713"/>
                  </a:lnTo>
                  <a:lnTo>
                    <a:pt x="4970" y="677"/>
                  </a:lnTo>
                  <a:lnTo>
                    <a:pt x="5007" y="640"/>
                  </a:lnTo>
                  <a:lnTo>
                    <a:pt x="5043" y="585"/>
                  </a:lnTo>
                  <a:lnTo>
                    <a:pt x="5061" y="530"/>
                  </a:lnTo>
                  <a:lnTo>
                    <a:pt x="5061" y="457"/>
                  </a:lnTo>
                  <a:lnTo>
                    <a:pt x="5061" y="403"/>
                  </a:lnTo>
                  <a:lnTo>
                    <a:pt x="5043" y="348"/>
                  </a:lnTo>
                  <a:lnTo>
                    <a:pt x="5025" y="293"/>
                  </a:lnTo>
                  <a:lnTo>
                    <a:pt x="4988" y="238"/>
                  </a:lnTo>
                  <a:lnTo>
                    <a:pt x="4933" y="202"/>
                  </a:lnTo>
                  <a:lnTo>
                    <a:pt x="4879" y="165"/>
                  </a:lnTo>
                  <a:lnTo>
                    <a:pt x="4824" y="147"/>
                  </a:lnTo>
                  <a:lnTo>
                    <a:pt x="4769" y="147"/>
                  </a:lnTo>
                  <a:lnTo>
                    <a:pt x="311" y="1"/>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1005;p31">
              <a:extLst>
                <a:ext uri="{FF2B5EF4-FFF2-40B4-BE49-F238E27FC236}">
                  <a16:creationId xmlns:a16="http://schemas.microsoft.com/office/drawing/2014/main" id="{EF6A8C0F-444F-5D81-991C-93E9423D81F8}"/>
                </a:ext>
              </a:extLst>
            </p:cNvPr>
            <p:cNvSpPr/>
            <p:nvPr/>
          </p:nvSpPr>
          <p:spPr>
            <a:xfrm>
              <a:off x="1715468" y="2876320"/>
              <a:ext cx="114828" cy="45611"/>
            </a:xfrm>
            <a:custGeom>
              <a:avLst/>
              <a:gdLst/>
              <a:ahLst/>
              <a:cxnLst/>
              <a:rect l="l" t="t" r="r" b="b"/>
              <a:pathLst>
                <a:path w="4879" h="1938" extrusionOk="0">
                  <a:moveTo>
                    <a:pt x="4531" y="1"/>
                  </a:moveTo>
                  <a:lnTo>
                    <a:pt x="4476" y="19"/>
                  </a:lnTo>
                  <a:lnTo>
                    <a:pt x="220" y="1334"/>
                  </a:lnTo>
                  <a:lnTo>
                    <a:pt x="165" y="1353"/>
                  </a:lnTo>
                  <a:lnTo>
                    <a:pt x="110" y="1389"/>
                  </a:lnTo>
                  <a:lnTo>
                    <a:pt x="74" y="1444"/>
                  </a:lnTo>
                  <a:lnTo>
                    <a:pt x="37" y="1480"/>
                  </a:lnTo>
                  <a:lnTo>
                    <a:pt x="19" y="1535"/>
                  </a:lnTo>
                  <a:lnTo>
                    <a:pt x="0" y="1608"/>
                  </a:lnTo>
                  <a:lnTo>
                    <a:pt x="0" y="1663"/>
                  </a:lnTo>
                  <a:lnTo>
                    <a:pt x="19" y="1718"/>
                  </a:lnTo>
                  <a:lnTo>
                    <a:pt x="74" y="1809"/>
                  </a:lnTo>
                  <a:lnTo>
                    <a:pt x="128" y="1882"/>
                  </a:lnTo>
                  <a:lnTo>
                    <a:pt x="220" y="1937"/>
                  </a:lnTo>
                  <a:lnTo>
                    <a:pt x="402" y="1937"/>
                  </a:lnTo>
                  <a:lnTo>
                    <a:pt x="4659" y="622"/>
                  </a:lnTo>
                  <a:lnTo>
                    <a:pt x="4714" y="585"/>
                  </a:lnTo>
                  <a:lnTo>
                    <a:pt x="4769" y="549"/>
                  </a:lnTo>
                  <a:lnTo>
                    <a:pt x="4805" y="512"/>
                  </a:lnTo>
                  <a:lnTo>
                    <a:pt x="4842" y="457"/>
                  </a:lnTo>
                  <a:lnTo>
                    <a:pt x="4860" y="403"/>
                  </a:lnTo>
                  <a:lnTo>
                    <a:pt x="4878" y="348"/>
                  </a:lnTo>
                  <a:lnTo>
                    <a:pt x="4878" y="293"/>
                  </a:lnTo>
                  <a:lnTo>
                    <a:pt x="4860" y="220"/>
                  </a:lnTo>
                  <a:lnTo>
                    <a:pt x="4842" y="165"/>
                  </a:lnTo>
                  <a:lnTo>
                    <a:pt x="4805" y="110"/>
                  </a:lnTo>
                  <a:lnTo>
                    <a:pt x="4769" y="74"/>
                  </a:lnTo>
                  <a:lnTo>
                    <a:pt x="4714" y="37"/>
                  </a:lnTo>
                  <a:lnTo>
                    <a:pt x="4659" y="19"/>
                  </a:lnTo>
                  <a:lnTo>
                    <a:pt x="4604" y="1"/>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1006;p31">
              <a:extLst>
                <a:ext uri="{FF2B5EF4-FFF2-40B4-BE49-F238E27FC236}">
                  <a16:creationId xmlns:a16="http://schemas.microsoft.com/office/drawing/2014/main" id="{BF0BF295-1CC7-AE79-3E12-035E6A63818A}"/>
                </a:ext>
              </a:extLst>
            </p:cNvPr>
            <p:cNvSpPr/>
            <p:nvPr/>
          </p:nvSpPr>
          <p:spPr>
            <a:xfrm>
              <a:off x="2511774" y="1936425"/>
              <a:ext cx="26666" cy="118688"/>
            </a:xfrm>
            <a:custGeom>
              <a:avLst/>
              <a:gdLst/>
              <a:ahLst/>
              <a:cxnLst/>
              <a:rect l="l" t="t" r="r" b="b"/>
              <a:pathLst>
                <a:path w="1133" h="5043" extrusionOk="0">
                  <a:moveTo>
                    <a:pt x="731" y="0"/>
                  </a:moveTo>
                  <a:lnTo>
                    <a:pt x="676" y="37"/>
                  </a:lnTo>
                  <a:lnTo>
                    <a:pt x="640" y="55"/>
                  </a:lnTo>
                  <a:lnTo>
                    <a:pt x="585" y="110"/>
                  </a:lnTo>
                  <a:lnTo>
                    <a:pt x="548" y="146"/>
                  </a:lnTo>
                  <a:lnTo>
                    <a:pt x="530" y="201"/>
                  </a:lnTo>
                  <a:lnTo>
                    <a:pt x="512" y="274"/>
                  </a:lnTo>
                  <a:lnTo>
                    <a:pt x="0" y="4695"/>
                  </a:lnTo>
                  <a:lnTo>
                    <a:pt x="0" y="4750"/>
                  </a:lnTo>
                  <a:lnTo>
                    <a:pt x="0" y="4805"/>
                  </a:lnTo>
                  <a:lnTo>
                    <a:pt x="18" y="4860"/>
                  </a:lnTo>
                  <a:lnTo>
                    <a:pt x="55" y="4914"/>
                  </a:lnTo>
                  <a:lnTo>
                    <a:pt x="92" y="4951"/>
                  </a:lnTo>
                  <a:lnTo>
                    <a:pt x="146" y="4988"/>
                  </a:lnTo>
                  <a:lnTo>
                    <a:pt x="201" y="5024"/>
                  </a:lnTo>
                  <a:lnTo>
                    <a:pt x="274" y="5024"/>
                  </a:lnTo>
                  <a:lnTo>
                    <a:pt x="311" y="5042"/>
                  </a:lnTo>
                  <a:lnTo>
                    <a:pt x="420" y="5006"/>
                  </a:lnTo>
                  <a:lnTo>
                    <a:pt x="512" y="4951"/>
                  </a:lnTo>
                  <a:lnTo>
                    <a:pt x="585" y="4878"/>
                  </a:lnTo>
                  <a:lnTo>
                    <a:pt x="603" y="4823"/>
                  </a:lnTo>
                  <a:lnTo>
                    <a:pt x="603" y="4768"/>
                  </a:lnTo>
                  <a:lnTo>
                    <a:pt x="1133" y="347"/>
                  </a:lnTo>
                  <a:lnTo>
                    <a:pt x="1133" y="274"/>
                  </a:lnTo>
                  <a:lnTo>
                    <a:pt x="1133" y="219"/>
                  </a:lnTo>
                  <a:lnTo>
                    <a:pt x="1096" y="164"/>
                  </a:lnTo>
                  <a:lnTo>
                    <a:pt x="1078" y="110"/>
                  </a:lnTo>
                  <a:lnTo>
                    <a:pt x="1023" y="73"/>
                  </a:lnTo>
                  <a:lnTo>
                    <a:pt x="987" y="37"/>
                  </a:lnTo>
                  <a:lnTo>
                    <a:pt x="932" y="0"/>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1007;p31">
              <a:extLst>
                <a:ext uri="{FF2B5EF4-FFF2-40B4-BE49-F238E27FC236}">
                  <a16:creationId xmlns:a16="http://schemas.microsoft.com/office/drawing/2014/main" id="{F6EE7238-2A8C-4F84-B982-5475B757553D}"/>
                </a:ext>
              </a:extLst>
            </p:cNvPr>
            <p:cNvSpPr/>
            <p:nvPr/>
          </p:nvSpPr>
          <p:spPr>
            <a:xfrm>
              <a:off x="2716859" y="2005643"/>
              <a:ext cx="60227" cy="109226"/>
            </a:xfrm>
            <a:custGeom>
              <a:avLst/>
              <a:gdLst/>
              <a:ahLst/>
              <a:cxnLst/>
              <a:rect l="l" t="t" r="r" b="b"/>
              <a:pathLst>
                <a:path w="2559" h="4641" extrusionOk="0">
                  <a:moveTo>
                    <a:pt x="2266" y="0"/>
                  </a:moveTo>
                  <a:lnTo>
                    <a:pt x="2211" y="19"/>
                  </a:lnTo>
                  <a:lnTo>
                    <a:pt x="2156" y="19"/>
                  </a:lnTo>
                  <a:lnTo>
                    <a:pt x="2102" y="55"/>
                  </a:lnTo>
                  <a:lnTo>
                    <a:pt x="2047" y="92"/>
                  </a:lnTo>
                  <a:lnTo>
                    <a:pt x="2010" y="128"/>
                  </a:lnTo>
                  <a:lnTo>
                    <a:pt x="1974" y="183"/>
                  </a:lnTo>
                  <a:lnTo>
                    <a:pt x="37" y="4202"/>
                  </a:lnTo>
                  <a:lnTo>
                    <a:pt x="19" y="4257"/>
                  </a:lnTo>
                  <a:lnTo>
                    <a:pt x="1" y="4312"/>
                  </a:lnTo>
                  <a:lnTo>
                    <a:pt x="19" y="4367"/>
                  </a:lnTo>
                  <a:lnTo>
                    <a:pt x="19" y="4440"/>
                  </a:lnTo>
                  <a:lnTo>
                    <a:pt x="55" y="4495"/>
                  </a:lnTo>
                  <a:lnTo>
                    <a:pt x="92" y="4531"/>
                  </a:lnTo>
                  <a:lnTo>
                    <a:pt x="129" y="4586"/>
                  </a:lnTo>
                  <a:lnTo>
                    <a:pt x="183" y="4604"/>
                  </a:lnTo>
                  <a:lnTo>
                    <a:pt x="256" y="4641"/>
                  </a:lnTo>
                  <a:lnTo>
                    <a:pt x="311" y="4641"/>
                  </a:lnTo>
                  <a:lnTo>
                    <a:pt x="403" y="4622"/>
                  </a:lnTo>
                  <a:lnTo>
                    <a:pt x="476" y="4586"/>
                  </a:lnTo>
                  <a:lnTo>
                    <a:pt x="549" y="4531"/>
                  </a:lnTo>
                  <a:lnTo>
                    <a:pt x="604" y="4458"/>
                  </a:lnTo>
                  <a:lnTo>
                    <a:pt x="2540" y="457"/>
                  </a:lnTo>
                  <a:lnTo>
                    <a:pt x="2558" y="402"/>
                  </a:lnTo>
                  <a:lnTo>
                    <a:pt x="2558" y="329"/>
                  </a:lnTo>
                  <a:lnTo>
                    <a:pt x="2558" y="274"/>
                  </a:lnTo>
                  <a:lnTo>
                    <a:pt x="2558" y="220"/>
                  </a:lnTo>
                  <a:lnTo>
                    <a:pt x="2522" y="165"/>
                  </a:lnTo>
                  <a:lnTo>
                    <a:pt x="2485" y="110"/>
                  </a:lnTo>
                  <a:lnTo>
                    <a:pt x="2449" y="73"/>
                  </a:lnTo>
                  <a:lnTo>
                    <a:pt x="2394" y="37"/>
                  </a:lnTo>
                  <a:lnTo>
                    <a:pt x="2339" y="19"/>
                  </a:lnTo>
                  <a:lnTo>
                    <a:pt x="2266" y="0"/>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1008;p31">
              <a:extLst>
                <a:ext uri="{FF2B5EF4-FFF2-40B4-BE49-F238E27FC236}">
                  <a16:creationId xmlns:a16="http://schemas.microsoft.com/office/drawing/2014/main" id="{2CF7C979-20A8-0204-61F4-2D7496D1EF40}"/>
                </a:ext>
              </a:extLst>
            </p:cNvPr>
            <p:cNvSpPr/>
            <p:nvPr/>
          </p:nvSpPr>
          <p:spPr>
            <a:xfrm>
              <a:off x="2891866" y="2149253"/>
              <a:ext cx="88586" cy="89033"/>
            </a:xfrm>
            <a:custGeom>
              <a:avLst/>
              <a:gdLst/>
              <a:ahLst/>
              <a:cxnLst/>
              <a:rect l="l" t="t" r="r" b="b"/>
              <a:pathLst>
                <a:path w="3764" h="3783" extrusionOk="0">
                  <a:moveTo>
                    <a:pt x="3453" y="0"/>
                  </a:moveTo>
                  <a:lnTo>
                    <a:pt x="3380" y="19"/>
                  </a:lnTo>
                  <a:lnTo>
                    <a:pt x="3325" y="37"/>
                  </a:lnTo>
                  <a:lnTo>
                    <a:pt x="3270" y="55"/>
                  </a:lnTo>
                  <a:lnTo>
                    <a:pt x="3216" y="92"/>
                  </a:lnTo>
                  <a:lnTo>
                    <a:pt x="92" y="3252"/>
                  </a:lnTo>
                  <a:lnTo>
                    <a:pt x="55" y="3307"/>
                  </a:lnTo>
                  <a:lnTo>
                    <a:pt x="19" y="3362"/>
                  </a:lnTo>
                  <a:lnTo>
                    <a:pt x="0" y="3417"/>
                  </a:lnTo>
                  <a:lnTo>
                    <a:pt x="0" y="3471"/>
                  </a:lnTo>
                  <a:lnTo>
                    <a:pt x="0" y="3545"/>
                  </a:lnTo>
                  <a:lnTo>
                    <a:pt x="19" y="3599"/>
                  </a:lnTo>
                  <a:lnTo>
                    <a:pt x="55" y="3654"/>
                  </a:lnTo>
                  <a:lnTo>
                    <a:pt x="92" y="3691"/>
                  </a:lnTo>
                  <a:lnTo>
                    <a:pt x="146" y="3745"/>
                  </a:lnTo>
                  <a:lnTo>
                    <a:pt x="201" y="3764"/>
                  </a:lnTo>
                  <a:lnTo>
                    <a:pt x="256" y="3782"/>
                  </a:lnTo>
                  <a:lnTo>
                    <a:pt x="366" y="3782"/>
                  </a:lnTo>
                  <a:lnTo>
                    <a:pt x="439" y="3764"/>
                  </a:lnTo>
                  <a:lnTo>
                    <a:pt x="475" y="3745"/>
                  </a:lnTo>
                  <a:lnTo>
                    <a:pt x="530" y="3691"/>
                  </a:lnTo>
                  <a:lnTo>
                    <a:pt x="3672" y="530"/>
                  </a:lnTo>
                  <a:lnTo>
                    <a:pt x="3709" y="494"/>
                  </a:lnTo>
                  <a:lnTo>
                    <a:pt x="3727" y="439"/>
                  </a:lnTo>
                  <a:lnTo>
                    <a:pt x="3745" y="384"/>
                  </a:lnTo>
                  <a:lnTo>
                    <a:pt x="3764" y="311"/>
                  </a:lnTo>
                  <a:lnTo>
                    <a:pt x="3745" y="256"/>
                  </a:lnTo>
                  <a:lnTo>
                    <a:pt x="3727" y="201"/>
                  </a:lnTo>
                  <a:lnTo>
                    <a:pt x="3709" y="146"/>
                  </a:lnTo>
                  <a:lnTo>
                    <a:pt x="3672" y="92"/>
                  </a:lnTo>
                  <a:lnTo>
                    <a:pt x="3618" y="55"/>
                  </a:lnTo>
                  <a:lnTo>
                    <a:pt x="3563" y="37"/>
                  </a:lnTo>
                  <a:lnTo>
                    <a:pt x="3508" y="19"/>
                  </a:lnTo>
                  <a:lnTo>
                    <a:pt x="3453" y="0"/>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1009;p31">
              <a:extLst>
                <a:ext uri="{FF2B5EF4-FFF2-40B4-BE49-F238E27FC236}">
                  <a16:creationId xmlns:a16="http://schemas.microsoft.com/office/drawing/2014/main" id="{6AC6B2E7-35A5-664D-6BF7-271C61777637}"/>
                </a:ext>
              </a:extLst>
            </p:cNvPr>
            <p:cNvSpPr/>
            <p:nvPr/>
          </p:nvSpPr>
          <p:spPr>
            <a:xfrm>
              <a:off x="3016978" y="2351324"/>
              <a:ext cx="108378" cy="61097"/>
            </a:xfrm>
            <a:custGeom>
              <a:avLst/>
              <a:gdLst/>
              <a:ahLst/>
              <a:cxnLst/>
              <a:rect l="l" t="t" r="r" b="b"/>
              <a:pathLst>
                <a:path w="4605" h="2596" extrusionOk="0">
                  <a:moveTo>
                    <a:pt x="4221" y="1"/>
                  </a:moveTo>
                  <a:lnTo>
                    <a:pt x="4166" y="19"/>
                  </a:lnTo>
                  <a:lnTo>
                    <a:pt x="165" y="1992"/>
                  </a:lnTo>
                  <a:lnTo>
                    <a:pt x="110" y="2029"/>
                  </a:lnTo>
                  <a:lnTo>
                    <a:pt x="74" y="2065"/>
                  </a:lnTo>
                  <a:lnTo>
                    <a:pt x="37" y="2120"/>
                  </a:lnTo>
                  <a:lnTo>
                    <a:pt x="19" y="2175"/>
                  </a:lnTo>
                  <a:lnTo>
                    <a:pt x="1" y="2230"/>
                  </a:lnTo>
                  <a:lnTo>
                    <a:pt x="1" y="2284"/>
                  </a:lnTo>
                  <a:lnTo>
                    <a:pt x="1" y="2358"/>
                  </a:lnTo>
                  <a:lnTo>
                    <a:pt x="37" y="2412"/>
                  </a:lnTo>
                  <a:lnTo>
                    <a:pt x="74" y="2485"/>
                  </a:lnTo>
                  <a:lnTo>
                    <a:pt x="147" y="2540"/>
                  </a:lnTo>
                  <a:lnTo>
                    <a:pt x="220" y="2577"/>
                  </a:lnTo>
                  <a:lnTo>
                    <a:pt x="311" y="2595"/>
                  </a:lnTo>
                  <a:lnTo>
                    <a:pt x="384" y="2577"/>
                  </a:lnTo>
                  <a:lnTo>
                    <a:pt x="439" y="2559"/>
                  </a:lnTo>
                  <a:lnTo>
                    <a:pt x="4440" y="585"/>
                  </a:lnTo>
                  <a:lnTo>
                    <a:pt x="4495" y="549"/>
                  </a:lnTo>
                  <a:lnTo>
                    <a:pt x="4531" y="512"/>
                  </a:lnTo>
                  <a:lnTo>
                    <a:pt x="4568" y="458"/>
                  </a:lnTo>
                  <a:lnTo>
                    <a:pt x="4604" y="403"/>
                  </a:lnTo>
                  <a:lnTo>
                    <a:pt x="4604" y="348"/>
                  </a:lnTo>
                  <a:lnTo>
                    <a:pt x="4604" y="293"/>
                  </a:lnTo>
                  <a:lnTo>
                    <a:pt x="4604" y="220"/>
                  </a:lnTo>
                  <a:lnTo>
                    <a:pt x="4586" y="165"/>
                  </a:lnTo>
                  <a:lnTo>
                    <a:pt x="4550" y="110"/>
                  </a:lnTo>
                  <a:lnTo>
                    <a:pt x="4513" y="74"/>
                  </a:lnTo>
                  <a:lnTo>
                    <a:pt x="4458" y="37"/>
                  </a:lnTo>
                  <a:lnTo>
                    <a:pt x="4404" y="19"/>
                  </a:lnTo>
                  <a:lnTo>
                    <a:pt x="4349" y="1"/>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1010;p31">
              <a:extLst>
                <a:ext uri="{FF2B5EF4-FFF2-40B4-BE49-F238E27FC236}">
                  <a16:creationId xmlns:a16="http://schemas.microsoft.com/office/drawing/2014/main" id="{3FAFE73E-3F23-0F69-B6CD-F08EC40BFA5C}"/>
                </a:ext>
              </a:extLst>
            </p:cNvPr>
            <p:cNvSpPr/>
            <p:nvPr/>
          </p:nvSpPr>
          <p:spPr>
            <a:xfrm>
              <a:off x="3078473" y="2589522"/>
              <a:ext cx="118688" cy="27560"/>
            </a:xfrm>
            <a:custGeom>
              <a:avLst/>
              <a:gdLst/>
              <a:ahLst/>
              <a:cxnLst/>
              <a:rect l="l" t="t" r="r" b="b"/>
              <a:pathLst>
                <a:path w="5043" h="1171" extrusionOk="0">
                  <a:moveTo>
                    <a:pt x="4695" y="1"/>
                  </a:moveTo>
                  <a:lnTo>
                    <a:pt x="274" y="549"/>
                  </a:lnTo>
                  <a:lnTo>
                    <a:pt x="219" y="567"/>
                  </a:lnTo>
                  <a:lnTo>
                    <a:pt x="165" y="604"/>
                  </a:lnTo>
                  <a:lnTo>
                    <a:pt x="110" y="622"/>
                  </a:lnTo>
                  <a:lnTo>
                    <a:pt x="73" y="677"/>
                  </a:lnTo>
                  <a:lnTo>
                    <a:pt x="37" y="732"/>
                  </a:lnTo>
                  <a:lnTo>
                    <a:pt x="18" y="787"/>
                  </a:lnTo>
                  <a:lnTo>
                    <a:pt x="0" y="841"/>
                  </a:lnTo>
                  <a:lnTo>
                    <a:pt x="0" y="896"/>
                  </a:lnTo>
                  <a:lnTo>
                    <a:pt x="37" y="1006"/>
                  </a:lnTo>
                  <a:lnTo>
                    <a:pt x="110" y="1097"/>
                  </a:lnTo>
                  <a:lnTo>
                    <a:pt x="201" y="1152"/>
                  </a:lnTo>
                  <a:lnTo>
                    <a:pt x="311" y="1170"/>
                  </a:lnTo>
                  <a:lnTo>
                    <a:pt x="347" y="1170"/>
                  </a:lnTo>
                  <a:lnTo>
                    <a:pt x="4768" y="604"/>
                  </a:lnTo>
                  <a:lnTo>
                    <a:pt x="4841" y="604"/>
                  </a:lnTo>
                  <a:lnTo>
                    <a:pt x="4896" y="567"/>
                  </a:lnTo>
                  <a:lnTo>
                    <a:pt x="4933" y="531"/>
                  </a:lnTo>
                  <a:lnTo>
                    <a:pt x="4988" y="494"/>
                  </a:lnTo>
                  <a:lnTo>
                    <a:pt x="5006" y="439"/>
                  </a:lnTo>
                  <a:lnTo>
                    <a:pt x="5024" y="385"/>
                  </a:lnTo>
                  <a:lnTo>
                    <a:pt x="5042" y="330"/>
                  </a:lnTo>
                  <a:lnTo>
                    <a:pt x="5042" y="257"/>
                  </a:lnTo>
                  <a:lnTo>
                    <a:pt x="5024" y="202"/>
                  </a:lnTo>
                  <a:lnTo>
                    <a:pt x="5006" y="147"/>
                  </a:lnTo>
                  <a:lnTo>
                    <a:pt x="4969" y="92"/>
                  </a:lnTo>
                  <a:lnTo>
                    <a:pt x="4933" y="56"/>
                  </a:lnTo>
                  <a:lnTo>
                    <a:pt x="4878" y="19"/>
                  </a:lnTo>
                  <a:lnTo>
                    <a:pt x="4823" y="1"/>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1011;p31">
              <a:extLst>
                <a:ext uri="{FF2B5EF4-FFF2-40B4-BE49-F238E27FC236}">
                  <a16:creationId xmlns:a16="http://schemas.microsoft.com/office/drawing/2014/main" id="{7B7CEB15-4A29-A90A-506C-23B4870A6405}"/>
                </a:ext>
              </a:extLst>
            </p:cNvPr>
            <p:cNvSpPr/>
            <p:nvPr/>
          </p:nvSpPr>
          <p:spPr>
            <a:xfrm>
              <a:off x="364488" y="4685213"/>
              <a:ext cx="1565102" cy="2753949"/>
            </a:xfrm>
            <a:custGeom>
              <a:avLst/>
              <a:gdLst/>
              <a:ahLst/>
              <a:cxnLst/>
              <a:rect l="l" t="t" r="r" b="b"/>
              <a:pathLst>
                <a:path w="66501" h="117015" extrusionOk="0">
                  <a:moveTo>
                    <a:pt x="25925" y="0"/>
                  </a:moveTo>
                  <a:lnTo>
                    <a:pt x="11218" y="4824"/>
                  </a:lnTo>
                  <a:lnTo>
                    <a:pt x="10852" y="7272"/>
                  </a:lnTo>
                  <a:lnTo>
                    <a:pt x="10432" y="10231"/>
                  </a:lnTo>
                  <a:lnTo>
                    <a:pt x="9866" y="14250"/>
                  </a:lnTo>
                  <a:lnTo>
                    <a:pt x="9190" y="19238"/>
                  </a:lnTo>
                  <a:lnTo>
                    <a:pt x="8404" y="25139"/>
                  </a:lnTo>
                  <a:lnTo>
                    <a:pt x="7564" y="31862"/>
                  </a:lnTo>
                  <a:lnTo>
                    <a:pt x="7107" y="35498"/>
                  </a:lnTo>
                  <a:lnTo>
                    <a:pt x="6650" y="39316"/>
                  </a:lnTo>
                  <a:lnTo>
                    <a:pt x="6194" y="43317"/>
                  </a:lnTo>
                  <a:lnTo>
                    <a:pt x="5719" y="47464"/>
                  </a:lnTo>
                  <a:lnTo>
                    <a:pt x="5244" y="51776"/>
                  </a:lnTo>
                  <a:lnTo>
                    <a:pt x="4769" y="56215"/>
                  </a:lnTo>
                  <a:lnTo>
                    <a:pt x="4294" y="60782"/>
                  </a:lnTo>
                  <a:lnTo>
                    <a:pt x="3837" y="65477"/>
                  </a:lnTo>
                  <a:lnTo>
                    <a:pt x="3380" y="70282"/>
                  </a:lnTo>
                  <a:lnTo>
                    <a:pt x="2923" y="75197"/>
                  </a:lnTo>
                  <a:lnTo>
                    <a:pt x="2485" y="80184"/>
                  </a:lnTo>
                  <a:lnTo>
                    <a:pt x="2065" y="85281"/>
                  </a:lnTo>
                  <a:lnTo>
                    <a:pt x="1663" y="90433"/>
                  </a:lnTo>
                  <a:lnTo>
                    <a:pt x="1279" y="95658"/>
                  </a:lnTo>
                  <a:lnTo>
                    <a:pt x="914" y="100938"/>
                  </a:lnTo>
                  <a:lnTo>
                    <a:pt x="585" y="106273"/>
                  </a:lnTo>
                  <a:lnTo>
                    <a:pt x="274" y="111626"/>
                  </a:lnTo>
                  <a:lnTo>
                    <a:pt x="0" y="117015"/>
                  </a:lnTo>
                  <a:lnTo>
                    <a:pt x="66501" y="117015"/>
                  </a:lnTo>
                  <a:lnTo>
                    <a:pt x="66154" y="112393"/>
                  </a:lnTo>
                  <a:lnTo>
                    <a:pt x="65770" y="107698"/>
                  </a:lnTo>
                  <a:lnTo>
                    <a:pt x="65386" y="102948"/>
                  </a:lnTo>
                  <a:lnTo>
                    <a:pt x="64966" y="98161"/>
                  </a:lnTo>
                  <a:lnTo>
                    <a:pt x="64546" y="93338"/>
                  </a:lnTo>
                  <a:lnTo>
                    <a:pt x="64107" y="88497"/>
                  </a:lnTo>
                  <a:lnTo>
                    <a:pt x="63212" y="78851"/>
                  </a:lnTo>
                  <a:lnTo>
                    <a:pt x="62280" y="69332"/>
                  </a:lnTo>
                  <a:lnTo>
                    <a:pt x="61349" y="60033"/>
                  </a:lnTo>
                  <a:lnTo>
                    <a:pt x="60435" y="51081"/>
                  </a:lnTo>
                  <a:lnTo>
                    <a:pt x="59522" y="42586"/>
                  </a:lnTo>
                  <a:lnTo>
                    <a:pt x="58681" y="34657"/>
                  </a:lnTo>
                  <a:lnTo>
                    <a:pt x="57878" y="27423"/>
                  </a:lnTo>
                  <a:lnTo>
                    <a:pt x="57147" y="20992"/>
                  </a:lnTo>
                  <a:lnTo>
                    <a:pt x="56526" y="15475"/>
                  </a:lnTo>
                  <a:lnTo>
                    <a:pt x="55612" y="7637"/>
                  </a:lnTo>
                  <a:lnTo>
                    <a:pt x="55283" y="4824"/>
                  </a:lnTo>
                  <a:lnTo>
                    <a:pt x="40485" y="0"/>
                  </a:lnTo>
                  <a:close/>
                </a:path>
              </a:pathLst>
            </a:custGeom>
            <a:solidFill>
              <a:srgbClr val="0062CF"/>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1012;p31">
              <a:extLst>
                <a:ext uri="{FF2B5EF4-FFF2-40B4-BE49-F238E27FC236}">
                  <a16:creationId xmlns:a16="http://schemas.microsoft.com/office/drawing/2014/main" id="{3420554D-63BA-C81F-303B-C9F45BEA7600}"/>
                </a:ext>
              </a:extLst>
            </p:cNvPr>
            <p:cNvSpPr/>
            <p:nvPr/>
          </p:nvSpPr>
          <p:spPr>
            <a:xfrm>
              <a:off x="708027" y="5243745"/>
              <a:ext cx="1053027" cy="1126527"/>
            </a:xfrm>
            <a:custGeom>
              <a:avLst/>
              <a:gdLst/>
              <a:ahLst/>
              <a:cxnLst/>
              <a:rect l="l" t="t" r="r" b="b"/>
              <a:pathLst>
                <a:path w="44743" h="47866" extrusionOk="0">
                  <a:moveTo>
                    <a:pt x="31844" y="0"/>
                  </a:moveTo>
                  <a:lnTo>
                    <a:pt x="1" y="11199"/>
                  </a:lnTo>
                  <a:lnTo>
                    <a:pt x="12917" y="47866"/>
                  </a:lnTo>
                  <a:lnTo>
                    <a:pt x="44742" y="36667"/>
                  </a:lnTo>
                  <a:lnTo>
                    <a:pt x="31844" y="0"/>
                  </a:lnTo>
                  <a:close/>
                </a:path>
              </a:pathLst>
            </a:custGeom>
            <a:solidFill>
              <a:srgbClr val="30A0A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1013;p31">
              <a:extLst>
                <a:ext uri="{FF2B5EF4-FFF2-40B4-BE49-F238E27FC236}">
                  <a16:creationId xmlns:a16="http://schemas.microsoft.com/office/drawing/2014/main" id="{C95BEAC2-8282-43FC-301E-6E48B57CC959}"/>
                </a:ext>
              </a:extLst>
            </p:cNvPr>
            <p:cNvSpPr/>
            <p:nvPr/>
          </p:nvSpPr>
          <p:spPr>
            <a:xfrm>
              <a:off x="658157" y="5100981"/>
              <a:ext cx="1052580" cy="1126551"/>
            </a:xfrm>
            <a:custGeom>
              <a:avLst/>
              <a:gdLst/>
              <a:ahLst/>
              <a:cxnLst/>
              <a:rect l="l" t="t" r="r" b="b"/>
              <a:pathLst>
                <a:path w="44724" h="47867" extrusionOk="0">
                  <a:moveTo>
                    <a:pt x="31825" y="1"/>
                  </a:moveTo>
                  <a:lnTo>
                    <a:pt x="0" y="11200"/>
                  </a:lnTo>
                  <a:lnTo>
                    <a:pt x="12898" y="47866"/>
                  </a:lnTo>
                  <a:lnTo>
                    <a:pt x="44724" y="36667"/>
                  </a:lnTo>
                  <a:lnTo>
                    <a:pt x="31825" y="1"/>
                  </a:lnTo>
                  <a:close/>
                </a:path>
              </a:pathLst>
            </a:custGeom>
            <a:solidFill>
              <a:srgbClr val="30A0A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1014;p31">
              <a:extLst>
                <a:ext uri="{FF2B5EF4-FFF2-40B4-BE49-F238E27FC236}">
                  <a16:creationId xmlns:a16="http://schemas.microsoft.com/office/drawing/2014/main" id="{1109AE21-9906-5C53-C4DB-5C2BD0B2EE6D}"/>
                </a:ext>
              </a:extLst>
            </p:cNvPr>
            <p:cNvSpPr/>
            <p:nvPr/>
          </p:nvSpPr>
          <p:spPr>
            <a:xfrm>
              <a:off x="668465" y="5143980"/>
              <a:ext cx="749898" cy="356036"/>
            </a:xfrm>
            <a:custGeom>
              <a:avLst/>
              <a:gdLst/>
              <a:ahLst/>
              <a:cxnLst/>
              <a:rect l="l" t="t" r="r" b="b"/>
              <a:pathLst>
                <a:path w="31863" h="15128" extrusionOk="0">
                  <a:moveTo>
                    <a:pt x="30291" y="1"/>
                  </a:moveTo>
                  <a:lnTo>
                    <a:pt x="1" y="10652"/>
                  </a:lnTo>
                  <a:lnTo>
                    <a:pt x="1572" y="15128"/>
                  </a:lnTo>
                  <a:lnTo>
                    <a:pt x="31862" y="4477"/>
                  </a:lnTo>
                  <a:lnTo>
                    <a:pt x="30291" y="1"/>
                  </a:lnTo>
                  <a:close/>
                </a:path>
              </a:pathLst>
            </a:custGeom>
            <a:solidFill>
              <a:srgbClr val="FFFFFF"/>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1015;p31">
              <a:extLst>
                <a:ext uri="{FF2B5EF4-FFF2-40B4-BE49-F238E27FC236}">
                  <a16:creationId xmlns:a16="http://schemas.microsoft.com/office/drawing/2014/main" id="{87738E5A-31AF-B49A-42D9-D8AB35AFAD28}"/>
                </a:ext>
              </a:extLst>
            </p:cNvPr>
            <p:cNvSpPr/>
            <p:nvPr/>
          </p:nvSpPr>
          <p:spPr>
            <a:xfrm>
              <a:off x="-84820" y="5046381"/>
              <a:ext cx="1557782" cy="1425798"/>
            </a:xfrm>
            <a:custGeom>
              <a:avLst/>
              <a:gdLst/>
              <a:ahLst/>
              <a:cxnLst/>
              <a:rect l="l" t="t" r="r" b="b"/>
              <a:pathLst>
                <a:path w="66190" h="60582" extrusionOk="0">
                  <a:moveTo>
                    <a:pt x="22453" y="1"/>
                  </a:moveTo>
                  <a:lnTo>
                    <a:pt x="21978" y="695"/>
                  </a:lnTo>
                  <a:lnTo>
                    <a:pt x="21430" y="1554"/>
                  </a:lnTo>
                  <a:lnTo>
                    <a:pt x="20663" y="2759"/>
                  </a:lnTo>
                  <a:lnTo>
                    <a:pt x="19713" y="4276"/>
                  </a:lnTo>
                  <a:lnTo>
                    <a:pt x="18598" y="6157"/>
                  </a:lnTo>
                  <a:lnTo>
                    <a:pt x="17319" y="8350"/>
                  </a:lnTo>
                  <a:lnTo>
                    <a:pt x="15894" y="10871"/>
                  </a:lnTo>
                  <a:lnTo>
                    <a:pt x="15127" y="12259"/>
                  </a:lnTo>
                  <a:lnTo>
                    <a:pt x="14341" y="13721"/>
                  </a:lnTo>
                  <a:lnTo>
                    <a:pt x="13519" y="15274"/>
                  </a:lnTo>
                  <a:lnTo>
                    <a:pt x="12661" y="16900"/>
                  </a:lnTo>
                  <a:lnTo>
                    <a:pt x="11784" y="18599"/>
                  </a:lnTo>
                  <a:lnTo>
                    <a:pt x="10888" y="20389"/>
                  </a:lnTo>
                  <a:lnTo>
                    <a:pt x="9975" y="22253"/>
                  </a:lnTo>
                  <a:lnTo>
                    <a:pt x="9025" y="24189"/>
                  </a:lnTo>
                  <a:lnTo>
                    <a:pt x="8075" y="26217"/>
                  </a:lnTo>
                  <a:lnTo>
                    <a:pt x="7088" y="28318"/>
                  </a:lnTo>
                  <a:lnTo>
                    <a:pt x="6102" y="30510"/>
                  </a:lnTo>
                  <a:lnTo>
                    <a:pt x="5097" y="32757"/>
                  </a:lnTo>
                  <a:lnTo>
                    <a:pt x="4074" y="35096"/>
                  </a:lnTo>
                  <a:lnTo>
                    <a:pt x="3051" y="37507"/>
                  </a:lnTo>
                  <a:lnTo>
                    <a:pt x="2010" y="39992"/>
                  </a:lnTo>
                  <a:lnTo>
                    <a:pt x="968" y="42568"/>
                  </a:lnTo>
                  <a:lnTo>
                    <a:pt x="786" y="43061"/>
                  </a:lnTo>
                  <a:lnTo>
                    <a:pt x="603" y="43573"/>
                  </a:lnTo>
                  <a:lnTo>
                    <a:pt x="457" y="44066"/>
                  </a:lnTo>
                  <a:lnTo>
                    <a:pt x="329" y="44559"/>
                  </a:lnTo>
                  <a:lnTo>
                    <a:pt x="238" y="45053"/>
                  </a:lnTo>
                  <a:lnTo>
                    <a:pt x="146" y="45564"/>
                  </a:lnTo>
                  <a:lnTo>
                    <a:pt x="73" y="46057"/>
                  </a:lnTo>
                  <a:lnTo>
                    <a:pt x="37" y="46551"/>
                  </a:lnTo>
                  <a:lnTo>
                    <a:pt x="0" y="47026"/>
                  </a:lnTo>
                  <a:lnTo>
                    <a:pt x="0" y="47519"/>
                  </a:lnTo>
                  <a:lnTo>
                    <a:pt x="0" y="47994"/>
                  </a:lnTo>
                  <a:lnTo>
                    <a:pt x="37" y="48469"/>
                  </a:lnTo>
                  <a:lnTo>
                    <a:pt x="73" y="48944"/>
                  </a:lnTo>
                  <a:lnTo>
                    <a:pt x="146" y="49419"/>
                  </a:lnTo>
                  <a:lnTo>
                    <a:pt x="219" y="49876"/>
                  </a:lnTo>
                  <a:lnTo>
                    <a:pt x="311" y="50351"/>
                  </a:lnTo>
                  <a:lnTo>
                    <a:pt x="420" y="50789"/>
                  </a:lnTo>
                  <a:lnTo>
                    <a:pt x="566" y="51246"/>
                  </a:lnTo>
                  <a:lnTo>
                    <a:pt x="694" y="51684"/>
                  </a:lnTo>
                  <a:lnTo>
                    <a:pt x="859" y="52123"/>
                  </a:lnTo>
                  <a:lnTo>
                    <a:pt x="1041" y="52543"/>
                  </a:lnTo>
                  <a:lnTo>
                    <a:pt x="1224" y="52963"/>
                  </a:lnTo>
                  <a:lnTo>
                    <a:pt x="1425" y="53383"/>
                  </a:lnTo>
                  <a:lnTo>
                    <a:pt x="1644" y="53785"/>
                  </a:lnTo>
                  <a:lnTo>
                    <a:pt x="1882" y="54187"/>
                  </a:lnTo>
                  <a:lnTo>
                    <a:pt x="2138" y="54571"/>
                  </a:lnTo>
                  <a:lnTo>
                    <a:pt x="2393" y="54955"/>
                  </a:lnTo>
                  <a:lnTo>
                    <a:pt x="2667" y="55320"/>
                  </a:lnTo>
                  <a:lnTo>
                    <a:pt x="2941" y="55685"/>
                  </a:lnTo>
                  <a:lnTo>
                    <a:pt x="3234" y="56032"/>
                  </a:lnTo>
                  <a:lnTo>
                    <a:pt x="3544" y="56380"/>
                  </a:lnTo>
                  <a:lnTo>
                    <a:pt x="3873" y="56708"/>
                  </a:lnTo>
                  <a:lnTo>
                    <a:pt x="4202" y="57019"/>
                  </a:lnTo>
                  <a:lnTo>
                    <a:pt x="4531" y="57330"/>
                  </a:lnTo>
                  <a:lnTo>
                    <a:pt x="4896" y="57622"/>
                  </a:lnTo>
                  <a:lnTo>
                    <a:pt x="5243" y="57914"/>
                  </a:lnTo>
                  <a:lnTo>
                    <a:pt x="5627" y="58188"/>
                  </a:lnTo>
                  <a:lnTo>
                    <a:pt x="5992" y="58444"/>
                  </a:lnTo>
                  <a:lnTo>
                    <a:pt x="6394" y="58681"/>
                  </a:lnTo>
                  <a:lnTo>
                    <a:pt x="6778" y="58919"/>
                  </a:lnTo>
                  <a:lnTo>
                    <a:pt x="7198" y="59138"/>
                  </a:lnTo>
                  <a:lnTo>
                    <a:pt x="7600" y="59339"/>
                  </a:lnTo>
                  <a:lnTo>
                    <a:pt x="8020" y="59540"/>
                  </a:lnTo>
                  <a:lnTo>
                    <a:pt x="8459" y="59705"/>
                  </a:lnTo>
                  <a:lnTo>
                    <a:pt x="8879" y="59869"/>
                  </a:lnTo>
                  <a:lnTo>
                    <a:pt x="9336" y="60015"/>
                  </a:lnTo>
                  <a:lnTo>
                    <a:pt x="9774" y="60143"/>
                  </a:lnTo>
                  <a:lnTo>
                    <a:pt x="10231" y="60253"/>
                  </a:lnTo>
                  <a:lnTo>
                    <a:pt x="10688" y="60344"/>
                  </a:lnTo>
                  <a:lnTo>
                    <a:pt x="11163" y="60435"/>
                  </a:lnTo>
                  <a:lnTo>
                    <a:pt x="11619" y="60490"/>
                  </a:lnTo>
                  <a:lnTo>
                    <a:pt x="12094" y="60545"/>
                  </a:lnTo>
                  <a:lnTo>
                    <a:pt x="12569" y="60563"/>
                  </a:lnTo>
                  <a:lnTo>
                    <a:pt x="13063" y="60581"/>
                  </a:lnTo>
                  <a:lnTo>
                    <a:pt x="13538" y="60563"/>
                  </a:lnTo>
                  <a:lnTo>
                    <a:pt x="14031" y="60545"/>
                  </a:lnTo>
                  <a:lnTo>
                    <a:pt x="14524" y="60490"/>
                  </a:lnTo>
                  <a:lnTo>
                    <a:pt x="15017" y="60417"/>
                  </a:lnTo>
                  <a:lnTo>
                    <a:pt x="15511" y="60344"/>
                  </a:lnTo>
                  <a:lnTo>
                    <a:pt x="16004" y="60234"/>
                  </a:lnTo>
                  <a:lnTo>
                    <a:pt x="16515" y="60106"/>
                  </a:lnTo>
                  <a:lnTo>
                    <a:pt x="17009" y="59960"/>
                  </a:lnTo>
                  <a:lnTo>
                    <a:pt x="17502" y="59778"/>
                  </a:lnTo>
                  <a:lnTo>
                    <a:pt x="18014" y="59595"/>
                  </a:lnTo>
                  <a:lnTo>
                    <a:pt x="20937" y="58389"/>
                  </a:lnTo>
                  <a:lnTo>
                    <a:pt x="23841" y="57165"/>
                  </a:lnTo>
                  <a:lnTo>
                    <a:pt x="26710" y="55923"/>
                  </a:lnTo>
                  <a:lnTo>
                    <a:pt x="29578" y="54626"/>
                  </a:lnTo>
                  <a:lnTo>
                    <a:pt x="32446" y="53292"/>
                  </a:lnTo>
                  <a:lnTo>
                    <a:pt x="35296" y="51904"/>
                  </a:lnTo>
                  <a:lnTo>
                    <a:pt x="38183" y="50479"/>
                  </a:lnTo>
                  <a:lnTo>
                    <a:pt x="41088" y="48999"/>
                  </a:lnTo>
                  <a:lnTo>
                    <a:pt x="44029" y="47464"/>
                  </a:lnTo>
                  <a:lnTo>
                    <a:pt x="46989" y="45856"/>
                  </a:lnTo>
                  <a:lnTo>
                    <a:pt x="50021" y="44194"/>
                  </a:lnTo>
                  <a:lnTo>
                    <a:pt x="53109" y="42458"/>
                  </a:lnTo>
                  <a:lnTo>
                    <a:pt x="56251" y="40650"/>
                  </a:lnTo>
                  <a:lnTo>
                    <a:pt x="59485" y="38750"/>
                  </a:lnTo>
                  <a:lnTo>
                    <a:pt x="62792" y="36758"/>
                  </a:lnTo>
                  <a:lnTo>
                    <a:pt x="66190" y="34694"/>
                  </a:lnTo>
                  <a:lnTo>
                    <a:pt x="59960" y="24372"/>
                  </a:lnTo>
                  <a:lnTo>
                    <a:pt x="59211" y="24829"/>
                  </a:lnTo>
                  <a:lnTo>
                    <a:pt x="58261" y="25377"/>
                  </a:lnTo>
                  <a:lnTo>
                    <a:pt x="56945" y="26126"/>
                  </a:lnTo>
                  <a:lnTo>
                    <a:pt x="55283" y="27057"/>
                  </a:lnTo>
                  <a:lnTo>
                    <a:pt x="53273" y="28135"/>
                  </a:lnTo>
                  <a:lnTo>
                    <a:pt x="50935" y="29396"/>
                  </a:lnTo>
                  <a:lnTo>
                    <a:pt x="48249" y="30766"/>
                  </a:lnTo>
                  <a:lnTo>
                    <a:pt x="45253" y="32282"/>
                  </a:lnTo>
                  <a:lnTo>
                    <a:pt x="43645" y="33068"/>
                  </a:lnTo>
                  <a:lnTo>
                    <a:pt x="41946" y="33890"/>
                  </a:lnTo>
                  <a:lnTo>
                    <a:pt x="40174" y="34730"/>
                  </a:lnTo>
                  <a:lnTo>
                    <a:pt x="38329" y="35607"/>
                  </a:lnTo>
                  <a:lnTo>
                    <a:pt x="36411" y="36503"/>
                  </a:lnTo>
                  <a:lnTo>
                    <a:pt x="34419" y="37398"/>
                  </a:lnTo>
                  <a:lnTo>
                    <a:pt x="32355" y="38330"/>
                  </a:lnTo>
                  <a:lnTo>
                    <a:pt x="30217" y="39261"/>
                  </a:lnTo>
                  <a:lnTo>
                    <a:pt x="28007" y="40211"/>
                  </a:lnTo>
                  <a:lnTo>
                    <a:pt x="25741" y="41180"/>
                  </a:lnTo>
                  <a:lnTo>
                    <a:pt x="23385" y="42148"/>
                  </a:lnTo>
                  <a:lnTo>
                    <a:pt x="20973" y="43134"/>
                  </a:lnTo>
                  <a:lnTo>
                    <a:pt x="18507" y="44121"/>
                  </a:lnTo>
                  <a:lnTo>
                    <a:pt x="15967" y="45107"/>
                  </a:lnTo>
                  <a:lnTo>
                    <a:pt x="15967" y="45107"/>
                  </a:lnTo>
                  <a:lnTo>
                    <a:pt x="18324" y="40759"/>
                  </a:lnTo>
                  <a:lnTo>
                    <a:pt x="19859" y="37928"/>
                  </a:lnTo>
                  <a:lnTo>
                    <a:pt x="21521" y="34913"/>
                  </a:lnTo>
                  <a:lnTo>
                    <a:pt x="23184" y="31935"/>
                  </a:lnTo>
                  <a:lnTo>
                    <a:pt x="24006" y="30510"/>
                  </a:lnTo>
                  <a:lnTo>
                    <a:pt x="24791" y="29158"/>
                  </a:lnTo>
                  <a:lnTo>
                    <a:pt x="25522" y="27934"/>
                  </a:lnTo>
                  <a:lnTo>
                    <a:pt x="26198" y="26820"/>
                  </a:lnTo>
                  <a:lnTo>
                    <a:pt x="26801" y="25870"/>
                  </a:lnTo>
                  <a:lnTo>
                    <a:pt x="27331" y="25103"/>
                  </a:lnTo>
                  <a:lnTo>
                    <a:pt x="22453" y="1"/>
                  </a:lnTo>
                  <a:close/>
                </a:path>
              </a:pathLst>
            </a:custGeom>
            <a:solidFill>
              <a:srgbClr val="F4B1A4"/>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1016;p31">
              <a:extLst>
                <a:ext uri="{FF2B5EF4-FFF2-40B4-BE49-F238E27FC236}">
                  <a16:creationId xmlns:a16="http://schemas.microsoft.com/office/drawing/2014/main" id="{6CF6124E-7DAB-D51D-9EFE-32B1A7E7D7D7}"/>
                </a:ext>
              </a:extLst>
            </p:cNvPr>
            <p:cNvSpPr/>
            <p:nvPr/>
          </p:nvSpPr>
          <p:spPr>
            <a:xfrm>
              <a:off x="1223985" y="5363280"/>
              <a:ext cx="470840" cy="529728"/>
            </a:xfrm>
            <a:custGeom>
              <a:avLst/>
              <a:gdLst/>
              <a:ahLst/>
              <a:cxnLst/>
              <a:rect l="l" t="t" r="r" b="b"/>
              <a:pathLst>
                <a:path w="20006" h="22508" extrusionOk="0">
                  <a:moveTo>
                    <a:pt x="4148" y="0"/>
                  </a:moveTo>
                  <a:lnTo>
                    <a:pt x="4057" y="18"/>
                  </a:lnTo>
                  <a:lnTo>
                    <a:pt x="3965" y="73"/>
                  </a:lnTo>
                  <a:lnTo>
                    <a:pt x="3874" y="128"/>
                  </a:lnTo>
                  <a:lnTo>
                    <a:pt x="3782" y="219"/>
                  </a:lnTo>
                  <a:lnTo>
                    <a:pt x="3691" y="347"/>
                  </a:lnTo>
                  <a:lnTo>
                    <a:pt x="3600" y="475"/>
                  </a:lnTo>
                  <a:lnTo>
                    <a:pt x="3417" y="822"/>
                  </a:lnTo>
                  <a:lnTo>
                    <a:pt x="3234" y="1242"/>
                  </a:lnTo>
                  <a:lnTo>
                    <a:pt x="3052" y="1736"/>
                  </a:lnTo>
                  <a:lnTo>
                    <a:pt x="2869" y="2302"/>
                  </a:lnTo>
                  <a:lnTo>
                    <a:pt x="2686" y="2923"/>
                  </a:lnTo>
                  <a:lnTo>
                    <a:pt x="2504" y="3599"/>
                  </a:lnTo>
                  <a:lnTo>
                    <a:pt x="2339" y="4330"/>
                  </a:lnTo>
                  <a:lnTo>
                    <a:pt x="1992" y="5901"/>
                  </a:lnTo>
                  <a:lnTo>
                    <a:pt x="1663" y="7582"/>
                  </a:lnTo>
                  <a:lnTo>
                    <a:pt x="1353" y="9299"/>
                  </a:lnTo>
                  <a:lnTo>
                    <a:pt x="1060" y="11035"/>
                  </a:lnTo>
                  <a:lnTo>
                    <a:pt x="805" y="12697"/>
                  </a:lnTo>
                  <a:lnTo>
                    <a:pt x="567" y="14268"/>
                  </a:lnTo>
                  <a:lnTo>
                    <a:pt x="366" y="15675"/>
                  </a:lnTo>
                  <a:lnTo>
                    <a:pt x="92" y="17758"/>
                  </a:lnTo>
                  <a:lnTo>
                    <a:pt x="1" y="18562"/>
                  </a:lnTo>
                  <a:lnTo>
                    <a:pt x="768" y="19110"/>
                  </a:lnTo>
                  <a:lnTo>
                    <a:pt x="1608" y="19676"/>
                  </a:lnTo>
                  <a:lnTo>
                    <a:pt x="2668" y="20334"/>
                  </a:lnTo>
                  <a:lnTo>
                    <a:pt x="3253" y="20681"/>
                  </a:lnTo>
                  <a:lnTo>
                    <a:pt x="3837" y="21010"/>
                  </a:lnTo>
                  <a:lnTo>
                    <a:pt x="4458" y="21339"/>
                  </a:lnTo>
                  <a:lnTo>
                    <a:pt x="5080" y="21649"/>
                  </a:lnTo>
                  <a:lnTo>
                    <a:pt x="5682" y="21923"/>
                  </a:lnTo>
                  <a:lnTo>
                    <a:pt x="6267" y="22161"/>
                  </a:lnTo>
                  <a:lnTo>
                    <a:pt x="6833" y="22343"/>
                  </a:lnTo>
                  <a:lnTo>
                    <a:pt x="7107" y="22416"/>
                  </a:lnTo>
                  <a:lnTo>
                    <a:pt x="7363" y="22471"/>
                  </a:lnTo>
                  <a:lnTo>
                    <a:pt x="7656" y="22508"/>
                  </a:lnTo>
                  <a:lnTo>
                    <a:pt x="7966" y="22508"/>
                  </a:lnTo>
                  <a:lnTo>
                    <a:pt x="8332" y="22490"/>
                  </a:lnTo>
                  <a:lnTo>
                    <a:pt x="8715" y="22435"/>
                  </a:lnTo>
                  <a:lnTo>
                    <a:pt x="9135" y="22362"/>
                  </a:lnTo>
                  <a:lnTo>
                    <a:pt x="9592" y="22270"/>
                  </a:lnTo>
                  <a:lnTo>
                    <a:pt x="10067" y="22142"/>
                  </a:lnTo>
                  <a:lnTo>
                    <a:pt x="10579" y="21996"/>
                  </a:lnTo>
                  <a:lnTo>
                    <a:pt x="11090" y="21832"/>
                  </a:lnTo>
                  <a:lnTo>
                    <a:pt x="11620" y="21649"/>
                  </a:lnTo>
                  <a:lnTo>
                    <a:pt x="12168" y="21466"/>
                  </a:lnTo>
                  <a:lnTo>
                    <a:pt x="12716" y="21247"/>
                  </a:lnTo>
                  <a:lnTo>
                    <a:pt x="13831" y="20790"/>
                  </a:lnTo>
                  <a:lnTo>
                    <a:pt x="14927" y="20297"/>
                  </a:lnTo>
                  <a:lnTo>
                    <a:pt x="15457" y="20041"/>
                  </a:lnTo>
                  <a:lnTo>
                    <a:pt x="15986" y="19767"/>
                  </a:lnTo>
                  <a:lnTo>
                    <a:pt x="16480" y="19493"/>
                  </a:lnTo>
                  <a:lnTo>
                    <a:pt x="16973" y="19219"/>
                  </a:lnTo>
                  <a:lnTo>
                    <a:pt x="17430" y="18945"/>
                  </a:lnTo>
                  <a:lnTo>
                    <a:pt x="17868" y="18671"/>
                  </a:lnTo>
                  <a:lnTo>
                    <a:pt x="18270" y="18397"/>
                  </a:lnTo>
                  <a:lnTo>
                    <a:pt x="18654" y="18123"/>
                  </a:lnTo>
                  <a:lnTo>
                    <a:pt x="18983" y="17867"/>
                  </a:lnTo>
                  <a:lnTo>
                    <a:pt x="19275" y="17593"/>
                  </a:lnTo>
                  <a:lnTo>
                    <a:pt x="19531" y="17338"/>
                  </a:lnTo>
                  <a:lnTo>
                    <a:pt x="19732" y="17100"/>
                  </a:lnTo>
                  <a:lnTo>
                    <a:pt x="19878" y="16863"/>
                  </a:lnTo>
                  <a:lnTo>
                    <a:pt x="19933" y="16753"/>
                  </a:lnTo>
                  <a:lnTo>
                    <a:pt x="19969" y="16643"/>
                  </a:lnTo>
                  <a:lnTo>
                    <a:pt x="20006" y="16534"/>
                  </a:lnTo>
                  <a:lnTo>
                    <a:pt x="20006" y="16442"/>
                  </a:lnTo>
                  <a:lnTo>
                    <a:pt x="20006" y="16333"/>
                  </a:lnTo>
                  <a:lnTo>
                    <a:pt x="19987" y="16241"/>
                  </a:lnTo>
                  <a:lnTo>
                    <a:pt x="19951" y="16132"/>
                  </a:lnTo>
                  <a:lnTo>
                    <a:pt x="19896" y="16022"/>
                  </a:lnTo>
                  <a:lnTo>
                    <a:pt x="19823" y="15931"/>
                  </a:lnTo>
                  <a:lnTo>
                    <a:pt x="19750" y="15858"/>
                  </a:lnTo>
                  <a:lnTo>
                    <a:pt x="19658" y="15785"/>
                  </a:lnTo>
                  <a:lnTo>
                    <a:pt x="19549" y="15730"/>
                  </a:lnTo>
                  <a:lnTo>
                    <a:pt x="19330" y="15639"/>
                  </a:lnTo>
                  <a:lnTo>
                    <a:pt x="19092" y="15584"/>
                  </a:lnTo>
                  <a:lnTo>
                    <a:pt x="18818" y="15547"/>
                  </a:lnTo>
                  <a:lnTo>
                    <a:pt x="18544" y="15529"/>
                  </a:lnTo>
                  <a:lnTo>
                    <a:pt x="18252" y="15547"/>
                  </a:lnTo>
                  <a:lnTo>
                    <a:pt x="17978" y="15565"/>
                  </a:lnTo>
                  <a:lnTo>
                    <a:pt x="17704" y="15602"/>
                  </a:lnTo>
                  <a:lnTo>
                    <a:pt x="17247" y="15675"/>
                  </a:lnTo>
                  <a:lnTo>
                    <a:pt x="16918" y="15748"/>
                  </a:lnTo>
                  <a:lnTo>
                    <a:pt x="16808" y="15785"/>
                  </a:lnTo>
                  <a:lnTo>
                    <a:pt x="16918" y="15730"/>
                  </a:lnTo>
                  <a:lnTo>
                    <a:pt x="17210" y="15584"/>
                  </a:lnTo>
                  <a:lnTo>
                    <a:pt x="17612" y="15346"/>
                  </a:lnTo>
                  <a:lnTo>
                    <a:pt x="17832" y="15200"/>
                  </a:lnTo>
                  <a:lnTo>
                    <a:pt x="18069" y="15036"/>
                  </a:lnTo>
                  <a:lnTo>
                    <a:pt x="18288" y="14853"/>
                  </a:lnTo>
                  <a:lnTo>
                    <a:pt x="18489" y="14652"/>
                  </a:lnTo>
                  <a:lnTo>
                    <a:pt x="18672" y="14433"/>
                  </a:lnTo>
                  <a:lnTo>
                    <a:pt x="18836" y="14195"/>
                  </a:lnTo>
                  <a:lnTo>
                    <a:pt x="18891" y="14086"/>
                  </a:lnTo>
                  <a:lnTo>
                    <a:pt x="18946" y="13958"/>
                  </a:lnTo>
                  <a:lnTo>
                    <a:pt x="18983" y="13830"/>
                  </a:lnTo>
                  <a:lnTo>
                    <a:pt x="19001" y="13702"/>
                  </a:lnTo>
                  <a:lnTo>
                    <a:pt x="19001" y="13574"/>
                  </a:lnTo>
                  <a:lnTo>
                    <a:pt x="19001" y="13446"/>
                  </a:lnTo>
                  <a:lnTo>
                    <a:pt x="18983" y="13300"/>
                  </a:lnTo>
                  <a:lnTo>
                    <a:pt x="18946" y="13172"/>
                  </a:lnTo>
                  <a:lnTo>
                    <a:pt x="18891" y="13026"/>
                  </a:lnTo>
                  <a:lnTo>
                    <a:pt x="18818" y="12916"/>
                  </a:lnTo>
                  <a:lnTo>
                    <a:pt x="18745" y="12807"/>
                  </a:lnTo>
                  <a:lnTo>
                    <a:pt x="18672" y="12697"/>
                  </a:lnTo>
                  <a:lnTo>
                    <a:pt x="18581" y="12606"/>
                  </a:lnTo>
                  <a:lnTo>
                    <a:pt x="18471" y="12533"/>
                  </a:lnTo>
                  <a:lnTo>
                    <a:pt x="18270" y="12387"/>
                  </a:lnTo>
                  <a:lnTo>
                    <a:pt x="18033" y="12295"/>
                  </a:lnTo>
                  <a:lnTo>
                    <a:pt x="17795" y="12204"/>
                  </a:lnTo>
                  <a:lnTo>
                    <a:pt x="17558" y="12167"/>
                  </a:lnTo>
                  <a:lnTo>
                    <a:pt x="17302" y="12131"/>
                  </a:lnTo>
                  <a:lnTo>
                    <a:pt x="17064" y="12113"/>
                  </a:lnTo>
                  <a:lnTo>
                    <a:pt x="16827" y="12131"/>
                  </a:lnTo>
                  <a:lnTo>
                    <a:pt x="16425" y="12149"/>
                  </a:lnTo>
                  <a:lnTo>
                    <a:pt x="16151" y="12186"/>
                  </a:lnTo>
                  <a:lnTo>
                    <a:pt x="16059" y="12204"/>
                  </a:lnTo>
                  <a:lnTo>
                    <a:pt x="16151" y="12149"/>
                  </a:lnTo>
                  <a:lnTo>
                    <a:pt x="16407" y="11966"/>
                  </a:lnTo>
                  <a:lnTo>
                    <a:pt x="16754" y="11692"/>
                  </a:lnTo>
                  <a:lnTo>
                    <a:pt x="16955" y="11510"/>
                  </a:lnTo>
                  <a:lnTo>
                    <a:pt x="17137" y="11309"/>
                  </a:lnTo>
                  <a:lnTo>
                    <a:pt x="17338" y="11090"/>
                  </a:lnTo>
                  <a:lnTo>
                    <a:pt x="17521" y="10852"/>
                  </a:lnTo>
                  <a:lnTo>
                    <a:pt x="17685" y="10596"/>
                  </a:lnTo>
                  <a:lnTo>
                    <a:pt x="17813" y="10322"/>
                  </a:lnTo>
                  <a:lnTo>
                    <a:pt x="17923" y="10030"/>
                  </a:lnTo>
                  <a:lnTo>
                    <a:pt x="17959" y="9884"/>
                  </a:lnTo>
                  <a:lnTo>
                    <a:pt x="17978" y="9738"/>
                  </a:lnTo>
                  <a:lnTo>
                    <a:pt x="17996" y="9573"/>
                  </a:lnTo>
                  <a:lnTo>
                    <a:pt x="17996" y="9427"/>
                  </a:lnTo>
                  <a:lnTo>
                    <a:pt x="17996" y="9263"/>
                  </a:lnTo>
                  <a:lnTo>
                    <a:pt x="17959" y="9098"/>
                  </a:lnTo>
                  <a:lnTo>
                    <a:pt x="17923" y="8952"/>
                  </a:lnTo>
                  <a:lnTo>
                    <a:pt x="17868" y="8806"/>
                  </a:lnTo>
                  <a:lnTo>
                    <a:pt x="17795" y="8678"/>
                  </a:lnTo>
                  <a:lnTo>
                    <a:pt x="17722" y="8568"/>
                  </a:lnTo>
                  <a:lnTo>
                    <a:pt x="17649" y="8477"/>
                  </a:lnTo>
                  <a:lnTo>
                    <a:pt x="17539" y="8386"/>
                  </a:lnTo>
                  <a:lnTo>
                    <a:pt x="17448" y="8313"/>
                  </a:lnTo>
                  <a:lnTo>
                    <a:pt x="17338" y="8240"/>
                  </a:lnTo>
                  <a:lnTo>
                    <a:pt x="17210" y="8185"/>
                  </a:lnTo>
                  <a:lnTo>
                    <a:pt x="17083" y="8148"/>
                  </a:lnTo>
                  <a:lnTo>
                    <a:pt x="16827" y="8075"/>
                  </a:lnTo>
                  <a:lnTo>
                    <a:pt x="16571" y="8039"/>
                  </a:lnTo>
                  <a:lnTo>
                    <a:pt x="16023" y="8039"/>
                  </a:lnTo>
                  <a:lnTo>
                    <a:pt x="15767" y="8075"/>
                  </a:lnTo>
                  <a:lnTo>
                    <a:pt x="15310" y="8148"/>
                  </a:lnTo>
                  <a:lnTo>
                    <a:pt x="15000" y="8221"/>
                  </a:lnTo>
                  <a:lnTo>
                    <a:pt x="14890" y="8258"/>
                  </a:lnTo>
                  <a:lnTo>
                    <a:pt x="15036" y="8203"/>
                  </a:lnTo>
                  <a:lnTo>
                    <a:pt x="15402" y="8039"/>
                  </a:lnTo>
                  <a:lnTo>
                    <a:pt x="15639" y="7929"/>
                  </a:lnTo>
                  <a:lnTo>
                    <a:pt x="15895" y="7765"/>
                  </a:lnTo>
                  <a:lnTo>
                    <a:pt x="16169" y="7600"/>
                  </a:lnTo>
                  <a:lnTo>
                    <a:pt x="16443" y="7381"/>
                  </a:lnTo>
                  <a:lnTo>
                    <a:pt x="16717" y="7143"/>
                  </a:lnTo>
                  <a:lnTo>
                    <a:pt x="16827" y="7015"/>
                  </a:lnTo>
                  <a:lnTo>
                    <a:pt x="16936" y="6869"/>
                  </a:lnTo>
                  <a:lnTo>
                    <a:pt x="17046" y="6723"/>
                  </a:lnTo>
                  <a:lnTo>
                    <a:pt x="17156" y="6577"/>
                  </a:lnTo>
                  <a:lnTo>
                    <a:pt x="17229" y="6413"/>
                  </a:lnTo>
                  <a:lnTo>
                    <a:pt x="17302" y="6248"/>
                  </a:lnTo>
                  <a:lnTo>
                    <a:pt x="17357" y="6065"/>
                  </a:lnTo>
                  <a:lnTo>
                    <a:pt x="17393" y="5883"/>
                  </a:lnTo>
                  <a:lnTo>
                    <a:pt x="17430" y="5682"/>
                  </a:lnTo>
                  <a:lnTo>
                    <a:pt x="17430" y="5481"/>
                  </a:lnTo>
                  <a:lnTo>
                    <a:pt x="17411" y="5262"/>
                  </a:lnTo>
                  <a:lnTo>
                    <a:pt x="17375" y="5042"/>
                  </a:lnTo>
                  <a:lnTo>
                    <a:pt x="17320" y="4823"/>
                  </a:lnTo>
                  <a:lnTo>
                    <a:pt x="17229" y="4586"/>
                  </a:lnTo>
                  <a:lnTo>
                    <a:pt x="17174" y="4458"/>
                  </a:lnTo>
                  <a:lnTo>
                    <a:pt x="17119" y="4348"/>
                  </a:lnTo>
                  <a:lnTo>
                    <a:pt x="17028" y="4257"/>
                  </a:lnTo>
                  <a:lnTo>
                    <a:pt x="16955" y="4165"/>
                  </a:lnTo>
                  <a:lnTo>
                    <a:pt x="16845" y="4092"/>
                  </a:lnTo>
                  <a:lnTo>
                    <a:pt x="16735" y="4019"/>
                  </a:lnTo>
                  <a:lnTo>
                    <a:pt x="16626" y="3965"/>
                  </a:lnTo>
                  <a:lnTo>
                    <a:pt x="16480" y="3910"/>
                  </a:lnTo>
                  <a:lnTo>
                    <a:pt x="16206" y="3837"/>
                  </a:lnTo>
                  <a:lnTo>
                    <a:pt x="15895" y="3800"/>
                  </a:lnTo>
                  <a:lnTo>
                    <a:pt x="15548" y="3764"/>
                  </a:lnTo>
                  <a:lnTo>
                    <a:pt x="15164" y="3782"/>
                  </a:lnTo>
                  <a:lnTo>
                    <a:pt x="14762" y="3818"/>
                  </a:lnTo>
                  <a:lnTo>
                    <a:pt x="14360" y="3873"/>
                  </a:lnTo>
                  <a:lnTo>
                    <a:pt x="13922" y="3946"/>
                  </a:lnTo>
                  <a:lnTo>
                    <a:pt x="13465" y="4038"/>
                  </a:lnTo>
                  <a:lnTo>
                    <a:pt x="13008" y="4147"/>
                  </a:lnTo>
                  <a:lnTo>
                    <a:pt x="12552" y="4257"/>
                  </a:lnTo>
                  <a:lnTo>
                    <a:pt x="11620" y="4531"/>
                  </a:lnTo>
                  <a:lnTo>
                    <a:pt x="10707" y="4841"/>
                  </a:lnTo>
                  <a:lnTo>
                    <a:pt x="9811" y="5170"/>
                  </a:lnTo>
                  <a:lnTo>
                    <a:pt x="9007" y="5481"/>
                  </a:lnTo>
                  <a:lnTo>
                    <a:pt x="8277" y="5773"/>
                  </a:lnTo>
                  <a:lnTo>
                    <a:pt x="7181" y="6248"/>
                  </a:lnTo>
                  <a:lnTo>
                    <a:pt x="6779" y="6431"/>
                  </a:lnTo>
                  <a:lnTo>
                    <a:pt x="6742" y="6157"/>
                  </a:lnTo>
                  <a:lnTo>
                    <a:pt x="6651" y="5426"/>
                  </a:lnTo>
                  <a:lnTo>
                    <a:pt x="6559" y="4933"/>
                  </a:lnTo>
                  <a:lnTo>
                    <a:pt x="6450" y="4385"/>
                  </a:lnTo>
                  <a:lnTo>
                    <a:pt x="6340" y="3800"/>
                  </a:lnTo>
                  <a:lnTo>
                    <a:pt x="6194" y="3197"/>
                  </a:lnTo>
                  <a:lnTo>
                    <a:pt x="6030" y="2594"/>
                  </a:lnTo>
                  <a:lnTo>
                    <a:pt x="5829" y="2028"/>
                  </a:lnTo>
                  <a:lnTo>
                    <a:pt x="5609" y="1480"/>
                  </a:lnTo>
                  <a:lnTo>
                    <a:pt x="5500" y="1224"/>
                  </a:lnTo>
                  <a:lnTo>
                    <a:pt x="5372" y="987"/>
                  </a:lnTo>
                  <a:lnTo>
                    <a:pt x="5244" y="786"/>
                  </a:lnTo>
                  <a:lnTo>
                    <a:pt x="5116" y="585"/>
                  </a:lnTo>
                  <a:lnTo>
                    <a:pt x="4970" y="420"/>
                  </a:lnTo>
                  <a:lnTo>
                    <a:pt x="4824" y="274"/>
                  </a:lnTo>
                  <a:lnTo>
                    <a:pt x="4659" y="164"/>
                  </a:lnTo>
                  <a:lnTo>
                    <a:pt x="4495" y="73"/>
                  </a:lnTo>
                  <a:lnTo>
                    <a:pt x="4331" y="18"/>
                  </a:lnTo>
                  <a:lnTo>
                    <a:pt x="4148" y="0"/>
                  </a:lnTo>
                  <a:close/>
                </a:path>
              </a:pathLst>
            </a:custGeom>
            <a:solidFill>
              <a:srgbClr val="F4B1A4"/>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1017;p31">
              <a:extLst>
                <a:ext uri="{FF2B5EF4-FFF2-40B4-BE49-F238E27FC236}">
                  <a16:creationId xmlns:a16="http://schemas.microsoft.com/office/drawing/2014/main" id="{2CA9D22F-4FF1-2065-1E9E-D29379479D01}"/>
                </a:ext>
              </a:extLst>
            </p:cNvPr>
            <p:cNvSpPr/>
            <p:nvPr/>
          </p:nvSpPr>
          <p:spPr>
            <a:xfrm>
              <a:off x="66086" y="4798722"/>
              <a:ext cx="565853" cy="1044836"/>
            </a:xfrm>
            <a:custGeom>
              <a:avLst/>
              <a:gdLst/>
              <a:ahLst/>
              <a:cxnLst/>
              <a:rect l="l" t="t" r="r" b="b"/>
              <a:pathLst>
                <a:path w="24043" h="44395" extrusionOk="0">
                  <a:moveTo>
                    <a:pt x="23897" y="1"/>
                  </a:moveTo>
                  <a:lnTo>
                    <a:pt x="23349" y="256"/>
                  </a:lnTo>
                  <a:lnTo>
                    <a:pt x="22782" y="549"/>
                  </a:lnTo>
                  <a:lnTo>
                    <a:pt x="22216" y="877"/>
                  </a:lnTo>
                  <a:lnTo>
                    <a:pt x="21650" y="1225"/>
                  </a:lnTo>
                  <a:lnTo>
                    <a:pt x="21083" y="1608"/>
                  </a:lnTo>
                  <a:lnTo>
                    <a:pt x="20535" y="2010"/>
                  </a:lnTo>
                  <a:lnTo>
                    <a:pt x="19969" y="2449"/>
                  </a:lnTo>
                  <a:lnTo>
                    <a:pt x="19421" y="2924"/>
                  </a:lnTo>
                  <a:lnTo>
                    <a:pt x="18873" y="3399"/>
                  </a:lnTo>
                  <a:lnTo>
                    <a:pt x="18306" y="3910"/>
                  </a:lnTo>
                  <a:lnTo>
                    <a:pt x="17777" y="4440"/>
                  </a:lnTo>
                  <a:lnTo>
                    <a:pt x="17228" y="4988"/>
                  </a:lnTo>
                  <a:lnTo>
                    <a:pt x="16680" y="5554"/>
                  </a:lnTo>
                  <a:lnTo>
                    <a:pt x="16151" y="6139"/>
                  </a:lnTo>
                  <a:lnTo>
                    <a:pt x="15621" y="6742"/>
                  </a:lnTo>
                  <a:lnTo>
                    <a:pt x="15091" y="7363"/>
                  </a:lnTo>
                  <a:lnTo>
                    <a:pt x="14561" y="8002"/>
                  </a:lnTo>
                  <a:lnTo>
                    <a:pt x="14050" y="8642"/>
                  </a:lnTo>
                  <a:lnTo>
                    <a:pt x="13520" y="9300"/>
                  </a:lnTo>
                  <a:lnTo>
                    <a:pt x="13027" y="9976"/>
                  </a:lnTo>
                  <a:lnTo>
                    <a:pt x="12022" y="11346"/>
                  </a:lnTo>
                  <a:lnTo>
                    <a:pt x="11053" y="12752"/>
                  </a:lnTo>
                  <a:lnTo>
                    <a:pt x="10103" y="14177"/>
                  </a:lnTo>
                  <a:lnTo>
                    <a:pt x="9172" y="15621"/>
                  </a:lnTo>
                  <a:lnTo>
                    <a:pt x="8295" y="17046"/>
                  </a:lnTo>
                  <a:lnTo>
                    <a:pt x="7436" y="18489"/>
                  </a:lnTo>
                  <a:lnTo>
                    <a:pt x="6614" y="19914"/>
                  </a:lnTo>
                  <a:lnTo>
                    <a:pt x="5828" y="21302"/>
                  </a:lnTo>
                  <a:lnTo>
                    <a:pt x="5079" y="22654"/>
                  </a:lnTo>
                  <a:lnTo>
                    <a:pt x="4385" y="23970"/>
                  </a:lnTo>
                  <a:lnTo>
                    <a:pt x="3727" y="25249"/>
                  </a:lnTo>
                  <a:lnTo>
                    <a:pt x="3106" y="26454"/>
                  </a:lnTo>
                  <a:lnTo>
                    <a:pt x="2028" y="28628"/>
                  </a:lnTo>
                  <a:lnTo>
                    <a:pt x="1170" y="30455"/>
                  </a:lnTo>
                  <a:lnTo>
                    <a:pt x="530" y="31862"/>
                  </a:lnTo>
                  <a:lnTo>
                    <a:pt x="1" y="33068"/>
                  </a:lnTo>
                  <a:lnTo>
                    <a:pt x="18891" y="44395"/>
                  </a:lnTo>
                  <a:lnTo>
                    <a:pt x="19128" y="43956"/>
                  </a:lnTo>
                  <a:lnTo>
                    <a:pt x="19366" y="43518"/>
                  </a:lnTo>
                  <a:lnTo>
                    <a:pt x="19585" y="43061"/>
                  </a:lnTo>
                  <a:lnTo>
                    <a:pt x="19804" y="42586"/>
                  </a:lnTo>
                  <a:lnTo>
                    <a:pt x="20225" y="41636"/>
                  </a:lnTo>
                  <a:lnTo>
                    <a:pt x="20608" y="40631"/>
                  </a:lnTo>
                  <a:lnTo>
                    <a:pt x="20974" y="39572"/>
                  </a:lnTo>
                  <a:lnTo>
                    <a:pt x="21303" y="38494"/>
                  </a:lnTo>
                  <a:lnTo>
                    <a:pt x="21631" y="37361"/>
                  </a:lnTo>
                  <a:lnTo>
                    <a:pt x="21924" y="36192"/>
                  </a:lnTo>
                  <a:lnTo>
                    <a:pt x="22179" y="34986"/>
                  </a:lnTo>
                  <a:lnTo>
                    <a:pt x="22435" y="33744"/>
                  </a:lnTo>
                  <a:lnTo>
                    <a:pt x="22654" y="32465"/>
                  </a:lnTo>
                  <a:lnTo>
                    <a:pt x="22855" y="31168"/>
                  </a:lnTo>
                  <a:lnTo>
                    <a:pt x="23056" y="29816"/>
                  </a:lnTo>
                  <a:lnTo>
                    <a:pt x="23221" y="28446"/>
                  </a:lnTo>
                  <a:lnTo>
                    <a:pt x="23367" y="27057"/>
                  </a:lnTo>
                  <a:lnTo>
                    <a:pt x="23495" y="25632"/>
                  </a:lnTo>
                  <a:lnTo>
                    <a:pt x="23623" y="24171"/>
                  </a:lnTo>
                  <a:lnTo>
                    <a:pt x="23714" y="22691"/>
                  </a:lnTo>
                  <a:lnTo>
                    <a:pt x="23805" y="21193"/>
                  </a:lnTo>
                  <a:lnTo>
                    <a:pt x="23878" y="19658"/>
                  </a:lnTo>
                  <a:lnTo>
                    <a:pt x="23933" y="18105"/>
                  </a:lnTo>
                  <a:lnTo>
                    <a:pt x="23970" y="16534"/>
                  </a:lnTo>
                  <a:lnTo>
                    <a:pt x="24006" y="14963"/>
                  </a:lnTo>
                  <a:lnTo>
                    <a:pt x="24025" y="13355"/>
                  </a:lnTo>
                  <a:lnTo>
                    <a:pt x="24043" y="10085"/>
                  </a:lnTo>
                  <a:lnTo>
                    <a:pt x="24025" y="6760"/>
                  </a:lnTo>
                  <a:lnTo>
                    <a:pt x="23970" y="3399"/>
                  </a:lnTo>
                  <a:lnTo>
                    <a:pt x="23897" y="1"/>
                  </a:lnTo>
                  <a:close/>
                </a:path>
              </a:pathLst>
            </a:custGeom>
            <a:solidFill>
              <a:srgbClr val="0062CF"/>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1018;p31">
              <a:extLst>
                <a:ext uri="{FF2B5EF4-FFF2-40B4-BE49-F238E27FC236}">
                  <a16:creationId xmlns:a16="http://schemas.microsoft.com/office/drawing/2014/main" id="{A0964452-C142-98F7-6631-965EA6ADF2E1}"/>
                </a:ext>
              </a:extLst>
            </p:cNvPr>
            <p:cNvSpPr/>
            <p:nvPr/>
          </p:nvSpPr>
          <p:spPr>
            <a:xfrm>
              <a:off x="1800569" y="4602651"/>
              <a:ext cx="882327" cy="1599932"/>
            </a:xfrm>
            <a:custGeom>
              <a:avLst/>
              <a:gdLst/>
              <a:ahLst/>
              <a:cxnLst/>
              <a:rect l="l" t="t" r="r" b="b"/>
              <a:pathLst>
                <a:path w="37490" h="67981" extrusionOk="0">
                  <a:moveTo>
                    <a:pt x="34639" y="1"/>
                  </a:moveTo>
                  <a:lnTo>
                    <a:pt x="23714" y="2942"/>
                  </a:lnTo>
                  <a:lnTo>
                    <a:pt x="23806" y="3783"/>
                  </a:lnTo>
                  <a:lnTo>
                    <a:pt x="23879" y="4806"/>
                  </a:lnTo>
                  <a:lnTo>
                    <a:pt x="23988" y="6231"/>
                  </a:lnTo>
                  <a:lnTo>
                    <a:pt x="24098" y="8039"/>
                  </a:lnTo>
                  <a:lnTo>
                    <a:pt x="24208" y="10232"/>
                  </a:lnTo>
                  <a:lnTo>
                    <a:pt x="24317" y="12771"/>
                  </a:lnTo>
                  <a:lnTo>
                    <a:pt x="24409" y="15676"/>
                  </a:lnTo>
                  <a:lnTo>
                    <a:pt x="24463" y="18928"/>
                  </a:lnTo>
                  <a:lnTo>
                    <a:pt x="24482" y="22490"/>
                  </a:lnTo>
                  <a:lnTo>
                    <a:pt x="24482" y="24408"/>
                  </a:lnTo>
                  <a:lnTo>
                    <a:pt x="24463" y="26400"/>
                  </a:lnTo>
                  <a:lnTo>
                    <a:pt x="24445" y="28464"/>
                  </a:lnTo>
                  <a:lnTo>
                    <a:pt x="24390" y="30620"/>
                  </a:lnTo>
                  <a:lnTo>
                    <a:pt x="24336" y="32831"/>
                  </a:lnTo>
                  <a:lnTo>
                    <a:pt x="24262" y="35133"/>
                  </a:lnTo>
                  <a:lnTo>
                    <a:pt x="24171" y="37508"/>
                  </a:lnTo>
                  <a:lnTo>
                    <a:pt x="24062" y="39937"/>
                  </a:lnTo>
                  <a:lnTo>
                    <a:pt x="23915" y="42459"/>
                  </a:lnTo>
                  <a:lnTo>
                    <a:pt x="23769" y="45034"/>
                  </a:lnTo>
                  <a:lnTo>
                    <a:pt x="23587" y="47684"/>
                  </a:lnTo>
                  <a:lnTo>
                    <a:pt x="23404" y="50406"/>
                  </a:lnTo>
                  <a:lnTo>
                    <a:pt x="22381" y="48981"/>
                  </a:lnTo>
                  <a:lnTo>
                    <a:pt x="21394" y="47556"/>
                  </a:lnTo>
                  <a:lnTo>
                    <a:pt x="20426" y="46131"/>
                  </a:lnTo>
                  <a:lnTo>
                    <a:pt x="19494" y="44706"/>
                  </a:lnTo>
                  <a:lnTo>
                    <a:pt x="18581" y="43262"/>
                  </a:lnTo>
                  <a:lnTo>
                    <a:pt x="17704" y="41819"/>
                  </a:lnTo>
                  <a:lnTo>
                    <a:pt x="16845" y="40394"/>
                  </a:lnTo>
                  <a:lnTo>
                    <a:pt x="16041" y="38933"/>
                  </a:lnTo>
                  <a:lnTo>
                    <a:pt x="330" y="31844"/>
                  </a:lnTo>
                  <a:lnTo>
                    <a:pt x="238" y="33342"/>
                  </a:lnTo>
                  <a:lnTo>
                    <a:pt x="129" y="34840"/>
                  </a:lnTo>
                  <a:lnTo>
                    <a:pt x="56" y="36338"/>
                  </a:lnTo>
                  <a:lnTo>
                    <a:pt x="19" y="37087"/>
                  </a:lnTo>
                  <a:lnTo>
                    <a:pt x="1" y="37836"/>
                  </a:lnTo>
                  <a:lnTo>
                    <a:pt x="1" y="38951"/>
                  </a:lnTo>
                  <a:lnTo>
                    <a:pt x="19" y="40065"/>
                  </a:lnTo>
                  <a:lnTo>
                    <a:pt x="37" y="41180"/>
                  </a:lnTo>
                  <a:lnTo>
                    <a:pt x="92" y="42294"/>
                  </a:lnTo>
                  <a:lnTo>
                    <a:pt x="147" y="43409"/>
                  </a:lnTo>
                  <a:lnTo>
                    <a:pt x="238" y="44523"/>
                  </a:lnTo>
                  <a:lnTo>
                    <a:pt x="311" y="45637"/>
                  </a:lnTo>
                  <a:lnTo>
                    <a:pt x="421" y="46752"/>
                  </a:lnTo>
                  <a:lnTo>
                    <a:pt x="1937" y="48688"/>
                  </a:lnTo>
                  <a:lnTo>
                    <a:pt x="3563" y="50680"/>
                  </a:lnTo>
                  <a:lnTo>
                    <a:pt x="5244" y="52726"/>
                  </a:lnTo>
                  <a:lnTo>
                    <a:pt x="7016" y="54845"/>
                  </a:lnTo>
                  <a:lnTo>
                    <a:pt x="8880" y="57019"/>
                  </a:lnTo>
                  <a:lnTo>
                    <a:pt x="10816" y="59230"/>
                  </a:lnTo>
                  <a:lnTo>
                    <a:pt x="12844" y="61513"/>
                  </a:lnTo>
                  <a:lnTo>
                    <a:pt x="14945" y="63834"/>
                  </a:lnTo>
                  <a:lnTo>
                    <a:pt x="15311" y="64199"/>
                  </a:lnTo>
                  <a:lnTo>
                    <a:pt x="15676" y="64564"/>
                  </a:lnTo>
                  <a:lnTo>
                    <a:pt x="16041" y="64893"/>
                  </a:lnTo>
                  <a:lnTo>
                    <a:pt x="16425" y="65222"/>
                  </a:lnTo>
                  <a:lnTo>
                    <a:pt x="16827" y="65514"/>
                  </a:lnTo>
                  <a:lnTo>
                    <a:pt x="17211" y="65807"/>
                  </a:lnTo>
                  <a:lnTo>
                    <a:pt x="17612" y="66062"/>
                  </a:lnTo>
                  <a:lnTo>
                    <a:pt x="18033" y="66318"/>
                  </a:lnTo>
                  <a:lnTo>
                    <a:pt x="18435" y="66537"/>
                  </a:lnTo>
                  <a:lnTo>
                    <a:pt x="18855" y="66757"/>
                  </a:lnTo>
                  <a:lnTo>
                    <a:pt x="19293" y="66939"/>
                  </a:lnTo>
                  <a:lnTo>
                    <a:pt x="19713" y="67122"/>
                  </a:lnTo>
                  <a:lnTo>
                    <a:pt x="20152" y="67286"/>
                  </a:lnTo>
                  <a:lnTo>
                    <a:pt x="20572" y="67433"/>
                  </a:lnTo>
                  <a:lnTo>
                    <a:pt x="21011" y="67560"/>
                  </a:lnTo>
                  <a:lnTo>
                    <a:pt x="21467" y="67652"/>
                  </a:lnTo>
                  <a:lnTo>
                    <a:pt x="21906" y="67761"/>
                  </a:lnTo>
                  <a:lnTo>
                    <a:pt x="22344" y="67834"/>
                  </a:lnTo>
                  <a:lnTo>
                    <a:pt x="22783" y="67889"/>
                  </a:lnTo>
                  <a:lnTo>
                    <a:pt x="23239" y="67926"/>
                  </a:lnTo>
                  <a:lnTo>
                    <a:pt x="23678" y="67962"/>
                  </a:lnTo>
                  <a:lnTo>
                    <a:pt x="24135" y="67981"/>
                  </a:lnTo>
                  <a:lnTo>
                    <a:pt x="24573" y="67962"/>
                  </a:lnTo>
                  <a:lnTo>
                    <a:pt x="25030" y="67944"/>
                  </a:lnTo>
                  <a:lnTo>
                    <a:pt x="25468" y="67926"/>
                  </a:lnTo>
                  <a:lnTo>
                    <a:pt x="25907" y="67871"/>
                  </a:lnTo>
                  <a:lnTo>
                    <a:pt x="26345" y="67798"/>
                  </a:lnTo>
                  <a:lnTo>
                    <a:pt x="26784" y="67725"/>
                  </a:lnTo>
                  <a:lnTo>
                    <a:pt x="27222" y="67634"/>
                  </a:lnTo>
                  <a:lnTo>
                    <a:pt x="27642" y="67524"/>
                  </a:lnTo>
                  <a:lnTo>
                    <a:pt x="28062" y="67396"/>
                  </a:lnTo>
                  <a:lnTo>
                    <a:pt x="28501" y="67268"/>
                  </a:lnTo>
                  <a:lnTo>
                    <a:pt x="28903" y="67104"/>
                  </a:lnTo>
                  <a:lnTo>
                    <a:pt x="29323" y="66939"/>
                  </a:lnTo>
                  <a:lnTo>
                    <a:pt x="29725" y="66757"/>
                  </a:lnTo>
                  <a:lnTo>
                    <a:pt x="30127" y="66574"/>
                  </a:lnTo>
                  <a:lnTo>
                    <a:pt x="30511" y="66373"/>
                  </a:lnTo>
                  <a:lnTo>
                    <a:pt x="30894" y="66154"/>
                  </a:lnTo>
                  <a:lnTo>
                    <a:pt x="31278" y="65916"/>
                  </a:lnTo>
                  <a:lnTo>
                    <a:pt x="31643" y="65660"/>
                  </a:lnTo>
                  <a:lnTo>
                    <a:pt x="32009" y="65405"/>
                  </a:lnTo>
                  <a:lnTo>
                    <a:pt x="32356" y="65131"/>
                  </a:lnTo>
                  <a:lnTo>
                    <a:pt x="32703" y="64857"/>
                  </a:lnTo>
                  <a:lnTo>
                    <a:pt x="33032" y="64546"/>
                  </a:lnTo>
                  <a:lnTo>
                    <a:pt x="33361" y="64235"/>
                  </a:lnTo>
                  <a:lnTo>
                    <a:pt x="33671" y="63925"/>
                  </a:lnTo>
                  <a:lnTo>
                    <a:pt x="33982" y="63596"/>
                  </a:lnTo>
                  <a:lnTo>
                    <a:pt x="34256" y="63249"/>
                  </a:lnTo>
                  <a:lnTo>
                    <a:pt x="34548" y="62884"/>
                  </a:lnTo>
                  <a:lnTo>
                    <a:pt x="34804" y="62518"/>
                  </a:lnTo>
                  <a:lnTo>
                    <a:pt x="35060" y="62134"/>
                  </a:lnTo>
                  <a:lnTo>
                    <a:pt x="35297" y="61751"/>
                  </a:lnTo>
                  <a:lnTo>
                    <a:pt x="35535" y="61349"/>
                  </a:lnTo>
                  <a:lnTo>
                    <a:pt x="35736" y="60929"/>
                  </a:lnTo>
                  <a:lnTo>
                    <a:pt x="35937" y="60509"/>
                  </a:lnTo>
                  <a:lnTo>
                    <a:pt x="36119" y="60070"/>
                  </a:lnTo>
                  <a:lnTo>
                    <a:pt x="36284" y="59613"/>
                  </a:lnTo>
                  <a:lnTo>
                    <a:pt x="36430" y="59157"/>
                  </a:lnTo>
                  <a:lnTo>
                    <a:pt x="36576" y="58700"/>
                  </a:lnTo>
                  <a:lnTo>
                    <a:pt x="36686" y="58225"/>
                  </a:lnTo>
                  <a:lnTo>
                    <a:pt x="36795" y="57732"/>
                  </a:lnTo>
                  <a:lnTo>
                    <a:pt x="36868" y="57238"/>
                  </a:lnTo>
                  <a:lnTo>
                    <a:pt x="36941" y="56727"/>
                  </a:lnTo>
                  <a:lnTo>
                    <a:pt x="36978" y="56215"/>
                  </a:lnTo>
                  <a:lnTo>
                    <a:pt x="37106" y="54553"/>
                  </a:lnTo>
                  <a:lnTo>
                    <a:pt x="37197" y="52909"/>
                  </a:lnTo>
                  <a:lnTo>
                    <a:pt x="37270" y="51264"/>
                  </a:lnTo>
                  <a:lnTo>
                    <a:pt x="37343" y="49620"/>
                  </a:lnTo>
                  <a:lnTo>
                    <a:pt x="37398" y="47976"/>
                  </a:lnTo>
                  <a:lnTo>
                    <a:pt x="37435" y="46332"/>
                  </a:lnTo>
                  <a:lnTo>
                    <a:pt x="37471" y="44687"/>
                  </a:lnTo>
                  <a:lnTo>
                    <a:pt x="37489" y="43061"/>
                  </a:lnTo>
                  <a:lnTo>
                    <a:pt x="37489" y="41417"/>
                  </a:lnTo>
                  <a:lnTo>
                    <a:pt x="37471" y="39773"/>
                  </a:lnTo>
                  <a:lnTo>
                    <a:pt x="37453" y="38110"/>
                  </a:lnTo>
                  <a:lnTo>
                    <a:pt x="37416" y="36448"/>
                  </a:lnTo>
                  <a:lnTo>
                    <a:pt x="37362" y="34785"/>
                  </a:lnTo>
                  <a:lnTo>
                    <a:pt x="37307" y="33123"/>
                  </a:lnTo>
                  <a:lnTo>
                    <a:pt x="37161" y="29725"/>
                  </a:lnTo>
                  <a:lnTo>
                    <a:pt x="36960" y="26308"/>
                  </a:lnTo>
                  <a:lnTo>
                    <a:pt x="36740" y="22801"/>
                  </a:lnTo>
                  <a:lnTo>
                    <a:pt x="36466" y="19238"/>
                  </a:lnTo>
                  <a:lnTo>
                    <a:pt x="36156" y="15603"/>
                  </a:lnTo>
                  <a:lnTo>
                    <a:pt x="35827" y="11858"/>
                  </a:lnTo>
                  <a:lnTo>
                    <a:pt x="35462" y="8021"/>
                  </a:lnTo>
                  <a:lnTo>
                    <a:pt x="35060" y="4075"/>
                  </a:lnTo>
                  <a:lnTo>
                    <a:pt x="34639" y="1"/>
                  </a:lnTo>
                  <a:close/>
                </a:path>
              </a:pathLst>
            </a:custGeom>
            <a:solidFill>
              <a:srgbClr val="F4B1A4"/>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1019;p31">
              <a:extLst>
                <a:ext uri="{FF2B5EF4-FFF2-40B4-BE49-F238E27FC236}">
                  <a16:creationId xmlns:a16="http://schemas.microsoft.com/office/drawing/2014/main" id="{BF8B4ABD-E126-9444-F1A8-8D0F7A811786}"/>
                </a:ext>
              </a:extLst>
            </p:cNvPr>
            <p:cNvSpPr/>
            <p:nvPr/>
          </p:nvSpPr>
          <p:spPr>
            <a:xfrm>
              <a:off x="2358255" y="4040682"/>
              <a:ext cx="384845" cy="715935"/>
            </a:xfrm>
            <a:custGeom>
              <a:avLst/>
              <a:gdLst/>
              <a:ahLst/>
              <a:cxnLst/>
              <a:rect l="l" t="t" r="r" b="b"/>
              <a:pathLst>
                <a:path w="16352" h="30420" extrusionOk="0">
                  <a:moveTo>
                    <a:pt x="6577" y="1"/>
                  </a:moveTo>
                  <a:lnTo>
                    <a:pt x="6486" y="19"/>
                  </a:lnTo>
                  <a:lnTo>
                    <a:pt x="6376" y="56"/>
                  </a:lnTo>
                  <a:lnTo>
                    <a:pt x="6285" y="92"/>
                  </a:lnTo>
                  <a:lnTo>
                    <a:pt x="6102" y="202"/>
                  </a:lnTo>
                  <a:lnTo>
                    <a:pt x="5919" y="348"/>
                  </a:lnTo>
                  <a:lnTo>
                    <a:pt x="5755" y="512"/>
                  </a:lnTo>
                  <a:lnTo>
                    <a:pt x="5591" y="677"/>
                  </a:lnTo>
                  <a:lnTo>
                    <a:pt x="5463" y="860"/>
                  </a:lnTo>
                  <a:lnTo>
                    <a:pt x="4951" y="1554"/>
                  </a:lnTo>
                  <a:lnTo>
                    <a:pt x="4458" y="2248"/>
                  </a:lnTo>
                  <a:lnTo>
                    <a:pt x="4001" y="2960"/>
                  </a:lnTo>
                  <a:lnTo>
                    <a:pt x="3764" y="3326"/>
                  </a:lnTo>
                  <a:lnTo>
                    <a:pt x="3563" y="3691"/>
                  </a:lnTo>
                  <a:lnTo>
                    <a:pt x="3343" y="4057"/>
                  </a:lnTo>
                  <a:lnTo>
                    <a:pt x="3161" y="4440"/>
                  </a:lnTo>
                  <a:lnTo>
                    <a:pt x="2978" y="4824"/>
                  </a:lnTo>
                  <a:lnTo>
                    <a:pt x="2832" y="5208"/>
                  </a:lnTo>
                  <a:lnTo>
                    <a:pt x="2686" y="5591"/>
                  </a:lnTo>
                  <a:lnTo>
                    <a:pt x="2558" y="5993"/>
                  </a:lnTo>
                  <a:lnTo>
                    <a:pt x="2448" y="6395"/>
                  </a:lnTo>
                  <a:lnTo>
                    <a:pt x="2375" y="6815"/>
                  </a:lnTo>
                  <a:lnTo>
                    <a:pt x="2119" y="8514"/>
                  </a:lnTo>
                  <a:lnTo>
                    <a:pt x="1736" y="10981"/>
                  </a:lnTo>
                  <a:lnTo>
                    <a:pt x="1535" y="12241"/>
                  </a:lnTo>
                  <a:lnTo>
                    <a:pt x="1352" y="13410"/>
                  </a:lnTo>
                  <a:lnTo>
                    <a:pt x="1169" y="14379"/>
                  </a:lnTo>
                  <a:lnTo>
                    <a:pt x="1078" y="14744"/>
                  </a:lnTo>
                  <a:lnTo>
                    <a:pt x="1005" y="15036"/>
                  </a:lnTo>
                  <a:lnTo>
                    <a:pt x="841" y="15621"/>
                  </a:lnTo>
                  <a:lnTo>
                    <a:pt x="694" y="16334"/>
                  </a:lnTo>
                  <a:lnTo>
                    <a:pt x="566" y="17119"/>
                  </a:lnTo>
                  <a:lnTo>
                    <a:pt x="457" y="17978"/>
                  </a:lnTo>
                  <a:lnTo>
                    <a:pt x="347" y="18910"/>
                  </a:lnTo>
                  <a:lnTo>
                    <a:pt x="256" y="19860"/>
                  </a:lnTo>
                  <a:lnTo>
                    <a:pt x="165" y="20828"/>
                  </a:lnTo>
                  <a:lnTo>
                    <a:pt x="110" y="21796"/>
                  </a:lnTo>
                  <a:lnTo>
                    <a:pt x="55" y="22746"/>
                  </a:lnTo>
                  <a:lnTo>
                    <a:pt x="18" y="23660"/>
                  </a:lnTo>
                  <a:lnTo>
                    <a:pt x="0" y="24500"/>
                  </a:lnTo>
                  <a:lnTo>
                    <a:pt x="0" y="25286"/>
                  </a:lnTo>
                  <a:lnTo>
                    <a:pt x="0" y="25980"/>
                  </a:lnTo>
                  <a:lnTo>
                    <a:pt x="37" y="26564"/>
                  </a:lnTo>
                  <a:lnTo>
                    <a:pt x="73" y="27003"/>
                  </a:lnTo>
                  <a:lnTo>
                    <a:pt x="91" y="27186"/>
                  </a:lnTo>
                  <a:lnTo>
                    <a:pt x="128" y="27313"/>
                  </a:lnTo>
                  <a:lnTo>
                    <a:pt x="238" y="27606"/>
                  </a:lnTo>
                  <a:lnTo>
                    <a:pt x="347" y="27898"/>
                  </a:lnTo>
                  <a:lnTo>
                    <a:pt x="512" y="28172"/>
                  </a:lnTo>
                  <a:lnTo>
                    <a:pt x="676" y="28428"/>
                  </a:lnTo>
                  <a:lnTo>
                    <a:pt x="859" y="28665"/>
                  </a:lnTo>
                  <a:lnTo>
                    <a:pt x="1078" y="28903"/>
                  </a:lnTo>
                  <a:lnTo>
                    <a:pt x="1297" y="29122"/>
                  </a:lnTo>
                  <a:lnTo>
                    <a:pt x="1553" y="29323"/>
                  </a:lnTo>
                  <a:lnTo>
                    <a:pt x="1809" y="29506"/>
                  </a:lnTo>
                  <a:lnTo>
                    <a:pt x="2083" y="29670"/>
                  </a:lnTo>
                  <a:lnTo>
                    <a:pt x="2357" y="29816"/>
                  </a:lnTo>
                  <a:lnTo>
                    <a:pt x="2649" y="29962"/>
                  </a:lnTo>
                  <a:lnTo>
                    <a:pt x="2941" y="30072"/>
                  </a:lnTo>
                  <a:lnTo>
                    <a:pt x="3252" y="30182"/>
                  </a:lnTo>
                  <a:lnTo>
                    <a:pt x="3563" y="30255"/>
                  </a:lnTo>
                  <a:lnTo>
                    <a:pt x="3873" y="30328"/>
                  </a:lnTo>
                  <a:lnTo>
                    <a:pt x="4147" y="30364"/>
                  </a:lnTo>
                  <a:lnTo>
                    <a:pt x="4403" y="30401"/>
                  </a:lnTo>
                  <a:lnTo>
                    <a:pt x="4677" y="30419"/>
                  </a:lnTo>
                  <a:lnTo>
                    <a:pt x="4933" y="30419"/>
                  </a:lnTo>
                  <a:lnTo>
                    <a:pt x="5463" y="30383"/>
                  </a:lnTo>
                  <a:lnTo>
                    <a:pt x="5992" y="30328"/>
                  </a:lnTo>
                  <a:lnTo>
                    <a:pt x="6522" y="30236"/>
                  </a:lnTo>
                  <a:lnTo>
                    <a:pt x="7034" y="30127"/>
                  </a:lnTo>
                  <a:lnTo>
                    <a:pt x="8093" y="29889"/>
                  </a:lnTo>
                  <a:lnTo>
                    <a:pt x="8349" y="29816"/>
                  </a:lnTo>
                  <a:lnTo>
                    <a:pt x="8605" y="29725"/>
                  </a:lnTo>
                  <a:lnTo>
                    <a:pt x="8861" y="29615"/>
                  </a:lnTo>
                  <a:lnTo>
                    <a:pt x="9116" y="29487"/>
                  </a:lnTo>
                  <a:lnTo>
                    <a:pt x="9372" y="29341"/>
                  </a:lnTo>
                  <a:lnTo>
                    <a:pt x="9610" y="29177"/>
                  </a:lnTo>
                  <a:lnTo>
                    <a:pt x="9866" y="28994"/>
                  </a:lnTo>
                  <a:lnTo>
                    <a:pt x="10085" y="28793"/>
                  </a:lnTo>
                  <a:lnTo>
                    <a:pt x="10322" y="28592"/>
                  </a:lnTo>
                  <a:lnTo>
                    <a:pt x="10523" y="28391"/>
                  </a:lnTo>
                  <a:lnTo>
                    <a:pt x="10724" y="28172"/>
                  </a:lnTo>
                  <a:lnTo>
                    <a:pt x="10907" y="27935"/>
                  </a:lnTo>
                  <a:lnTo>
                    <a:pt x="11071" y="27715"/>
                  </a:lnTo>
                  <a:lnTo>
                    <a:pt x="11217" y="27478"/>
                  </a:lnTo>
                  <a:lnTo>
                    <a:pt x="11345" y="27222"/>
                  </a:lnTo>
                  <a:lnTo>
                    <a:pt x="11437" y="26985"/>
                  </a:lnTo>
                  <a:lnTo>
                    <a:pt x="11601" y="26510"/>
                  </a:lnTo>
                  <a:lnTo>
                    <a:pt x="11729" y="26035"/>
                  </a:lnTo>
                  <a:lnTo>
                    <a:pt x="11857" y="25541"/>
                  </a:lnTo>
                  <a:lnTo>
                    <a:pt x="11967" y="25048"/>
                  </a:lnTo>
                  <a:lnTo>
                    <a:pt x="12167" y="24061"/>
                  </a:lnTo>
                  <a:lnTo>
                    <a:pt x="12295" y="23586"/>
                  </a:lnTo>
                  <a:lnTo>
                    <a:pt x="12442" y="23093"/>
                  </a:lnTo>
                  <a:lnTo>
                    <a:pt x="12606" y="22636"/>
                  </a:lnTo>
                  <a:lnTo>
                    <a:pt x="12789" y="22198"/>
                  </a:lnTo>
                  <a:lnTo>
                    <a:pt x="12990" y="21760"/>
                  </a:lnTo>
                  <a:lnTo>
                    <a:pt x="13191" y="21321"/>
                  </a:lnTo>
                  <a:lnTo>
                    <a:pt x="13428" y="20901"/>
                  </a:lnTo>
                  <a:lnTo>
                    <a:pt x="13666" y="20481"/>
                  </a:lnTo>
                  <a:lnTo>
                    <a:pt x="14177" y="19640"/>
                  </a:lnTo>
                  <a:lnTo>
                    <a:pt x="14689" y="18818"/>
                  </a:lnTo>
                  <a:lnTo>
                    <a:pt x="15200" y="17978"/>
                  </a:lnTo>
                  <a:lnTo>
                    <a:pt x="15438" y="17558"/>
                  </a:lnTo>
                  <a:lnTo>
                    <a:pt x="15675" y="17119"/>
                  </a:lnTo>
                  <a:lnTo>
                    <a:pt x="15894" y="16699"/>
                  </a:lnTo>
                  <a:lnTo>
                    <a:pt x="16095" y="16260"/>
                  </a:lnTo>
                  <a:lnTo>
                    <a:pt x="16168" y="16060"/>
                  </a:lnTo>
                  <a:lnTo>
                    <a:pt x="16242" y="15840"/>
                  </a:lnTo>
                  <a:lnTo>
                    <a:pt x="16296" y="15639"/>
                  </a:lnTo>
                  <a:lnTo>
                    <a:pt x="16333" y="15420"/>
                  </a:lnTo>
                  <a:lnTo>
                    <a:pt x="16351" y="15219"/>
                  </a:lnTo>
                  <a:lnTo>
                    <a:pt x="16315" y="15018"/>
                  </a:lnTo>
                  <a:lnTo>
                    <a:pt x="16260" y="14817"/>
                  </a:lnTo>
                  <a:lnTo>
                    <a:pt x="16205" y="14726"/>
                  </a:lnTo>
                  <a:lnTo>
                    <a:pt x="16150" y="14653"/>
                  </a:lnTo>
                  <a:lnTo>
                    <a:pt x="16077" y="14561"/>
                  </a:lnTo>
                  <a:lnTo>
                    <a:pt x="16004" y="14488"/>
                  </a:lnTo>
                  <a:lnTo>
                    <a:pt x="15931" y="14434"/>
                  </a:lnTo>
                  <a:lnTo>
                    <a:pt x="15840" y="14379"/>
                  </a:lnTo>
                  <a:lnTo>
                    <a:pt x="15639" y="14306"/>
                  </a:lnTo>
                  <a:lnTo>
                    <a:pt x="15419" y="14269"/>
                  </a:lnTo>
                  <a:lnTo>
                    <a:pt x="15200" y="14269"/>
                  </a:lnTo>
                  <a:lnTo>
                    <a:pt x="14981" y="14287"/>
                  </a:lnTo>
                  <a:lnTo>
                    <a:pt x="14762" y="14324"/>
                  </a:lnTo>
                  <a:lnTo>
                    <a:pt x="14542" y="14379"/>
                  </a:lnTo>
                  <a:lnTo>
                    <a:pt x="14305" y="14488"/>
                  </a:lnTo>
                  <a:lnTo>
                    <a:pt x="14086" y="14580"/>
                  </a:lnTo>
                  <a:lnTo>
                    <a:pt x="13848" y="14708"/>
                  </a:lnTo>
                  <a:lnTo>
                    <a:pt x="13647" y="14835"/>
                  </a:lnTo>
                  <a:lnTo>
                    <a:pt x="13428" y="14982"/>
                  </a:lnTo>
                  <a:lnTo>
                    <a:pt x="13227" y="15146"/>
                  </a:lnTo>
                  <a:lnTo>
                    <a:pt x="12843" y="15475"/>
                  </a:lnTo>
                  <a:lnTo>
                    <a:pt x="12460" y="15840"/>
                  </a:lnTo>
                  <a:lnTo>
                    <a:pt x="12113" y="16206"/>
                  </a:lnTo>
                  <a:lnTo>
                    <a:pt x="11400" y="16973"/>
                  </a:lnTo>
                  <a:lnTo>
                    <a:pt x="11108" y="17265"/>
                  </a:lnTo>
                  <a:lnTo>
                    <a:pt x="10816" y="17558"/>
                  </a:lnTo>
                  <a:lnTo>
                    <a:pt x="10505" y="17850"/>
                  </a:lnTo>
                  <a:lnTo>
                    <a:pt x="10176" y="18106"/>
                  </a:lnTo>
                  <a:lnTo>
                    <a:pt x="9975" y="18234"/>
                  </a:lnTo>
                  <a:lnTo>
                    <a:pt x="9774" y="18343"/>
                  </a:lnTo>
                  <a:lnTo>
                    <a:pt x="9555" y="18416"/>
                  </a:lnTo>
                  <a:lnTo>
                    <a:pt x="9336" y="18471"/>
                  </a:lnTo>
                  <a:lnTo>
                    <a:pt x="9116" y="18489"/>
                  </a:lnTo>
                  <a:lnTo>
                    <a:pt x="8897" y="18489"/>
                  </a:lnTo>
                  <a:lnTo>
                    <a:pt x="8678" y="18453"/>
                  </a:lnTo>
                  <a:lnTo>
                    <a:pt x="8477" y="18398"/>
                  </a:lnTo>
                  <a:lnTo>
                    <a:pt x="8258" y="18325"/>
                  </a:lnTo>
                  <a:lnTo>
                    <a:pt x="8057" y="18234"/>
                  </a:lnTo>
                  <a:lnTo>
                    <a:pt x="7874" y="18106"/>
                  </a:lnTo>
                  <a:lnTo>
                    <a:pt x="7710" y="17960"/>
                  </a:lnTo>
                  <a:lnTo>
                    <a:pt x="7545" y="17813"/>
                  </a:lnTo>
                  <a:lnTo>
                    <a:pt x="7417" y="17631"/>
                  </a:lnTo>
                  <a:lnTo>
                    <a:pt x="7290" y="17430"/>
                  </a:lnTo>
                  <a:lnTo>
                    <a:pt x="7198" y="17210"/>
                  </a:lnTo>
                  <a:lnTo>
                    <a:pt x="6869" y="16297"/>
                  </a:lnTo>
                  <a:lnTo>
                    <a:pt x="6595" y="15365"/>
                  </a:lnTo>
                  <a:lnTo>
                    <a:pt x="6358" y="14434"/>
                  </a:lnTo>
                  <a:lnTo>
                    <a:pt x="6157" y="13484"/>
                  </a:lnTo>
                  <a:lnTo>
                    <a:pt x="6011" y="12534"/>
                  </a:lnTo>
                  <a:lnTo>
                    <a:pt x="5901" y="11565"/>
                  </a:lnTo>
                  <a:lnTo>
                    <a:pt x="5828" y="10597"/>
                  </a:lnTo>
                  <a:lnTo>
                    <a:pt x="5810" y="9629"/>
                  </a:lnTo>
                  <a:lnTo>
                    <a:pt x="5828" y="8660"/>
                  </a:lnTo>
                  <a:lnTo>
                    <a:pt x="5883" y="7692"/>
                  </a:lnTo>
                  <a:lnTo>
                    <a:pt x="5919" y="7217"/>
                  </a:lnTo>
                  <a:lnTo>
                    <a:pt x="5992" y="6742"/>
                  </a:lnTo>
                  <a:lnTo>
                    <a:pt x="6047" y="6267"/>
                  </a:lnTo>
                  <a:lnTo>
                    <a:pt x="6139" y="5792"/>
                  </a:lnTo>
                  <a:lnTo>
                    <a:pt x="6230" y="5317"/>
                  </a:lnTo>
                  <a:lnTo>
                    <a:pt x="6321" y="4842"/>
                  </a:lnTo>
                  <a:lnTo>
                    <a:pt x="6431" y="4367"/>
                  </a:lnTo>
                  <a:lnTo>
                    <a:pt x="6559" y="3910"/>
                  </a:lnTo>
                  <a:lnTo>
                    <a:pt x="6687" y="3435"/>
                  </a:lnTo>
                  <a:lnTo>
                    <a:pt x="6833" y="2979"/>
                  </a:lnTo>
                  <a:lnTo>
                    <a:pt x="6997" y="2522"/>
                  </a:lnTo>
                  <a:lnTo>
                    <a:pt x="7162" y="2065"/>
                  </a:lnTo>
                  <a:lnTo>
                    <a:pt x="7271" y="1791"/>
                  </a:lnTo>
                  <a:lnTo>
                    <a:pt x="7363" y="1535"/>
                  </a:lnTo>
                  <a:lnTo>
                    <a:pt x="7417" y="1243"/>
                  </a:lnTo>
                  <a:lnTo>
                    <a:pt x="7436" y="1115"/>
                  </a:lnTo>
                  <a:lnTo>
                    <a:pt x="7454" y="969"/>
                  </a:lnTo>
                  <a:lnTo>
                    <a:pt x="7436" y="823"/>
                  </a:lnTo>
                  <a:lnTo>
                    <a:pt x="7417" y="677"/>
                  </a:lnTo>
                  <a:lnTo>
                    <a:pt x="7363" y="549"/>
                  </a:lnTo>
                  <a:lnTo>
                    <a:pt x="7308" y="421"/>
                  </a:lnTo>
                  <a:lnTo>
                    <a:pt x="7216" y="293"/>
                  </a:lnTo>
                  <a:lnTo>
                    <a:pt x="7125" y="184"/>
                  </a:lnTo>
                  <a:lnTo>
                    <a:pt x="7016" y="110"/>
                  </a:lnTo>
                  <a:lnTo>
                    <a:pt x="6888" y="56"/>
                  </a:lnTo>
                  <a:lnTo>
                    <a:pt x="6778" y="19"/>
                  </a:lnTo>
                  <a:lnTo>
                    <a:pt x="6687" y="1"/>
                  </a:lnTo>
                  <a:close/>
                </a:path>
              </a:pathLst>
            </a:custGeom>
            <a:solidFill>
              <a:srgbClr val="F4B1A4"/>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1020;p31">
              <a:extLst>
                <a:ext uri="{FF2B5EF4-FFF2-40B4-BE49-F238E27FC236}">
                  <a16:creationId xmlns:a16="http://schemas.microsoft.com/office/drawing/2014/main" id="{89AB92AB-3F3A-B719-D8D7-AE3FA058C023}"/>
                </a:ext>
              </a:extLst>
            </p:cNvPr>
            <p:cNvSpPr/>
            <p:nvPr/>
          </p:nvSpPr>
          <p:spPr>
            <a:xfrm>
              <a:off x="2447689" y="4135716"/>
              <a:ext cx="247683" cy="371948"/>
            </a:xfrm>
            <a:custGeom>
              <a:avLst/>
              <a:gdLst/>
              <a:ahLst/>
              <a:cxnLst/>
              <a:rect l="l" t="t" r="r" b="b"/>
              <a:pathLst>
                <a:path w="10524" h="15804" extrusionOk="0">
                  <a:moveTo>
                    <a:pt x="7746" y="0"/>
                  </a:moveTo>
                  <a:lnTo>
                    <a:pt x="7637" y="19"/>
                  </a:lnTo>
                  <a:lnTo>
                    <a:pt x="7527" y="37"/>
                  </a:lnTo>
                  <a:lnTo>
                    <a:pt x="7326" y="128"/>
                  </a:lnTo>
                  <a:lnTo>
                    <a:pt x="7143" y="220"/>
                  </a:lnTo>
                  <a:lnTo>
                    <a:pt x="6376" y="640"/>
                  </a:lnTo>
                  <a:lnTo>
                    <a:pt x="5627" y="1115"/>
                  </a:lnTo>
                  <a:lnTo>
                    <a:pt x="4896" y="1608"/>
                  </a:lnTo>
                  <a:lnTo>
                    <a:pt x="4184" y="2120"/>
                  </a:lnTo>
                  <a:lnTo>
                    <a:pt x="3490" y="2686"/>
                  </a:lnTo>
                  <a:lnTo>
                    <a:pt x="2832" y="3271"/>
                  </a:lnTo>
                  <a:lnTo>
                    <a:pt x="2211" y="3873"/>
                  </a:lnTo>
                  <a:lnTo>
                    <a:pt x="1590" y="4513"/>
                  </a:lnTo>
                  <a:lnTo>
                    <a:pt x="1407" y="4750"/>
                  </a:lnTo>
                  <a:lnTo>
                    <a:pt x="1224" y="5006"/>
                  </a:lnTo>
                  <a:lnTo>
                    <a:pt x="1060" y="5280"/>
                  </a:lnTo>
                  <a:lnTo>
                    <a:pt x="895" y="5554"/>
                  </a:lnTo>
                  <a:lnTo>
                    <a:pt x="767" y="5828"/>
                  </a:lnTo>
                  <a:lnTo>
                    <a:pt x="640" y="6139"/>
                  </a:lnTo>
                  <a:lnTo>
                    <a:pt x="548" y="6431"/>
                  </a:lnTo>
                  <a:lnTo>
                    <a:pt x="439" y="6742"/>
                  </a:lnTo>
                  <a:lnTo>
                    <a:pt x="366" y="7052"/>
                  </a:lnTo>
                  <a:lnTo>
                    <a:pt x="292" y="7381"/>
                  </a:lnTo>
                  <a:lnTo>
                    <a:pt x="183" y="8021"/>
                  </a:lnTo>
                  <a:lnTo>
                    <a:pt x="91" y="8660"/>
                  </a:lnTo>
                  <a:lnTo>
                    <a:pt x="18" y="9281"/>
                  </a:lnTo>
                  <a:lnTo>
                    <a:pt x="0" y="9902"/>
                  </a:lnTo>
                  <a:lnTo>
                    <a:pt x="0" y="10231"/>
                  </a:lnTo>
                  <a:lnTo>
                    <a:pt x="0" y="10542"/>
                  </a:lnTo>
                  <a:lnTo>
                    <a:pt x="37" y="10852"/>
                  </a:lnTo>
                  <a:lnTo>
                    <a:pt x="55" y="11163"/>
                  </a:lnTo>
                  <a:lnTo>
                    <a:pt x="110" y="11473"/>
                  </a:lnTo>
                  <a:lnTo>
                    <a:pt x="165" y="11766"/>
                  </a:lnTo>
                  <a:lnTo>
                    <a:pt x="238" y="12076"/>
                  </a:lnTo>
                  <a:lnTo>
                    <a:pt x="329" y="12369"/>
                  </a:lnTo>
                  <a:lnTo>
                    <a:pt x="439" y="12661"/>
                  </a:lnTo>
                  <a:lnTo>
                    <a:pt x="548" y="12953"/>
                  </a:lnTo>
                  <a:lnTo>
                    <a:pt x="676" y="13227"/>
                  </a:lnTo>
                  <a:lnTo>
                    <a:pt x="822" y="13501"/>
                  </a:lnTo>
                  <a:lnTo>
                    <a:pt x="987" y="13775"/>
                  </a:lnTo>
                  <a:lnTo>
                    <a:pt x="1151" y="14013"/>
                  </a:lnTo>
                  <a:lnTo>
                    <a:pt x="1352" y="14269"/>
                  </a:lnTo>
                  <a:lnTo>
                    <a:pt x="1553" y="14488"/>
                  </a:lnTo>
                  <a:lnTo>
                    <a:pt x="1791" y="14707"/>
                  </a:lnTo>
                  <a:lnTo>
                    <a:pt x="2028" y="14908"/>
                  </a:lnTo>
                  <a:lnTo>
                    <a:pt x="2284" y="15091"/>
                  </a:lnTo>
                  <a:lnTo>
                    <a:pt x="2558" y="15237"/>
                  </a:lnTo>
                  <a:lnTo>
                    <a:pt x="2832" y="15383"/>
                  </a:lnTo>
                  <a:lnTo>
                    <a:pt x="3124" y="15511"/>
                  </a:lnTo>
                  <a:lnTo>
                    <a:pt x="3416" y="15621"/>
                  </a:lnTo>
                  <a:lnTo>
                    <a:pt x="3727" y="15694"/>
                  </a:lnTo>
                  <a:lnTo>
                    <a:pt x="4019" y="15748"/>
                  </a:lnTo>
                  <a:lnTo>
                    <a:pt x="4330" y="15785"/>
                  </a:lnTo>
                  <a:lnTo>
                    <a:pt x="4641" y="15803"/>
                  </a:lnTo>
                  <a:lnTo>
                    <a:pt x="4951" y="15785"/>
                  </a:lnTo>
                  <a:lnTo>
                    <a:pt x="5262" y="15748"/>
                  </a:lnTo>
                  <a:lnTo>
                    <a:pt x="5554" y="15675"/>
                  </a:lnTo>
                  <a:lnTo>
                    <a:pt x="5408" y="15310"/>
                  </a:lnTo>
                  <a:lnTo>
                    <a:pt x="5298" y="14926"/>
                  </a:lnTo>
                  <a:lnTo>
                    <a:pt x="5243" y="14543"/>
                  </a:lnTo>
                  <a:lnTo>
                    <a:pt x="5207" y="14141"/>
                  </a:lnTo>
                  <a:lnTo>
                    <a:pt x="5207" y="13739"/>
                  </a:lnTo>
                  <a:lnTo>
                    <a:pt x="5243" y="13355"/>
                  </a:lnTo>
                  <a:lnTo>
                    <a:pt x="5335" y="12953"/>
                  </a:lnTo>
                  <a:lnTo>
                    <a:pt x="5463" y="12588"/>
                  </a:lnTo>
                  <a:lnTo>
                    <a:pt x="5609" y="12222"/>
                  </a:lnTo>
                  <a:lnTo>
                    <a:pt x="5810" y="11875"/>
                  </a:lnTo>
                  <a:lnTo>
                    <a:pt x="6029" y="11547"/>
                  </a:lnTo>
                  <a:lnTo>
                    <a:pt x="6303" y="11236"/>
                  </a:lnTo>
                  <a:lnTo>
                    <a:pt x="6577" y="10962"/>
                  </a:lnTo>
                  <a:lnTo>
                    <a:pt x="6888" y="10724"/>
                  </a:lnTo>
                  <a:lnTo>
                    <a:pt x="7235" y="10505"/>
                  </a:lnTo>
                  <a:lnTo>
                    <a:pt x="7582" y="10322"/>
                  </a:lnTo>
                  <a:lnTo>
                    <a:pt x="7874" y="10213"/>
                  </a:lnTo>
                  <a:lnTo>
                    <a:pt x="8167" y="10103"/>
                  </a:lnTo>
                  <a:lnTo>
                    <a:pt x="8769" y="9921"/>
                  </a:lnTo>
                  <a:lnTo>
                    <a:pt x="9062" y="9811"/>
                  </a:lnTo>
                  <a:lnTo>
                    <a:pt x="9354" y="9683"/>
                  </a:lnTo>
                  <a:lnTo>
                    <a:pt x="9628" y="9555"/>
                  </a:lnTo>
                  <a:lnTo>
                    <a:pt x="9884" y="9372"/>
                  </a:lnTo>
                  <a:lnTo>
                    <a:pt x="9993" y="9281"/>
                  </a:lnTo>
                  <a:lnTo>
                    <a:pt x="10085" y="9172"/>
                  </a:lnTo>
                  <a:lnTo>
                    <a:pt x="10176" y="9044"/>
                  </a:lnTo>
                  <a:lnTo>
                    <a:pt x="10249" y="8916"/>
                  </a:lnTo>
                  <a:lnTo>
                    <a:pt x="10304" y="8788"/>
                  </a:lnTo>
                  <a:lnTo>
                    <a:pt x="10322" y="8642"/>
                  </a:lnTo>
                  <a:lnTo>
                    <a:pt x="10322" y="8514"/>
                  </a:lnTo>
                  <a:lnTo>
                    <a:pt x="10286" y="8368"/>
                  </a:lnTo>
                  <a:lnTo>
                    <a:pt x="10213" y="8240"/>
                  </a:lnTo>
                  <a:lnTo>
                    <a:pt x="10103" y="8148"/>
                  </a:lnTo>
                  <a:lnTo>
                    <a:pt x="9975" y="8057"/>
                  </a:lnTo>
                  <a:lnTo>
                    <a:pt x="9847" y="8002"/>
                  </a:lnTo>
                  <a:lnTo>
                    <a:pt x="9683" y="7966"/>
                  </a:lnTo>
                  <a:lnTo>
                    <a:pt x="9537" y="7929"/>
                  </a:lnTo>
                  <a:lnTo>
                    <a:pt x="8879" y="7929"/>
                  </a:lnTo>
                  <a:lnTo>
                    <a:pt x="8550" y="7966"/>
                  </a:lnTo>
                  <a:lnTo>
                    <a:pt x="8203" y="8002"/>
                  </a:lnTo>
                  <a:lnTo>
                    <a:pt x="7892" y="8039"/>
                  </a:lnTo>
                  <a:lnTo>
                    <a:pt x="7564" y="8112"/>
                  </a:lnTo>
                  <a:lnTo>
                    <a:pt x="7235" y="8185"/>
                  </a:lnTo>
                  <a:lnTo>
                    <a:pt x="6924" y="8258"/>
                  </a:lnTo>
                  <a:lnTo>
                    <a:pt x="6614" y="8368"/>
                  </a:lnTo>
                  <a:lnTo>
                    <a:pt x="6303" y="8477"/>
                  </a:lnTo>
                  <a:lnTo>
                    <a:pt x="5992" y="8605"/>
                  </a:lnTo>
                  <a:lnTo>
                    <a:pt x="5700" y="8751"/>
                  </a:lnTo>
                  <a:lnTo>
                    <a:pt x="5408" y="8897"/>
                  </a:lnTo>
                  <a:lnTo>
                    <a:pt x="5116" y="9062"/>
                  </a:lnTo>
                  <a:lnTo>
                    <a:pt x="4841" y="9245"/>
                  </a:lnTo>
                  <a:lnTo>
                    <a:pt x="4586" y="9446"/>
                  </a:lnTo>
                  <a:lnTo>
                    <a:pt x="4312" y="9647"/>
                  </a:lnTo>
                  <a:lnTo>
                    <a:pt x="4385" y="9409"/>
                  </a:lnTo>
                  <a:lnTo>
                    <a:pt x="4476" y="9172"/>
                  </a:lnTo>
                  <a:lnTo>
                    <a:pt x="4586" y="8952"/>
                  </a:lnTo>
                  <a:lnTo>
                    <a:pt x="4714" y="8751"/>
                  </a:lnTo>
                  <a:lnTo>
                    <a:pt x="4841" y="8550"/>
                  </a:lnTo>
                  <a:lnTo>
                    <a:pt x="5006" y="8349"/>
                  </a:lnTo>
                  <a:lnTo>
                    <a:pt x="5170" y="8167"/>
                  </a:lnTo>
                  <a:lnTo>
                    <a:pt x="5353" y="8002"/>
                  </a:lnTo>
                  <a:lnTo>
                    <a:pt x="5554" y="7838"/>
                  </a:lnTo>
                  <a:lnTo>
                    <a:pt x="5755" y="7673"/>
                  </a:lnTo>
                  <a:lnTo>
                    <a:pt x="6175" y="7381"/>
                  </a:lnTo>
                  <a:lnTo>
                    <a:pt x="6614" y="7107"/>
                  </a:lnTo>
                  <a:lnTo>
                    <a:pt x="7052" y="6851"/>
                  </a:lnTo>
                  <a:lnTo>
                    <a:pt x="7966" y="6395"/>
                  </a:lnTo>
                  <a:lnTo>
                    <a:pt x="8404" y="6139"/>
                  </a:lnTo>
                  <a:lnTo>
                    <a:pt x="8842" y="5883"/>
                  </a:lnTo>
                  <a:lnTo>
                    <a:pt x="9263" y="5591"/>
                  </a:lnTo>
                  <a:lnTo>
                    <a:pt x="9464" y="5445"/>
                  </a:lnTo>
                  <a:lnTo>
                    <a:pt x="9646" y="5280"/>
                  </a:lnTo>
                  <a:lnTo>
                    <a:pt x="9829" y="5097"/>
                  </a:lnTo>
                  <a:lnTo>
                    <a:pt x="9993" y="4915"/>
                  </a:lnTo>
                  <a:lnTo>
                    <a:pt x="10140" y="4732"/>
                  </a:lnTo>
                  <a:lnTo>
                    <a:pt x="10286" y="4513"/>
                  </a:lnTo>
                  <a:lnTo>
                    <a:pt x="10359" y="4385"/>
                  </a:lnTo>
                  <a:lnTo>
                    <a:pt x="10432" y="4257"/>
                  </a:lnTo>
                  <a:lnTo>
                    <a:pt x="10487" y="4111"/>
                  </a:lnTo>
                  <a:lnTo>
                    <a:pt x="10523" y="3965"/>
                  </a:lnTo>
                  <a:lnTo>
                    <a:pt x="10523" y="3819"/>
                  </a:lnTo>
                  <a:lnTo>
                    <a:pt x="10523" y="3672"/>
                  </a:lnTo>
                  <a:lnTo>
                    <a:pt x="10468" y="3545"/>
                  </a:lnTo>
                  <a:lnTo>
                    <a:pt x="10395" y="3417"/>
                  </a:lnTo>
                  <a:lnTo>
                    <a:pt x="10341" y="3344"/>
                  </a:lnTo>
                  <a:lnTo>
                    <a:pt x="10267" y="3289"/>
                  </a:lnTo>
                  <a:lnTo>
                    <a:pt x="10194" y="3252"/>
                  </a:lnTo>
                  <a:lnTo>
                    <a:pt x="10121" y="3216"/>
                  </a:lnTo>
                  <a:lnTo>
                    <a:pt x="9957" y="3179"/>
                  </a:lnTo>
                  <a:lnTo>
                    <a:pt x="9792" y="3179"/>
                  </a:lnTo>
                  <a:lnTo>
                    <a:pt x="9610" y="3197"/>
                  </a:lnTo>
                  <a:lnTo>
                    <a:pt x="9427" y="3234"/>
                  </a:lnTo>
                  <a:lnTo>
                    <a:pt x="9244" y="3307"/>
                  </a:lnTo>
                  <a:lnTo>
                    <a:pt x="9062" y="3362"/>
                  </a:lnTo>
                  <a:lnTo>
                    <a:pt x="8020" y="3800"/>
                  </a:lnTo>
                  <a:lnTo>
                    <a:pt x="6961" y="4275"/>
                  </a:lnTo>
                  <a:lnTo>
                    <a:pt x="5901" y="4732"/>
                  </a:lnTo>
                  <a:lnTo>
                    <a:pt x="4860" y="5171"/>
                  </a:lnTo>
                  <a:lnTo>
                    <a:pt x="5280" y="4805"/>
                  </a:lnTo>
                  <a:lnTo>
                    <a:pt x="5700" y="4403"/>
                  </a:lnTo>
                  <a:lnTo>
                    <a:pt x="6102" y="4001"/>
                  </a:lnTo>
                  <a:lnTo>
                    <a:pt x="6486" y="3599"/>
                  </a:lnTo>
                  <a:lnTo>
                    <a:pt x="6869" y="3179"/>
                  </a:lnTo>
                  <a:lnTo>
                    <a:pt x="7235" y="2741"/>
                  </a:lnTo>
                  <a:lnTo>
                    <a:pt x="7600" y="2302"/>
                  </a:lnTo>
                  <a:lnTo>
                    <a:pt x="7947" y="1846"/>
                  </a:lnTo>
                  <a:lnTo>
                    <a:pt x="8112" y="1626"/>
                  </a:lnTo>
                  <a:lnTo>
                    <a:pt x="8258" y="1407"/>
                  </a:lnTo>
                  <a:lnTo>
                    <a:pt x="8313" y="1279"/>
                  </a:lnTo>
                  <a:lnTo>
                    <a:pt x="8367" y="1151"/>
                  </a:lnTo>
                  <a:lnTo>
                    <a:pt x="8404" y="1023"/>
                  </a:lnTo>
                  <a:lnTo>
                    <a:pt x="8422" y="896"/>
                  </a:lnTo>
                  <a:lnTo>
                    <a:pt x="8422" y="768"/>
                  </a:lnTo>
                  <a:lnTo>
                    <a:pt x="8422" y="622"/>
                  </a:lnTo>
                  <a:lnTo>
                    <a:pt x="8386" y="494"/>
                  </a:lnTo>
                  <a:lnTo>
                    <a:pt x="8331" y="366"/>
                  </a:lnTo>
                  <a:lnTo>
                    <a:pt x="8258" y="256"/>
                  </a:lnTo>
                  <a:lnTo>
                    <a:pt x="8167" y="147"/>
                  </a:lnTo>
                  <a:lnTo>
                    <a:pt x="8057" y="73"/>
                  </a:lnTo>
                  <a:lnTo>
                    <a:pt x="7947" y="37"/>
                  </a:lnTo>
                  <a:lnTo>
                    <a:pt x="7838" y="19"/>
                  </a:lnTo>
                  <a:lnTo>
                    <a:pt x="7746" y="0"/>
                  </a:lnTo>
                  <a:close/>
                </a:path>
              </a:pathLst>
            </a:custGeom>
            <a:solidFill>
              <a:srgbClr val="F4B1A4"/>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1021;p31">
              <a:extLst>
                <a:ext uri="{FF2B5EF4-FFF2-40B4-BE49-F238E27FC236}">
                  <a16:creationId xmlns:a16="http://schemas.microsoft.com/office/drawing/2014/main" id="{C619EBDC-9792-E428-E10E-CF85B950E146}"/>
                </a:ext>
              </a:extLst>
            </p:cNvPr>
            <p:cNvSpPr/>
            <p:nvPr/>
          </p:nvSpPr>
          <p:spPr>
            <a:xfrm>
              <a:off x="2489817" y="4235035"/>
              <a:ext cx="90327" cy="245542"/>
            </a:xfrm>
            <a:custGeom>
              <a:avLst/>
              <a:gdLst/>
              <a:ahLst/>
              <a:cxnLst/>
              <a:rect l="l" t="t" r="r" b="b"/>
              <a:pathLst>
                <a:path w="3838" h="10433" extrusionOk="0">
                  <a:moveTo>
                    <a:pt x="256" y="1"/>
                  </a:moveTo>
                  <a:lnTo>
                    <a:pt x="165" y="19"/>
                  </a:lnTo>
                  <a:lnTo>
                    <a:pt x="110" y="55"/>
                  </a:lnTo>
                  <a:lnTo>
                    <a:pt x="55" y="110"/>
                  </a:lnTo>
                  <a:lnTo>
                    <a:pt x="37" y="202"/>
                  </a:lnTo>
                  <a:lnTo>
                    <a:pt x="1" y="877"/>
                  </a:lnTo>
                  <a:lnTo>
                    <a:pt x="1" y="1937"/>
                  </a:lnTo>
                  <a:lnTo>
                    <a:pt x="1" y="2577"/>
                  </a:lnTo>
                  <a:lnTo>
                    <a:pt x="19" y="3252"/>
                  </a:lnTo>
                  <a:lnTo>
                    <a:pt x="55" y="3965"/>
                  </a:lnTo>
                  <a:lnTo>
                    <a:pt x="128" y="4714"/>
                  </a:lnTo>
                  <a:lnTo>
                    <a:pt x="220" y="5463"/>
                  </a:lnTo>
                  <a:lnTo>
                    <a:pt x="329" y="6194"/>
                  </a:lnTo>
                  <a:lnTo>
                    <a:pt x="476" y="6925"/>
                  </a:lnTo>
                  <a:lnTo>
                    <a:pt x="567" y="7290"/>
                  </a:lnTo>
                  <a:lnTo>
                    <a:pt x="676" y="7619"/>
                  </a:lnTo>
                  <a:lnTo>
                    <a:pt x="786" y="7948"/>
                  </a:lnTo>
                  <a:lnTo>
                    <a:pt x="896" y="8277"/>
                  </a:lnTo>
                  <a:lnTo>
                    <a:pt x="1042" y="8587"/>
                  </a:lnTo>
                  <a:lnTo>
                    <a:pt x="1170" y="8861"/>
                  </a:lnTo>
                  <a:lnTo>
                    <a:pt x="1334" y="9135"/>
                  </a:lnTo>
                  <a:lnTo>
                    <a:pt x="1499" y="9391"/>
                  </a:lnTo>
                  <a:lnTo>
                    <a:pt x="1681" y="9610"/>
                  </a:lnTo>
                  <a:lnTo>
                    <a:pt x="1882" y="9811"/>
                  </a:lnTo>
                  <a:lnTo>
                    <a:pt x="2047" y="9957"/>
                  </a:lnTo>
                  <a:lnTo>
                    <a:pt x="2211" y="10085"/>
                  </a:lnTo>
                  <a:lnTo>
                    <a:pt x="2394" y="10195"/>
                  </a:lnTo>
                  <a:lnTo>
                    <a:pt x="2576" y="10286"/>
                  </a:lnTo>
                  <a:lnTo>
                    <a:pt x="2777" y="10359"/>
                  </a:lnTo>
                  <a:lnTo>
                    <a:pt x="2978" y="10396"/>
                  </a:lnTo>
                  <a:lnTo>
                    <a:pt x="3179" y="10432"/>
                  </a:lnTo>
                  <a:lnTo>
                    <a:pt x="3654" y="10432"/>
                  </a:lnTo>
                  <a:lnTo>
                    <a:pt x="3727" y="10396"/>
                  </a:lnTo>
                  <a:lnTo>
                    <a:pt x="3782" y="10341"/>
                  </a:lnTo>
                  <a:lnTo>
                    <a:pt x="3819" y="10286"/>
                  </a:lnTo>
                  <a:lnTo>
                    <a:pt x="3837" y="10195"/>
                  </a:lnTo>
                  <a:lnTo>
                    <a:pt x="3801" y="10122"/>
                  </a:lnTo>
                  <a:lnTo>
                    <a:pt x="3764" y="10049"/>
                  </a:lnTo>
                  <a:lnTo>
                    <a:pt x="3691" y="10012"/>
                  </a:lnTo>
                  <a:lnTo>
                    <a:pt x="3600" y="10012"/>
                  </a:lnTo>
                  <a:lnTo>
                    <a:pt x="3399" y="10030"/>
                  </a:lnTo>
                  <a:lnTo>
                    <a:pt x="3198" y="10012"/>
                  </a:lnTo>
                  <a:lnTo>
                    <a:pt x="3015" y="9976"/>
                  </a:lnTo>
                  <a:lnTo>
                    <a:pt x="2832" y="9939"/>
                  </a:lnTo>
                  <a:lnTo>
                    <a:pt x="2650" y="9866"/>
                  </a:lnTo>
                  <a:lnTo>
                    <a:pt x="2485" y="9775"/>
                  </a:lnTo>
                  <a:lnTo>
                    <a:pt x="2321" y="9647"/>
                  </a:lnTo>
                  <a:lnTo>
                    <a:pt x="2156" y="9519"/>
                  </a:lnTo>
                  <a:lnTo>
                    <a:pt x="2028" y="9373"/>
                  </a:lnTo>
                  <a:lnTo>
                    <a:pt x="1882" y="9208"/>
                  </a:lnTo>
                  <a:lnTo>
                    <a:pt x="1754" y="9026"/>
                  </a:lnTo>
                  <a:lnTo>
                    <a:pt x="1626" y="8825"/>
                  </a:lnTo>
                  <a:lnTo>
                    <a:pt x="1517" y="8624"/>
                  </a:lnTo>
                  <a:lnTo>
                    <a:pt x="1407" y="8386"/>
                  </a:lnTo>
                  <a:lnTo>
                    <a:pt x="1206" y="7911"/>
                  </a:lnTo>
                  <a:lnTo>
                    <a:pt x="1042" y="7381"/>
                  </a:lnTo>
                  <a:lnTo>
                    <a:pt x="877" y="6797"/>
                  </a:lnTo>
                  <a:lnTo>
                    <a:pt x="750" y="6194"/>
                  </a:lnTo>
                  <a:lnTo>
                    <a:pt x="658" y="5573"/>
                  </a:lnTo>
                  <a:lnTo>
                    <a:pt x="567" y="4915"/>
                  </a:lnTo>
                  <a:lnTo>
                    <a:pt x="494" y="4239"/>
                  </a:lnTo>
                  <a:lnTo>
                    <a:pt x="457" y="3563"/>
                  </a:lnTo>
                  <a:lnTo>
                    <a:pt x="421" y="2887"/>
                  </a:lnTo>
                  <a:lnTo>
                    <a:pt x="402" y="2193"/>
                  </a:lnTo>
                  <a:lnTo>
                    <a:pt x="402" y="1517"/>
                  </a:lnTo>
                  <a:lnTo>
                    <a:pt x="421" y="859"/>
                  </a:lnTo>
                  <a:lnTo>
                    <a:pt x="457" y="220"/>
                  </a:lnTo>
                  <a:lnTo>
                    <a:pt x="439" y="147"/>
                  </a:lnTo>
                  <a:lnTo>
                    <a:pt x="402" y="74"/>
                  </a:lnTo>
                  <a:lnTo>
                    <a:pt x="329" y="19"/>
                  </a:lnTo>
                  <a:lnTo>
                    <a:pt x="256" y="1"/>
                  </a:lnTo>
                  <a:close/>
                </a:path>
              </a:pathLst>
            </a:custGeom>
            <a:solidFill>
              <a:srgbClr val="C16B5B"/>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1022;p31">
              <a:extLst>
                <a:ext uri="{FF2B5EF4-FFF2-40B4-BE49-F238E27FC236}">
                  <a16:creationId xmlns:a16="http://schemas.microsoft.com/office/drawing/2014/main" id="{511810D9-052F-32BB-41B3-17DE08E1C3E4}"/>
                </a:ext>
              </a:extLst>
            </p:cNvPr>
            <p:cNvSpPr/>
            <p:nvPr/>
          </p:nvSpPr>
          <p:spPr>
            <a:xfrm>
              <a:off x="1665575" y="4798722"/>
              <a:ext cx="587786" cy="1044836"/>
            </a:xfrm>
            <a:custGeom>
              <a:avLst/>
              <a:gdLst/>
              <a:ahLst/>
              <a:cxnLst/>
              <a:rect l="l" t="t" r="r" b="b"/>
              <a:pathLst>
                <a:path w="24975" h="44395" extrusionOk="0">
                  <a:moveTo>
                    <a:pt x="0" y="1"/>
                  </a:moveTo>
                  <a:lnTo>
                    <a:pt x="55" y="2650"/>
                  </a:lnTo>
                  <a:lnTo>
                    <a:pt x="146" y="5299"/>
                  </a:lnTo>
                  <a:lnTo>
                    <a:pt x="274" y="7984"/>
                  </a:lnTo>
                  <a:lnTo>
                    <a:pt x="457" y="10688"/>
                  </a:lnTo>
                  <a:lnTo>
                    <a:pt x="658" y="13410"/>
                  </a:lnTo>
                  <a:lnTo>
                    <a:pt x="895" y="16151"/>
                  </a:lnTo>
                  <a:lnTo>
                    <a:pt x="1170" y="18909"/>
                  </a:lnTo>
                  <a:lnTo>
                    <a:pt x="1480" y="21686"/>
                  </a:lnTo>
                  <a:lnTo>
                    <a:pt x="1827" y="24463"/>
                  </a:lnTo>
                  <a:lnTo>
                    <a:pt x="2193" y="27277"/>
                  </a:lnTo>
                  <a:lnTo>
                    <a:pt x="2595" y="30090"/>
                  </a:lnTo>
                  <a:lnTo>
                    <a:pt x="3033" y="32922"/>
                  </a:lnTo>
                  <a:lnTo>
                    <a:pt x="3490" y="35772"/>
                  </a:lnTo>
                  <a:lnTo>
                    <a:pt x="3983" y="38640"/>
                  </a:lnTo>
                  <a:lnTo>
                    <a:pt x="4476" y="41508"/>
                  </a:lnTo>
                  <a:lnTo>
                    <a:pt x="5024" y="44395"/>
                  </a:lnTo>
                  <a:lnTo>
                    <a:pt x="24974" y="34712"/>
                  </a:lnTo>
                  <a:lnTo>
                    <a:pt x="24390" y="33433"/>
                  </a:lnTo>
                  <a:lnTo>
                    <a:pt x="23696" y="31953"/>
                  </a:lnTo>
                  <a:lnTo>
                    <a:pt x="22764" y="30035"/>
                  </a:lnTo>
                  <a:lnTo>
                    <a:pt x="21613" y="27715"/>
                  </a:lnTo>
                  <a:lnTo>
                    <a:pt x="20955" y="26436"/>
                  </a:lnTo>
                  <a:lnTo>
                    <a:pt x="20243" y="25102"/>
                  </a:lnTo>
                  <a:lnTo>
                    <a:pt x="19494" y="23714"/>
                  </a:lnTo>
                  <a:lnTo>
                    <a:pt x="18708" y="22289"/>
                  </a:lnTo>
                  <a:lnTo>
                    <a:pt x="17868" y="20809"/>
                  </a:lnTo>
                  <a:lnTo>
                    <a:pt x="17009" y="19311"/>
                  </a:lnTo>
                  <a:lnTo>
                    <a:pt x="16096" y="17795"/>
                  </a:lnTo>
                  <a:lnTo>
                    <a:pt x="15164" y="16278"/>
                  </a:lnTo>
                  <a:lnTo>
                    <a:pt x="14196" y="14780"/>
                  </a:lnTo>
                  <a:lnTo>
                    <a:pt x="13191" y="13282"/>
                  </a:lnTo>
                  <a:lnTo>
                    <a:pt x="12186" y="11802"/>
                  </a:lnTo>
                  <a:lnTo>
                    <a:pt x="11126" y="10359"/>
                  </a:lnTo>
                  <a:lnTo>
                    <a:pt x="10596" y="9665"/>
                  </a:lnTo>
                  <a:lnTo>
                    <a:pt x="10067" y="8971"/>
                  </a:lnTo>
                  <a:lnTo>
                    <a:pt x="9537" y="8295"/>
                  </a:lnTo>
                  <a:lnTo>
                    <a:pt x="8989" y="7619"/>
                  </a:lnTo>
                  <a:lnTo>
                    <a:pt x="8441" y="6979"/>
                  </a:lnTo>
                  <a:lnTo>
                    <a:pt x="7893" y="6340"/>
                  </a:lnTo>
                  <a:lnTo>
                    <a:pt x="7345" y="5737"/>
                  </a:lnTo>
                  <a:lnTo>
                    <a:pt x="6778" y="5134"/>
                  </a:lnTo>
                  <a:lnTo>
                    <a:pt x="6230" y="4568"/>
                  </a:lnTo>
                  <a:lnTo>
                    <a:pt x="5664" y="4020"/>
                  </a:lnTo>
                  <a:lnTo>
                    <a:pt x="5097" y="3490"/>
                  </a:lnTo>
                  <a:lnTo>
                    <a:pt x="4531" y="2978"/>
                  </a:lnTo>
                  <a:lnTo>
                    <a:pt x="3965" y="2503"/>
                  </a:lnTo>
                  <a:lnTo>
                    <a:pt x="3398" y="2065"/>
                  </a:lnTo>
                  <a:lnTo>
                    <a:pt x="2832" y="1645"/>
                  </a:lnTo>
                  <a:lnTo>
                    <a:pt x="2266" y="1243"/>
                  </a:lnTo>
                  <a:lnTo>
                    <a:pt x="1699" y="877"/>
                  </a:lnTo>
                  <a:lnTo>
                    <a:pt x="1133" y="549"/>
                  </a:lnTo>
                  <a:lnTo>
                    <a:pt x="567" y="256"/>
                  </a:lnTo>
                  <a:lnTo>
                    <a:pt x="0" y="1"/>
                  </a:lnTo>
                  <a:close/>
                </a:path>
              </a:pathLst>
            </a:custGeom>
            <a:solidFill>
              <a:srgbClr val="0062CF"/>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1023;p31">
              <a:extLst>
                <a:ext uri="{FF2B5EF4-FFF2-40B4-BE49-F238E27FC236}">
                  <a16:creationId xmlns:a16="http://schemas.microsoft.com/office/drawing/2014/main" id="{D11695E9-5D61-098E-58FE-356A90B1EFF9}"/>
                </a:ext>
              </a:extLst>
            </p:cNvPr>
            <p:cNvSpPr/>
            <p:nvPr/>
          </p:nvSpPr>
          <p:spPr>
            <a:xfrm>
              <a:off x="529161" y="3124864"/>
              <a:ext cx="1108476" cy="1243920"/>
            </a:xfrm>
            <a:custGeom>
              <a:avLst/>
              <a:gdLst/>
              <a:ahLst/>
              <a:cxnLst/>
              <a:rect l="l" t="t" r="r" b="b"/>
              <a:pathLst>
                <a:path w="47099" h="52854" extrusionOk="0">
                  <a:moveTo>
                    <a:pt x="27660" y="0"/>
                  </a:moveTo>
                  <a:lnTo>
                    <a:pt x="26802" y="19"/>
                  </a:lnTo>
                  <a:lnTo>
                    <a:pt x="25925" y="73"/>
                  </a:lnTo>
                  <a:lnTo>
                    <a:pt x="25048" y="147"/>
                  </a:lnTo>
                  <a:lnTo>
                    <a:pt x="24171" y="256"/>
                  </a:lnTo>
                  <a:lnTo>
                    <a:pt x="23294" y="384"/>
                  </a:lnTo>
                  <a:lnTo>
                    <a:pt x="22435" y="548"/>
                  </a:lnTo>
                  <a:lnTo>
                    <a:pt x="21577" y="749"/>
                  </a:lnTo>
                  <a:lnTo>
                    <a:pt x="20718" y="969"/>
                  </a:lnTo>
                  <a:lnTo>
                    <a:pt x="19878" y="1243"/>
                  </a:lnTo>
                  <a:lnTo>
                    <a:pt x="19055" y="1517"/>
                  </a:lnTo>
                  <a:lnTo>
                    <a:pt x="18252" y="1846"/>
                  </a:lnTo>
                  <a:lnTo>
                    <a:pt x="17466" y="2193"/>
                  </a:lnTo>
                  <a:lnTo>
                    <a:pt x="16699" y="2576"/>
                  </a:lnTo>
                  <a:lnTo>
                    <a:pt x="15950" y="2997"/>
                  </a:lnTo>
                  <a:lnTo>
                    <a:pt x="15237" y="3453"/>
                  </a:lnTo>
                  <a:lnTo>
                    <a:pt x="14543" y="3928"/>
                  </a:lnTo>
                  <a:lnTo>
                    <a:pt x="14214" y="4184"/>
                  </a:lnTo>
                  <a:lnTo>
                    <a:pt x="13885" y="4440"/>
                  </a:lnTo>
                  <a:lnTo>
                    <a:pt x="13556" y="4714"/>
                  </a:lnTo>
                  <a:lnTo>
                    <a:pt x="13246" y="4988"/>
                  </a:lnTo>
                  <a:lnTo>
                    <a:pt x="12953" y="5280"/>
                  </a:lnTo>
                  <a:lnTo>
                    <a:pt x="12661" y="5572"/>
                  </a:lnTo>
                  <a:lnTo>
                    <a:pt x="12387" y="5865"/>
                  </a:lnTo>
                  <a:lnTo>
                    <a:pt x="12113" y="6175"/>
                  </a:lnTo>
                  <a:lnTo>
                    <a:pt x="11839" y="6504"/>
                  </a:lnTo>
                  <a:lnTo>
                    <a:pt x="11583" y="6833"/>
                  </a:lnTo>
                  <a:lnTo>
                    <a:pt x="11346" y="7162"/>
                  </a:lnTo>
                  <a:lnTo>
                    <a:pt x="11108" y="7509"/>
                  </a:lnTo>
                  <a:lnTo>
                    <a:pt x="10889" y="7856"/>
                  </a:lnTo>
                  <a:lnTo>
                    <a:pt x="10688" y="8222"/>
                  </a:lnTo>
                  <a:lnTo>
                    <a:pt x="10487" y="8587"/>
                  </a:lnTo>
                  <a:lnTo>
                    <a:pt x="10286" y="8971"/>
                  </a:lnTo>
                  <a:lnTo>
                    <a:pt x="9903" y="8934"/>
                  </a:lnTo>
                  <a:lnTo>
                    <a:pt x="9501" y="8934"/>
                  </a:lnTo>
                  <a:lnTo>
                    <a:pt x="9099" y="8952"/>
                  </a:lnTo>
                  <a:lnTo>
                    <a:pt x="8715" y="8971"/>
                  </a:lnTo>
                  <a:lnTo>
                    <a:pt x="8331" y="9025"/>
                  </a:lnTo>
                  <a:lnTo>
                    <a:pt x="7929" y="9098"/>
                  </a:lnTo>
                  <a:lnTo>
                    <a:pt x="7564" y="9190"/>
                  </a:lnTo>
                  <a:lnTo>
                    <a:pt x="7180" y="9299"/>
                  </a:lnTo>
                  <a:lnTo>
                    <a:pt x="6797" y="9427"/>
                  </a:lnTo>
                  <a:lnTo>
                    <a:pt x="6431" y="9573"/>
                  </a:lnTo>
                  <a:lnTo>
                    <a:pt x="6084" y="9738"/>
                  </a:lnTo>
                  <a:lnTo>
                    <a:pt x="5719" y="9921"/>
                  </a:lnTo>
                  <a:lnTo>
                    <a:pt x="5372" y="10103"/>
                  </a:lnTo>
                  <a:lnTo>
                    <a:pt x="5025" y="10304"/>
                  </a:lnTo>
                  <a:lnTo>
                    <a:pt x="4696" y="10542"/>
                  </a:lnTo>
                  <a:lnTo>
                    <a:pt x="4367" y="10761"/>
                  </a:lnTo>
                  <a:lnTo>
                    <a:pt x="4056" y="11017"/>
                  </a:lnTo>
                  <a:lnTo>
                    <a:pt x="3746" y="11272"/>
                  </a:lnTo>
                  <a:lnTo>
                    <a:pt x="3435" y="11565"/>
                  </a:lnTo>
                  <a:lnTo>
                    <a:pt x="3161" y="11839"/>
                  </a:lnTo>
                  <a:lnTo>
                    <a:pt x="2869" y="12149"/>
                  </a:lnTo>
                  <a:lnTo>
                    <a:pt x="2613" y="12442"/>
                  </a:lnTo>
                  <a:lnTo>
                    <a:pt x="2357" y="12771"/>
                  </a:lnTo>
                  <a:lnTo>
                    <a:pt x="2102" y="13099"/>
                  </a:lnTo>
                  <a:lnTo>
                    <a:pt x="1882" y="13428"/>
                  </a:lnTo>
                  <a:lnTo>
                    <a:pt x="1663" y="13775"/>
                  </a:lnTo>
                  <a:lnTo>
                    <a:pt x="1462" y="14141"/>
                  </a:lnTo>
                  <a:lnTo>
                    <a:pt x="1261" y="14506"/>
                  </a:lnTo>
                  <a:lnTo>
                    <a:pt x="1078" y="14872"/>
                  </a:lnTo>
                  <a:lnTo>
                    <a:pt x="914" y="15255"/>
                  </a:lnTo>
                  <a:lnTo>
                    <a:pt x="768" y="15639"/>
                  </a:lnTo>
                  <a:lnTo>
                    <a:pt x="640" y="16022"/>
                  </a:lnTo>
                  <a:lnTo>
                    <a:pt x="476" y="16589"/>
                  </a:lnTo>
                  <a:lnTo>
                    <a:pt x="348" y="17155"/>
                  </a:lnTo>
                  <a:lnTo>
                    <a:pt x="220" y="17722"/>
                  </a:lnTo>
                  <a:lnTo>
                    <a:pt x="147" y="18288"/>
                  </a:lnTo>
                  <a:lnTo>
                    <a:pt x="74" y="18854"/>
                  </a:lnTo>
                  <a:lnTo>
                    <a:pt x="19" y="19421"/>
                  </a:lnTo>
                  <a:lnTo>
                    <a:pt x="1" y="19987"/>
                  </a:lnTo>
                  <a:lnTo>
                    <a:pt x="1" y="20553"/>
                  </a:lnTo>
                  <a:lnTo>
                    <a:pt x="19" y="21120"/>
                  </a:lnTo>
                  <a:lnTo>
                    <a:pt x="55" y="21686"/>
                  </a:lnTo>
                  <a:lnTo>
                    <a:pt x="110" y="22252"/>
                  </a:lnTo>
                  <a:lnTo>
                    <a:pt x="183" y="22819"/>
                  </a:lnTo>
                  <a:lnTo>
                    <a:pt x="275" y="23385"/>
                  </a:lnTo>
                  <a:lnTo>
                    <a:pt x="366" y="23951"/>
                  </a:lnTo>
                  <a:lnTo>
                    <a:pt x="494" y="24518"/>
                  </a:lnTo>
                  <a:lnTo>
                    <a:pt x="622" y="25066"/>
                  </a:lnTo>
                  <a:lnTo>
                    <a:pt x="768" y="25632"/>
                  </a:lnTo>
                  <a:lnTo>
                    <a:pt x="914" y="26180"/>
                  </a:lnTo>
                  <a:lnTo>
                    <a:pt x="1261" y="27295"/>
                  </a:lnTo>
                  <a:lnTo>
                    <a:pt x="1645" y="28391"/>
                  </a:lnTo>
                  <a:lnTo>
                    <a:pt x="2065" y="29469"/>
                  </a:lnTo>
                  <a:lnTo>
                    <a:pt x="2503" y="30547"/>
                  </a:lnTo>
                  <a:lnTo>
                    <a:pt x="2960" y="31606"/>
                  </a:lnTo>
                  <a:lnTo>
                    <a:pt x="3417" y="32648"/>
                  </a:lnTo>
                  <a:lnTo>
                    <a:pt x="3892" y="33671"/>
                  </a:lnTo>
                  <a:lnTo>
                    <a:pt x="4403" y="34730"/>
                  </a:lnTo>
                  <a:lnTo>
                    <a:pt x="4915" y="35772"/>
                  </a:lnTo>
                  <a:lnTo>
                    <a:pt x="5463" y="36813"/>
                  </a:lnTo>
                  <a:lnTo>
                    <a:pt x="6011" y="37854"/>
                  </a:lnTo>
                  <a:lnTo>
                    <a:pt x="6596" y="38859"/>
                  </a:lnTo>
                  <a:lnTo>
                    <a:pt x="7180" y="39882"/>
                  </a:lnTo>
                  <a:lnTo>
                    <a:pt x="7783" y="40887"/>
                  </a:lnTo>
                  <a:lnTo>
                    <a:pt x="8423" y="41873"/>
                  </a:lnTo>
                  <a:lnTo>
                    <a:pt x="9062" y="42860"/>
                  </a:lnTo>
                  <a:lnTo>
                    <a:pt x="9720" y="43828"/>
                  </a:lnTo>
                  <a:lnTo>
                    <a:pt x="10396" y="44778"/>
                  </a:lnTo>
                  <a:lnTo>
                    <a:pt x="11090" y="45728"/>
                  </a:lnTo>
                  <a:lnTo>
                    <a:pt x="11803" y="46660"/>
                  </a:lnTo>
                  <a:lnTo>
                    <a:pt x="12533" y="47573"/>
                  </a:lnTo>
                  <a:lnTo>
                    <a:pt x="13264" y="48487"/>
                  </a:lnTo>
                  <a:lnTo>
                    <a:pt x="14031" y="49382"/>
                  </a:lnTo>
                  <a:lnTo>
                    <a:pt x="14598" y="50003"/>
                  </a:lnTo>
                  <a:lnTo>
                    <a:pt x="15182" y="50643"/>
                  </a:lnTo>
                  <a:lnTo>
                    <a:pt x="15493" y="50953"/>
                  </a:lnTo>
                  <a:lnTo>
                    <a:pt x="15822" y="51264"/>
                  </a:lnTo>
                  <a:lnTo>
                    <a:pt x="16151" y="51538"/>
                  </a:lnTo>
                  <a:lnTo>
                    <a:pt x="16498" y="51812"/>
                  </a:lnTo>
                  <a:lnTo>
                    <a:pt x="16845" y="52049"/>
                  </a:lnTo>
                  <a:lnTo>
                    <a:pt x="17228" y="52269"/>
                  </a:lnTo>
                  <a:lnTo>
                    <a:pt x="17594" y="52470"/>
                  </a:lnTo>
                  <a:lnTo>
                    <a:pt x="17996" y="52616"/>
                  </a:lnTo>
                  <a:lnTo>
                    <a:pt x="18398" y="52744"/>
                  </a:lnTo>
                  <a:lnTo>
                    <a:pt x="18617" y="52780"/>
                  </a:lnTo>
                  <a:lnTo>
                    <a:pt x="18818" y="52817"/>
                  </a:lnTo>
                  <a:lnTo>
                    <a:pt x="19037" y="52835"/>
                  </a:lnTo>
                  <a:lnTo>
                    <a:pt x="19256" y="52853"/>
                  </a:lnTo>
                  <a:lnTo>
                    <a:pt x="19476" y="52835"/>
                  </a:lnTo>
                  <a:lnTo>
                    <a:pt x="19713" y="52835"/>
                  </a:lnTo>
                  <a:lnTo>
                    <a:pt x="19951" y="52798"/>
                  </a:lnTo>
                  <a:lnTo>
                    <a:pt x="20188" y="52762"/>
                  </a:lnTo>
                  <a:lnTo>
                    <a:pt x="20426" y="52707"/>
                  </a:lnTo>
                  <a:lnTo>
                    <a:pt x="20645" y="52634"/>
                  </a:lnTo>
                  <a:lnTo>
                    <a:pt x="20846" y="52561"/>
                  </a:lnTo>
                  <a:lnTo>
                    <a:pt x="21065" y="52488"/>
                  </a:lnTo>
                  <a:lnTo>
                    <a:pt x="21266" y="52378"/>
                  </a:lnTo>
                  <a:lnTo>
                    <a:pt x="21449" y="52287"/>
                  </a:lnTo>
                  <a:lnTo>
                    <a:pt x="21832" y="52049"/>
                  </a:lnTo>
                  <a:lnTo>
                    <a:pt x="22179" y="51775"/>
                  </a:lnTo>
                  <a:lnTo>
                    <a:pt x="22490" y="51465"/>
                  </a:lnTo>
                  <a:lnTo>
                    <a:pt x="22801" y="51136"/>
                  </a:lnTo>
                  <a:lnTo>
                    <a:pt x="23075" y="50789"/>
                  </a:lnTo>
                  <a:lnTo>
                    <a:pt x="23349" y="50423"/>
                  </a:lnTo>
                  <a:lnTo>
                    <a:pt x="23604" y="50040"/>
                  </a:lnTo>
                  <a:lnTo>
                    <a:pt x="23824" y="49656"/>
                  </a:lnTo>
                  <a:lnTo>
                    <a:pt x="24061" y="49254"/>
                  </a:lnTo>
                  <a:lnTo>
                    <a:pt x="24262" y="48834"/>
                  </a:lnTo>
                  <a:lnTo>
                    <a:pt x="24664" y="48030"/>
                  </a:lnTo>
                  <a:lnTo>
                    <a:pt x="24883" y="47573"/>
                  </a:lnTo>
                  <a:lnTo>
                    <a:pt x="25103" y="47135"/>
                  </a:lnTo>
                  <a:lnTo>
                    <a:pt x="25358" y="46678"/>
                  </a:lnTo>
                  <a:lnTo>
                    <a:pt x="25596" y="46258"/>
                  </a:lnTo>
                  <a:lnTo>
                    <a:pt x="25852" y="45838"/>
                  </a:lnTo>
                  <a:lnTo>
                    <a:pt x="26126" y="45418"/>
                  </a:lnTo>
                  <a:lnTo>
                    <a:pt x="26692" y="44596"/>
                  </a:lnTo>
                  <a:lnTo>
                    <a:pt x="27277" y="43810"/>
                  </a:lnTo>
                  <a:lnTo>
                    <a:pt x="27879" y="43043"/>
                  </a:lnTo>
                  <a:lnTo>
                    <a:pt x="28519" y="42294"/>
                  </a:lnTo>
                  <a:lnTo>
                    <a:pt x="29195" y="41563"/>
                  </a:lnTo>
                  <a:lnTo>
                    <a:pt x="29871" y="40850"/>
                  </a:lnTo>
                  <a:lnTo>
                    <a:pt x="30583" y="40156"/>
                  </a:lnTo>
                  <a:lnTo>
                    <a:pt x="31296" y="39462"/>
                  </a:lnTo>
                  <a:lnTo>
                    <a:pt x="32027" y="38786"/>
                  </a:lnTo>
                  <a:lnTo>
                    <a:pt x="33506" y="37471"/>
                  </a:lnTo>
                  <a:lnTo>
                    <a:pt x="35023" y="36155"/>
                  </a:lnTo>
                  <a:lnTo>
                    <a:pt x="36521" y="34840"/>
                  </a:lnTo>
                  <a:lnTo>
                    <a:pt x="38019" y="33524"/>
                  </a:lnTo>
                  <a:lnTo>
                    <a:pt x="38750" y="32848"/>
                  </a:lnTo>
                  <a:lnTo>
                    <a:pt x="39462" y="32154"/>
                  </a:lnTo>
                  <a:lnTo>
                    <a:pt x="40175" y="31460"/>
                  </a:lnTo>
                  <a:lnTo>
                    <a:pt x="40869" y="30748"/>
                  </a:lnTo>
                  <a:lnTo>
                    <a:pt x="41545" y="30035"/>
                  </a:lnTo>
                  <a:lnTo>
                    <a:pt x="42184" y="29286"/>
                  </a:lnTo>
                  <a:lnTo>
                    <a:pt x="42806" y="28519"/>
                  </a:lnTo>
                  <a:lnTo>
                    <a:pt x="43408" y="27733"/>
                  </a:lnTo>
                  <a:lnTo>
                    <a:pt x="43975" y="26911"/>
                  </a:lnTo>
                  <a:lnTo>
                    <a:pt x="44505" y="26071"/>
                  </a:lnTo>
                  <a:lnTo>
                    <a:pt x="44760" y="25632"/>
                  </a:lnTo>
                  <a:lnTo>
                    <a:pt x="45016" y="25194"/>
                  </a:lnTo>
                  <a:lnTo>
                    <a:pt x="45254" y="24755"/>
                  </a:lnTo>
                  <a:lnTo>
                    <a:pt x="45473" y="24298"/>
                  </a:lnTo>
                  <a:lnTo>
                    <a:pt x="45692" y="23842"/>
                  </a:lnTo>
                  <a:lnTo>
                    <a:pt x="45875" y="23385"/>
                  </a:lnTo>
                  <a:lnTo>
                    <a:pt x="46057" y="22947"/>
                  </a:lnTo>
                  <a:lnTo>
                    <a:pt x="46222" y="22490"/>
                  </a:lnTo>
                  <a:lnTo>
                    <a:pt x="46386" y="22015"/>
                  </a:lnTo>
                  <a:lnTo>
                    <a:pt x="46514" y="21558"/>
                  </a:lnTo>
                  <a:lnTo>
                    <a:pt x="46642" y="21101"/>
                  </a:lnTo>
                  <a:lnTo>
                    <a:pt x="46752" y="20645"/>
                  </a:lnTo>
                  <a:lnTo>
                    <a:pt x="46843" y="20188"/>
                  </a:lnTo>
                  <a:lnTo>
                    <a:pt x="46916" y="19731"/>
                  </a:lnTo>
                  <a:lnTo>
                    <a:pt x="46971" y="19274"/>
                  </a:lnTo>
                  <a:lnTo>
                    <a:pt x="47026" y="18818"/>
                  </a:lnTo>
                  <a:lnTo>
                    <a:pt x="47062" y="18361"/>
                  </a:lnTo>
                  <a:lnTo>
                    <a:pt x="47081" y="17904"/>
                  </a:lnTo>
                  <a:lnTo>
                    <a:pt x="47099" y="17447"/>
                  </a:lnTo>
                  <a:lnTo>
                    <a:pt x="47099" y="16991"/>
                  </a:lnTo>
                  <a:lnTo>
                    <a:pt x="47081" y="16534"/>
                  </a:lnTo>
                  <a:lnTo>
                    <a:pt x="47044" y="16077"/>
                  </a:lnTo>
                  <a:lnTo>
                    <a:pt x="47007" y="15639"/>
                  </a:lnTo>
                  <a:lnTo>
                    <a:pt x="46934" y="15200"/>
                  </a:lnTo>
                  <a:lnTo>
                    <a:pt x="46880" y="14744"/>
                  </a:lnTo>
                  <a:lnTo>
                    <a:pt x="46788" y="14305"/>
                  </a:lnTo>
                  <a:lnTo>
                    <a:pt x="46697" y="13867"/>
                  </a:lnTo>
                  <a:lnTo>
                    <a:pt x="46587" y="13428"/>
                  </a:lnTo>
                  <a:lnTo>
                    <a:pt x="46478" y="13008"/>
                  </a:lnTo>
                  <a:lnTo>
                    <a:pt x="46350" y="12570"/>
                  </a:lnTo>
                  <a:lnTo>
                    <a:pt x="46204" y="12149"/>
                  </a:lnTo>
                  <a:lnTo>
                    <a:pt x="46057" y="11729"/>
                  </a:lnTo>
                  <a:lnTo>
                    <a:pt x="45893" y="11309"/>
                  </a:lnTo>
                  <a:lnTo>
                    <a:pt x="45710" y="10889"/>
                  </a:lnTo>
                  <a:lnTo>
                    <a:pt x="45528" y="10487"/>
                  </a:lnTo>
                  <a:lnTo>
                    <a:pt x="45327" y="10085"/>
                  </a:lnTo>
                  <a:lnTo>
                    <a:pt x="45126" y="9683"/>
                  </a:lnTo>
                  <a:lnTo>
                    <a:pt x="44906" y="9299"/>
                  </a:lnTo>
                  <a:lnTo>
                    <a:pt x="44687" y="8897"/>
                  </a:lnTo>
                  <a:lnTo>
                    <a:pt x="44431" y="8532"/>
                  </a:lnTo>
                  <a:lnTo>
                    <a:pt x="44194" y="8148"/>
                  </a:lnTo>
                  <a:lnTo>
                    <a:pt x="43938" y="7783"/>
                  </a:lnTo>
                  <a:lnTo>
                    <a:pt x="43664" y="7418"/>
                  </a:lnTo>
                  <a:lnTo>
                    <a:pt x="43390" y="7052"/>
                  </a:lnTo>
                  <a:lnTo>
                    <a:pt x="43098" y="6705"/>
                  </a:lnTo>
                  <a:lnTo>
                    <a:pt x="42806" y="6358"/>
                  </a:lnTo>
                  <a:lnTo>
                    <a:pt x="42495" y="6011"/>
                  </a:lnTo>
                  <a:lnTo>
                    <a:pt x="42184" y="5682"/>
                  </a:lnTo>
                  <a:lnTo>
                    <a:pt x="41856" y="5372"/>
                  </a:lnTo>
                  <a:lnTo>
                    <a:pt x="41527" y="5043"/>
                  </a:lnTo>
                  <a:lnTo>
                    <a:pt x="41180" y="4732"/>
                  </a:lnTo>
                  <a:lnTo>
                    <a:pt x="40832" y="4440"/>
                  </a:lnTo>
                  <a:lnTo>
                    <a:pt x="40485" y="4147"/>
                  </a:lnTo>
                  <a:lnTo>
                    <a:pt x="40120" y="3855"/>
                  </a:lnTo>
                  <a:lnTo>
                    <a:pt x="39736" y="3581"/>
                  </a:lnTo>
                  <a:lnTo>
                    <a:pt x="39353" y="3325"/>
                  </a:lnTo>
                  <a:lnTo>
                    <a:pt x="38969" y="3070"/>
                  </a:lnTo>
                  <a:lnTo>
                    <a:pt x="38567" y="2814"/>
                  </a:lnTo>
                  <a:lnTo>
                    <a:pt x="38165" y="2576"/>
                  </a:lnTo>
                  <a:lnTo>
                    <a:pt x="37763" y="2357"/>
                  </a:lnTo>
                  <a:lnTo>
                    <a:pt x="37343" y="2138"/>
                  </a:lnTo>
                  <a:lnTo>
                    <a:pt x="36923" y="1919"/>
                  </a:lnTo>
                  <a:lnTo>
                    <a:pt x="36484" y="1718"/>
                  </a:lnTo>
                  <a:lnTo>
                    <a:pt x="36046" y="1535"/>
                  </a:lnTo>
                  <a:lnTo>
                    <a:pt x="35607" y="1352"/>
                  </a:lnTo>
                  <a:lnTo>
                    <a:pt x="35151" y="1188"/>
                  </a:lnTo>
                  <a:lnTo>
                    <a:pt x="34712" y="1042"/>
                  </a:lnTo>
                  <a:lnTo>
                    <a:pt x="34237" y="896"/>
                  </a:lnTo>
                  <a:lnTo>
                    <a:pt x="33488" y="695"/>
                  </a:lnTo>
                  <a:lnTo>
                    <a:pt x="32703" y="512"/>
                  </a:lnTo>
                  <a:lnTo>
                    <a:pt x="31899" y="347"/>
                  </a:lnTo>
                  <a:lnTo>
                    <a:pt x="31077" y="220"/>
                  </a:lnTo>
                  <a:lnTo>
                    <a:pt x="30236" y="128"/>
                  </a:lnTo>
                  <a:lnTo>
                    <a:pt x="29396" y="55"/>
                  </a:lnTo>
                  <a:lnTo>
                    <a:pt x="28537" y="19"/>
                  </a:lnTo>
                  <a:lnTo>
                    <a:pt x="27660" y="0"/>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1024;p31">
              <a:extLst>
                <a:ext uri="{FF2B5EF4-FFF2-40B4-BE49-F238E27FC236}">
                  <a16:creationId xmlns:a16="http://schemas.microsoft.com/office/drawing/2014/main" id="{D42C102E-D272-D658-80A8-249D309587DC}"/>
                </a:ext>
              </a:extLst>
            </p:cNvPr>
            <p:cNvSpPr/>
            <p:nvPr/>
          </p:nvSpPr>
          <p:spPr>
            <a:xfrm>
              <a:off x="776819" y="3302859"/>
              <a:ext cx="854368" cy="1494590"/>
            </a:xfrm>
            <a:custGeom>
              <a:avLst/>
              <a:gdLst/>
              <a:ahLst/>
              <a:cxnLst/>
              <a:rect l="l" t="t" r="r" b="b"/>
              <a:pathLst>
                <a:path w="36302" h="63505" extrusionOk="0">
                  <a:moveTo>
                    <a:pt x="17722" y="1"/>
                  </a:moveTo>
                  <a:lnTo>
                    <a:pt x="17082" y="19"/>
                  </a:lnTo>
                  <a:lnTo>
                    <a:pt x="16443" y="37"/>
                  </a:lnTo>
                  <a:lnTo>
                    <a:pt x="15804" y="92"/>
                  </a:lnTo>
                  <a:lnTo>
                    <a:pt x="15146" y="147"/>
                  </a:lnTo>
                  <a:lnTo>
                    <a:pt x="14506" y="220"/>
                  </a:lnTo>
                  <a:lnTo>
                    <a:pt x="13867" y="311"/>
                  </a:lnTo>
                  <a:lnTo>
                    <a:pt x="13246" y="421"/>
                  </a:lnTo>
                  <a:lnTo>
                    <a:pt x="12606" y="549"/>
                  </a:lnTo>
                  <a:lnTo>
                    <a:pt x="11985" y="695"/>
                  </a:lnTo>
                  <a:lnTo>
                    <a:pt x="11364" y="859"/>
                  </a:lnTo>
                  <a:lnTo>
                    <a:pt x="10743" y="1042"/>
                  </a:lnTo>
                  <a:lnTo>
                    <a:pt x="10140" y="1243"/>
                  </a:lnTo>
                  <a:lnTo>
                    <a:pt x="9556" y="1462"/>
                  </a:lnTo>
                  <a:lnTo>
                    <a:pt x="8971" y="1682"/>
                  </a:lnTo>
                  <a:lnTo>
                    <a:pt x="8386" y="1937"/>
                  </a:lnTo>
                  <a:lnTo>
                    <a:pt x="7820" y="2211"/>
                  </a:lnTo>
                  <a:lnTo>
                    <a:pt x="7272" y="2504"/>
                  </a:lnTo>
                  <a:lnTo>
                    <a:pt x="6742" y="2814"/>
                  </a:lnTo>
                  <a:lnTo>
                    <a:pt x="6212" y="3125"/>
                  </a:lnTo>
                  <a:lnTo>
                    <a:pt x="5701" y="3472"/>
                  </a:lnTo>
                  <a:lnTo>
                    <a:pt x="5207" y="3837"/>
                  </a:lnTo>
                  <a:lnTo>
                    <a:pt x="4732" y="4221"/>
                  </a:lnTo>
                  <a:lnTo>
                    <a:pt x="4276" y="4623"/>
                  </a:lnTo>
                  <a:lnTo>
                    <a:pt x="3837" y="5043"/>
                  </a:lnTo>
                  <a:lnTo>
                    <a:pt x="3417" y="5500"/>
                  </a:lnTo>
                  <a:lnTo>
                    <a:pt x="3015" y="5957"/>
                  </a:lnTo>
                  <a:lnTo>
                    <a:pt x="2650" y="6432"/>
                  </a:lnTo>
                  <a:lnTo>
                    <a:pt x="2284" y="6943"/>
                  </a:lnTo>
                  <a:lnTo>
                    <a:pt x="1955" y="7455"/>
                  </a:lnTo>
                  <a:lnTo>
                    <a:pt x="1645" y="8003"/>
                  </a:lnTo>
                  <a:lnTo>
                    <a:pt x="1353" y="8569"/>
                  </a:lnTo>
                  <a:lnTo>
                    <a:pt x="1097" y="9154"/>
                  </a:lnTo>
                  <a:lnTo>
                    <a:pt x="1005" y="9409"/>
                  </a:lnTo>
                  <a:lnTo>
                    <a:pt x="914" y="9684"/>
                  </a:lnTo>
                  <a:lnTo>
                    <a:pt x="750" y="10286"/>
                  </a:lnTo>
                  <a:lnTo>
                    <a:pt x="585" y="10944"/>
                  </a:lnTo>
                  <a:lnTo>
                    <a:pt x="457" y="11675"/>
                  </a:lnTo>
                  <a:lnTo>
                    <a:pt x="348" y="12460"/>
                  </a:lnTo>
                  <a:lnTo>
                    <a:pt x="256" y="13301"/>
                  </a:lnTo>
                  <a:lnTo>
                    <a:pt x="183" y="14178"/>
                  </a:lnTo>
                  <a:lnTo>
                    <a:pt x="110" y="15091"/>
                  </a:lnTo>
                  <a:lnTo>
                    <a:pt x="74" y="16041"/>
                  </a:lnTo>
                  <a:lnTo>
                    <a:pt x="37" y="17028"/>
                  </a:lnTo>
                  <a:lnTo>
                    <a:pt x="19" y="18014"/>
                  </a:lnTo>
                  <a:lnTo>
                    <a:pt x="1" y="19019"/>
                  </a:lnTo>
                  <a:lnTo>
                    <a:pt x="19" y="21065"/>
                  </a:lnTo>
                  <a:lnTo>
                    <a:pt x="55" y="23075"/>
                  </a:lnTo>
                  <a:lnTo>
                    <a:pt x="110" y="25048"/>
                  </a:lnTo>
                  <a:lnTo>
                    <a:pt x="202" y="26893"/>
                  </a:lnTo>
                  <a:lnTo>
                    <a:pt x="293" y="28592"/>
                  </a:lnTo>
                  <a:lnTo>
                    <a:pt x="384" y="30090"/>
                  </a:lnTo>
                  <a:lnTo>
                    <a:pt x="549" y="32264"/>
                  </a:lnTo>
                  <a:lnTo>
                    <a:pt x="622" y="33086"/>
                  </a:lnTo>
                  <a:lnTo>
                    <a:pt x="896" y="33580"/>
                  </a:lnTo>
                  <a:lnTo>
                    <a:pt x="1206" y="34183"/>
                  </a:lnTo>
                  <a:lnTo>
                    <a:pt x="1627" y="35005"/>
                  </a:lnTo>
                  <a:lnTo>
                    <a:pt x="2138" y="36028"/>
                  </a:lnTo>
                  <a:lnTo>
                    <a:pt x="2705" y="37270"/>
                  </a:lnTo>
                  <a:lnTo>
                    <a:pt x="3326" y="38695"/>
                  </a:lnTo>
                  <a:lnTo>
                    <a:pt x="3636" y="39481"/>
                  </a:lnTo>
                  <a:lnTo>
                    <a:pt x="3965" y="40321"/>
                  </a:lnTo>
                  <a:lnTo>
                    <a:pt x="4312" y="41198"/>
                  </a:lnTo>
                  <a:lnTo>
                    <a:pt x="4641" y="42111"/>
                  </a:lnTo>
                  <a:lnTo>
                    <a:pt x="4970" y="43061"/>
                  </a:lnTo>
                  <a:lnTo>
                    <a:pt x="5317" y="44066"/>
                  </a:lnTo>
                  <a:lnTo>
                    <a:pt x="5646" y="45089"/>
                  </a:lnTo>
                  <a:lnTo>
                    <a:pt x="5956" y="46167"/>
                  </a:lnTo>
                  <a:lnTo>
                    <a:pt x="6285" y="47282"/>
                  </a:lnTo>
                  <a:lnTo>
                    <a:pt x="6578" y="48433"/>
                  </a:lnTo>
                  <a:lnTo>
                    <a:pt x="6870" y="49602"/>
                  </a:lnTo>
                  <a:lnTo>
                    <a:pt x="7162" y="50826"/>
                  </a:lnTo>
                  <a:lnTo>
                    <a:pt x="7418" y="52068"/>
                  </a:lnTo>
                  <a:lnTo>
                    <a:pt x="7655" y="53347"/>
                  </a:lnTo>
                  <a:lnTo>
                    <a:pt x="7893" y="54644"/>
                  </a:lnTo>
                  <a:lnTo>
                    <a:pt x="8094" y="55978"/>
                  </a:lnTo>
                  <a:lnTo>
                    <a:pt x="8258" y="57348"/>
                  </a:lnTo>
                  <a:lnTo>
                    <a:pt x="8405" y="58736"/>
                  </a:lnTo>
                  <a:lnTo>
                    <a:pt x="8587" y="59029"/>
                  </a:lnTo>
                  <a:lnTo>
                    <a:pt x="8770" y="59321"/>
                  </a:lnTo>
                  <a:lnTo>
                    <a:pt x="8971" y="59595"/>
                  </a:lnTo>
                  <a:lnTo>
                    <a:pt x="9172" y="59869"/>
                  </a:lnTo>
                  <a:lnTo>
                    <a:pt x="9373" y="60125"/>
                  </a:lnTo>
                  <a:lnTo>
                    <a:pt x="9574" y="60381"/>
                  </a:lnTo>
                  <a:lnTo>
                    <a:pt x="9793" y="60618"/>
                  </a:lnTo>
                  <a:lnTo>
                    <a:pt x="10031" y="60837"/>
                  </a:lnTo>
                  <a:lnTo>
                    <a:pt x="10487" y="61276"/>
                  </a:lnTo>
                  <a:lnTo>
                    <a:pt x="10981" y="61660"/>
                  </a:lnTo>
                  <a:lnTo>
                    <a:pt x="11474" y="62025"/>
                  </a:lnTo>
                  <a:lnTo>
                    <a:pt x="12004" y="62336"/>
                  </a:lnTo>
                  <a:lnTo>
                    <a:pt x="12533" y="62610"/>
                  </a:lnTo>
                  <a:lnTo>
                    <a:pt x="13081" y="62865"/>
                  </a:lnTo>
                  <a:lnTo>
                    <a:pt x="13630" y="63066"/>
                  </a:lnTo>
                  <a:lnTo>
                    <a:pt x="14178" y="63212"/>
                  </a:lnTo>
                  <a:lnTo>
                    <a:pt x="14744" y="63340"/>
                  </a:lnTo>
                  <a:lnTo>
                    <a:pt x="15310" y="63432"/>
                  </a:lnTo>
                  <a:lnTo>
                    <a:pt x="15858" y="63486"/>
                  </a:lnTo>
                  <a:lnTo>
                    <a:pt x="16425" y="63505"/>
                  </a:lnTo>
                  <a:lnTo>
                    <a:pt x="16973" y="63468"/>
                  </a:lnTo>
                  <a:lnTo>
                    <a:pt x="17521" y="63413"/>
                  </a:lnTo>
                  <a:lnTo>
                    <a:pt x="18051" y="63322"/>
                  </a:lnTo>
                  <a:lnTo>
                    <a:pt x="18581" y="63176"/>
                  </a:lnTo>
                  <a:lnTo>
                    <a:pt x="19074" y="63011"/>
                  </a:lnTo>
                  <a:lnTo>
                    <a:pt x="19567" y="62792"/>
                  </a:lnTo>
                  <a:lnTo>
                    <a:pt x="20042" y="62555"/>
                  </a:lnTo>
                  <a:lnTo>
                    <a:pt x="20481" y="62281"/>
                  </a:lnTo>
                  <a:lnTo>
                    <a:pt x="20700" y="62116"/>
                  </a:lnTo>
                  <a:lnTo>
                    <a:pt x="20901" y="61952"/>
                  </a:lnTo>
                  <a:lnTo>
                    <a:pt x="21102" y="61787"/>
                  </a:lnTo>
                  <a:lnTo>
                    <a:pt x="21303" y="61605"/>
                  </a:lnTo>
                  <a:lnTo>
                    <a:pt x="21485" y="61404"/>
                  </a:lnTo>
                  <a:lnTo>
                    <a:pt x="21668" y="61221"/>
                  </a:lnTo>
                  <a:lnTo>
                    <a:pt x="21832" y="61002"/>
                  </a:lnTo>
                  <a:lnTo>
                    <a:pt x="21997" y="60783"/>
                  </a:lnTo>
                  <a:lnTo>
                    <a:pt x="22143" y="60563"/>
                  </a:lnTo>
                  <a:lnTo>
                    <a:pt x="22289" y="60326"/>
                  </a:lnTo>
                  <a:lnTo>
                    <a:pt x="22435" y="60088"/>
                  </a:lnTo>
                  <a:lnTo>
                    <a:pt x="22563" y="59833"/>
                  </a:lnTo>
                  <a:lnTo>
                    <a:pt x="22673" y="59559"/>
                  </a:lnTo>
                  <a:lnTo>
                    <a:pt x="22782" y="59303"/>
                  </a:lnTo>
                  <a:lnTo>
                    <a:pt x="22874" y="59011"/>
                  </a:lnTo>
                  <a:lnTo>
                    <a:pt x="22965" y="58736"/>
                  </a:lnTo>
                  <a:lnTo>
                    <a:pt x="22856" y="57695"/>
                  </a:lnTo>
                  <a:lnTo>
                    <a:pt x="22782" y="56727"/>
                  </a:lnTo>
                  <a:lnTo>
                    <a:pt x="22728" y="55813"/>
                  </a:lnTo>
                  <a:lnTo>
                    <a:pt x="22709" y="54936"/>
                  </a:lnTo>
                  <a:lnTo>
                    <a:pt x="22709" y="54114"/>
                  </a:lnTo>
                  <a:lnTo>
                    <a:pt x="22746" y="53329"/>
                  </a:lnTo>
                  <a:lnTo>
                    <a:pt x="22801" y="52580"/>
                  </a:lnTo>
                  <a:lnTo>
                    <a:pt x="22874" y="51867"/>
                  </a:lnTo>
                  <a:lnTo>
                    <a:pt x="22983" y="51210"/>
                  </a:lnTo>
                  <a:lnTo>
                    <a:pt x="23111" y="50570"/>
                  </a:lnTo>
                  <a:lnTo>
                    <a:pt x="23257" y="49967"/>
                  </a:lnTo>
                  <a:lnTo>
                    <a:pt x="23422" y="49383"/>
                  </a:lnTo>
                  <a:lnTo>
                    <a:pt x="23623" y="48835"/>
                  </a:lnTo>
                  <a:lnTo>
                    <a:pt x="23842" y="48323"/>
                  </a:lnTo>
                  <a:lnTo>
                    <a:pt x="24098" y="47811"/>
                  </a:lnTo>
                  <a:lnTo>
                    <a:pt x="24372" y="47336"/>
                  </a:lnTo>
                  <a:lnTo>
                    <a:pt x="24646" y="46861"/>
                  </a:lnTo>
                  <a:lnTo>
                    <a:pt x="24975" y="46405"/>
                  </a:lnTo>
                  <a:lnTo>
                    <a:pt x="25304" y="45966"/>
                  </a:lnTo>
                  <a:lnTo>
                    <a:pt x="25651" y="45528"/>
                  </a:lnTo>
                  <a:lnTo>
                    <a:pt x="26034" y="45089"/>
                  </a:lnTo>
                  <a:lnTo>
                    <a:pt x="26436" y="44669"/>
                  </a:lnTo>
                  <a:lnTo>
                    <a:pt x="26857" y="44249"/>
                  </a:lnTo>
                  <a:lnTo>
                    <a:pt x="27295" y="43829"/>
                  </a:lnTo>
                  <a:lnTo>
                    <a:pt x="28245" y="42970"/>
                  </a:lnTo>
                  <a:lnTo>
                    <a:pt x="29268" y="42057"/>
                  </a:lnTo>
                  <a:lnTo>
                    <a:pt x="30364" y="41107"/>
                  </a:lnTo>
                  <a:lnTo>
                    <a:pt x="31533" y="40084"/>
                  </a:lnTo>
                  <a:lnTo>
                    <a:pt x="32027" y="39627"/>
                  </a:lnTo>
                  <a:lnTo>
                    <a:pt x="32502" y="39152"/>
                  </a:lnTo>
                  <a:lnTo>
                    <a:pt x="32940" y="38640"/>
                  </a:lnTo>
                  <a:lnTo>
                    <a:pt x="33360" y="38110"/>
                  </a:lnTo>
                  <a:lnTo>
                    <a:pt x="33762" y="37544"/>
                  </a:lnTo>
                  <a:lnTo>
                    <a:pt x="34128" y="36960"/>
                  </a:lnTo>
                  <a:lnTo>
                    <a:pt x="34475" y="36320"/>
                  </a:lnTo>
                  <a:lnTo>
                    <a:pt x="34785" y="35681"/>
                  </a:lnTo>
                  <a:lnTo>
                    <a:pt x="35078" y="34986"/>
                  </a:lnTo>
                  <a:lnTo>
                    <a:pt x="35333" y="34256"/>
                  </a:lnTo>
                  <a:lnTo>
                    <a:pt x="35571" y="33507"/>
                  </a:lnTo>
                  <a:lnTo>
                    <a:pt x="35772" y="32703"/>
                  </a:lnTo>
                  <a:lnTo>
                    <a:pt x="35936" y="31881"/>
                  </a:lnTo>
                  <a:lnTo>
                    <a:pt x="36064" y="31004"/>
                  </a:lnTo>
                  <a:lnTo>
                    <a:pt x="36174" y="30090"/>
                  </a:lnTo>
                  <a:lnTo>
                    <a:pt x="36247" y="29140"/>
                  </a:lnTo>
                  <a:lnTo>
                    <a:pt x="36302" y="28135"/>
                  </a:lnTo>
                  <a:lnTo>
                    <a:pt x="36302" y="27094"/>
                  </a:lnTo>
                  <a:lnTo>
                    <a:pt x="36283" y="26016"/>
                  </a:lnTo>
                  <a:lnTo>
                    <a:pt x="36210" y="24884"/>
                  </a:lnTo>
                  <a:lnTo>
                    <a:pt x="36119" y="23714"/>
                  </a:lnTo>
                  <a:lnTo>
                    <a:pt x="35991" y="22490"/>
                  </a:lnTo>
                  <a:lnTo>
                    <a:pt x="35827" y="21211"/>
                  </a:lnTo>
                  <a:lnTo>
                    <a:pt x="35608" y="19896"/>
                  </a:lnTo>
                  <a:lnTo>
                    <a:pt x="35370" y="18526"/>
                  </a:lnTo>
                  <a:lnTo>
                    <a:pt x="35096" y="17101"/>
                  </a:lnTo>
                  <a:lnTo>
                    <a:pt x="34767" y="15603"/>
                  </a:lnTo>
                  <a:lnTo>
                    <a:pt x="34420" y="14068"/>
                  </a:lnTo>
                  <a:lnTo>
                    <a:pt x="34018" y="12479"/>
                  </a:lnTo>
                  <a:lnTo>
                    <a:pt x="33580" y="10835"/>
                  </a:lnTo>
                  <a:lnTo>
                    <a:pt x="33086" y="9117"/>
                  </a:lnTo>
                  <a:lnTo>
                    <a:pt x="32557" y="7363"/>
                  </a:lnTo>
                  <a:lnTo>
                    <a:pt x="32410" y="6925"/>
                  </a:lnTo>
                  <a:lnTo>
                    <a:pt x="32246" y="6505"/>
                  </a:lnTo>
                  <a:lnTo>
                    <a:pt x="32027" y="6103"/>
                  </a:lnTo>
                  <a:lnTo>
                    <a:pt x="31808" y="5701"/>
                  </a:lnTo>
                  <a:lnTo>
                    <a:pt x="31552" y="5317"/>
                  </a:lnTo>
                  <a:lnTo>
                    <a:pt x="31259" y="4952"/>
                  </a:lnTo>
                  <a:lnTo>
                    <a:pt x="30949" y="4586"/>
                  </a:lnTo>
                  <a:lnTo>
                    <a:pt x="30620" y="4239"/>
                  </a:lnTo>
                  <a:lnTo>
                    <a:pt x="30255" y="3910"/>
                  </a:lnTo>
                  <a:lnTo>
                    <a:pt x="29871" y="3582"/>
                  </a:lnTo>
                  <a:lnTo>
                    <a:pt x="29487" y="3271"/>
                  </a:lnTo>
                  <a:lnTo>
                    <a:pt x="29067" y="2979"/>
                  </a:lnTo>
                  <a:lnTo>
                    <a:pt x="28610" y="2686"/>
                  </a:lnTo>
                  <a:lnTo>
                    <a:pt x="28154" y="2431"/>
                  </a:lnTo>
                  <a:lnTo>
                    <a:pt x="27679" y="2175"/>
                  </a:lnTo>
                  <a:lnTo>
                    <a:pt x="27185" y="1919"/>
                  </a:lnTo>
                  <a:lnTo>
                    <a:pt x="26674" y="1700"/>
                  </a:lnTo>
                  <a:lnTo>
                    <a:pt x="26162" y="1481"/>
                  </a:lnTo>
                  <a:lnTo>
                    <a:pt x="25614" y="1280"/>
                  </a:lnTo>
                  <a:lnTo>
                    <a:pt x="25066" y="1097"/>
                  </a:lnTo>
                  <a:lnTo>
                    <a:pt x="24500" y="914"/>
                  </a:lnTo>
                  <a:lnTo>
                    <a:pt x="23933" y="750"/>
                  </a:lnTo>
                  <a:lnTo>
                    <a:pt x="23349" y="622"/>
                  </a:lnTo>
                  <a:lnTo>
                    <a:pt x="22746" y="494"/>
                  </a:lnTo>
                  <a:lnTo>
                    <a:pt x="22143" y="366"/>
                  </a:lnTo>
                  <a:lnTo>
                    <a:pt x="21522" y="275"/>
                  </a:lnTo>
                  <a:lnTo>
                    <a:pt x="20901" y="184"/>
                  </a:lnTo>
                  <a:lnTo>
                    <a:pt x="20280" y="129"/>
                  </a:lnTo>
                  <a:lnTo>
                    <a:pt x="19640" y="74"/>
                  </a:lnTo>
                  <a:lnTo>
                    <a:pt x="19019" y="37"/>
                  </a:lnTo>
                  <a:lnTo>
                    <a:pt x="18380" y="1"/>
                  </a:lnTo>
                  <a:close/>
                </a:path>
              </a:pathLst>
            </a:custGeom>
            <a:solidFill>
              <a:srgbClr val="F4B1A4"/>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1025;p31">
              <a:extLst>
                <a:ext uri="{FF2B5EF4-FFF2-40B4-BE49-F238E27FC236}">
                  <a16:creationId xmlns:a16="http://schemas.microsoft.com/office/drawing/2014/main" id="{F6080E8C-3F74-889C-C554-86287E3AB3C5}"/>
                </a:ext>
              </a:extLst>
            </p:cNvPr>
            <p:cNvSpPr/>
            <p:nvPr/>
          </p:nvSpPr>
          <p:spPr>
            <a:xfrm>
              <a:off x="704172" y="3267604"/>
              <a:ext cx="891765" cy="701297"/>
            </a:xfrm>
            <a:custGeom>
              <a:avLst/>
              <a:gdLst/>
              <a:ahLst/>
              <a:cxnLst/>
              <a:rect l="l" t="t" r="r" b="b"/>
              <a:pathLst>
                <a:path w="37891" h="29798" extrusionOk="0">
                  <a:moveTo>
                    <a:pt x="21357" y="1"/>
                  </a:moveTo>
                  <a:lnTo>
                    <a:pt x="20571" y="19"/>
                  </a:lnTo>
                  <a:lnTo>
                    <a:pt x="19786" y="74"/>
                  </a:lnTo>
                  <a:lnTo>
                    <a:pt x="18982" y="129"/>
                  </a:lnTo>
                  <a:lnTo>
                    <a:pt x="18178" y="202"/>
                  </a:lnTo>
                  <a:lnTo>
                    <a:pt x="17374" y="293"/>
                  </a:lnTo>
                  <a:lnTo>
                    <a:pt x="16589" y="403"/>
                  </a:lnTo>
                  <a:lnTo>
                    <a:pt x="15785" y="531"/>
                  </a:lnTo>
                  <a:lnTo>
                    <a:pt x="14981" y="677"/>
                  </a:lnTo>
                  <a:lnTo>
                    <a:pt x="14177" y="841"/>
                  </a:lnTo>
                  <a:lnTo>
                    <a:pt x="13392" y="1024"/>
                  </a:lnTo>
                  <a:lnTo>
                    <a:pt x="12606" y="1207"/>
                  </a:lnTo>
                  <a:lnTo>
                    <a:pt x="11820" y="1426"/>
                  </a:lnTo>
                  <a:lnTo>
                    <a:pt x="11053" y="1645"/>
                  </a:lnTo>
                  <a:lnTo>
                    <a:pt x="10304" y="1882"/>
                  </a:lnTo>
                  <a:lnTo>
                    <a:pt x="9573" y="2120"/>
                  </a:lnTo>
                  <a:lnTo>
                    <a:pt x="8879" y="2376"/>
                  </a:lnTo>
                  <a:lnTo>
                    <a:pt x="8221" y="2632"/>
                  </a:lnTo>
                  <a:lnTo>
                    <a:pt x="7582" y="2906"/>
                  </a:lnTo>
                  <a:lnTo>
                    <a:pt x="6961" y="3198"/>
                  </a:lnTo>
                  <a:lnTo>
                    <a:pt x="6376" y="3472"/>
                  </a:lnTo>
                  <a:lnTo>
                    <a:pt x="5828" y="3782"/>
                  </a:lnTo>
                  <a:lnTo>
                    <a:pt x="5298" y="4093"/>
                  </a:lnTo>
                  <a:lnTo>
                    <a:pt x="4787" y="4422"/>
                  </a:lnTo>
                  <a:lnTo>
                    <a:pt x="4312" y="4751"/>
                  </a:lnTo>
                  <a:lnTo>
                    <a:pt x="3873" y="5080"/>
                  </a:lnTo>
                  <a:lnTo>
                    <a:pt x="3453" y="5445"/>
                  </a:lnTo>
                  <a:lnTo>
                    <a:pt x="3051" y="5792"/>
                  </a:lnTo>
                  <a:lnTo>
                    <a:pt x="2686" y="6176"/>
                  </a:lnTo>
                  <a:lnTo>
                    <a:pt x="2339" y="6559"/>
                  </a:lnTo>
                  <a:lnTo>
                    <a:pt x="2010" y="6943"/>
                  </a:lnTo>
                  <a:lnTo>
                    <a:pt x="1717" y="7345"/>
                  </a:lnTo>
                  <a:lnTo>
                    <a:pt x="1443" y="7765"/>
                  </a:lnTo>
                  <a:lnTo>
                    <a:pt x="1188" y="8185"/>
                  </a:lnTo>
                  <a:lnTo>
                    <a:pt x="968" y="8624"/>
                  </a:lnTo>
                  <a:lnTo>
                    <a:pt x="767" y="9062"/>
                  </a:lnTo>
                  <a:lnTo>
                    <a:pt x="585" y="9519"/>
                  </a:lnTo>
                  <a:lnTo>
                    <a:pt x="439" y="9994"/>
                  </a:lnTo>
                  <a:lnTo>
                    <a:pt x="311" y="10469"/>
                  </a:lnTo>
                  <a:lnTo>
                    <a:pt x="201" y="10962"/>
                  </a:lnTo>
                  <a:lnTo>
                    <a:pt x="128" y="11456"/>
                  </a:lnTo>
                  <a:lnTo>
                    <a:pt x="55" y="11967"/>
                  </a:lnTo>
                  <a:lnTo>
                    <a:pt x="18" y="12497"/>
                  </a:lnTo>
                  <a:lnTo>
                    <a:pt x="0" y="13027"/>
                  </a:lnTo>
                  <a:lnTo>
                    <a:pt x="0" y="13575"/>
                  </a:lnTo>
                  <a:lnTo>
                    <a:pt x="37" y="14141"/>
                  </a:lnTo>
                  <a:lnTo>
                    <a:pt x="165" y="16443"/>
                  </a:lnTo>
                  <a:lnTo>
                    <a:pt x="292" y="18782"/>
                  </a:lnTo>
                  <a:lnTo>
                    <a:pt x="384" y="21065"/>
                  </a:lnTo>
                  <a:lnTo>
                    <a:pt x="475" y="23166"/>
                  </a:lnTo>
                  <a:lnTo>
                    <a:pt x="585" y="26418"/>
                  </a:lnTo>
                  <a:lnTo>
                    <a:pt x="621" y="27679"/>
                  </a:lnTo>
                  <a:lnTo>
                    <a:pt x="4129" y="29798"/>
                  </a:lnTo>
                  <a:lnTo>
                    <a:pt x="4348" y="29615"/>
                  </a:lnTo>
                  <a:lnTo>
                    <a:pt x="4549" y="29414"/>
                  </a:lnTo>
                  <a:lnTo>
                    <a:pt x="4750" y="29195"/>
                  </a:lnTo>
                  <a:lnTo>
                    <a:pt x="4933" y="28958"/>
                  </a:lnTo>
                  <a:lnTo>
                    <a:pt x="5116" y="28720"/>
                  </a:lnTo>
                  <a:lnTo>
                    <a:pt x="5280" y="28483"/>
                  </a:lnTo>
                  <a:lnTo>
                    <a:pt x="5444" y="28208"/>
                  </a:lnTo>
                  <a:lnTo>
                    <a:pt x="5609" y="27953"/>
                  </a:lnTo>
                  <a:lnTo>
                    <a:pt x="5755" y="27679"/>
                  </a:lnTo>
                  <a:lnTo>
                    <a:pt x="5883" y="27386"/>
                  </a:lnTo>
                  <a:lnTo>
                    <a:pt x="6139" y="26783"/>
                  </a:lnTo>
                  <a:lnTo>
                    <a:pt x="6358" y="26162"/>
                  </a:lnTo>
                  <a:lnTo>
                    <a:pt x="6559" y="25523"/>
                  </a:lnTo>
                  <a:lnTo>
                    <a:pt x="6723" y="24847"/>
                  </a:lnTo>
                  <a:lnTo>
                    <a:pt x="6869" y="24171"/>
                  </a:lnTo>
                  <a:lnTo>
                    <a:pt x="6979" y="23477"/>
                  </a:lnTo>
                  <a:lnTo>
                    <a:pt x="7089" y="22764"/>
                  </a:lnTo>
                  <a:lnTo>
                    <a:pt x="7162" y="22052"/>
                  </a:lnTo>
                  <a:lnTo>
                    <a:pt x="7217" y="21339"/>
                  </a:lnTo>
                  <a:lnTo>
                    <a:pt x="7271" y="20645"/>
                  </a:lnTo>
                  <a:lnTo>
                    <a:pt x="7290" y="19933"/>
                  </a:lnTo>
                  <a:lnTo>
                    <a:pt x="7308" y="19257"/>
                  </a:lnTo>
                  <a:lnTo>
                    <a:pt x="7308" y="18581"/>
                  </a:lnTo>
                  <a:lnTo>
                    <a:pt x="7290" y="17302"/>
                  </a:lnTo>
                  <a:lnTo>
                    <a:pt x="7235" y="16133"/>
                  </a:lnTo>
                  <a:lnTo>
                    <a:pt x="7162" y="15091"/>
                  </a:lnTo>
                  <a:lnTo>
                    <a:pt x="7070" y="14251"/>
                  </a:lnTo>
                  <a:lnTo>
                    <a:pt x="6997" y="13593"/>
                  </a:lnTo>
                  <a:lnTo>
                    <a:pt x="6924" y="13027"/>
                  </a:lnTo>
                  <a:lnTo>
                    <a:pt x="7363" y="13502"/>
                  </a:lnTo>
                  <a:lnTo>
                    <a:pt x="7819" y="13940"/>
                  </a:lnTo>
                  <a:lnTo>
                    <a:pt x="8294" y="14324"/>
                  </a:lnTo>
                  <a:lnTo>
                    <a:pt x="8769" y="14671"/>
                  </a:lnTo>
                  <a:lnTo>
                    <a:pt x="9263" y="14982"/>
                  </a:lnTo>
                  <a:lnTo>
                    <a:pt x="9756" y="15274"/>
                  </a:lnTo>
                  <a:lnTo>
                    <a:pt x="10267" y="15511"/>
                  </a:lnTo>
                  <a:lnTo>
                    <a:pt x="10779" y="15731"/>
                  </a:lnTo>
                  <a:lnTo>
                    <a:pt x="11309" y="15913"/>
                  </a:lnTo>
                  <a:lnTo>
                    <a:pt x="11820" y="16078"/>
                  </a:lnTo>
                  <a:lnTo>
                    <a:pt x="12332" y="16206"/>
                  </a:lnTo>
                  <a:lnTo>
                    <a:pt x="12843" y="16315"/>
                  </a:lnTo>
                  <a:lnTo>
                    <a:pt x="13355" y="16407"/>
                  </a:lnTo>
                  <a:lnTo>
                    <a:pt x="13848" y="16461"/>
                  </a:lnTo>
                  <a:lnTo>
                    <a:pt x="14342" y="16516"/>
                  </a:lnTo>
                  <a:lnTo>
                    <a:pt x="14817" y="16534"/>
                  </a:lnTo>
                  <a:lnTo>
                    <a:pt x="15292" y="16553"/>
                  </a:lnTo>
                  <a:lnTo>
                    <a:pt x="15730" y="16553"/>
                  </a:lnTo>
                  <a:lnTo>
                    <a:pt x="16168" y="16534"/>
                  </a:lnTo>
                  <a:lnTo>
                    <a:pt x="16589" y="16516"/>
                  </a:lnTo>
                  <a:lnTo>
                    <a:pt x="17338" y="16461"/>
                  </a:lnTo>
                  <a:lnTo>
                    <a:pt x="17995" y="16370"/>
                  </a:lnTo>
                  <a:lnTo>
                    <a:pt x="18543" y="16279"/>
                  </a:lnTo>
                  <a:lnTo>
                    <a:pt x="18945" y="16187"/>
                  </a:lnTo>
                  <a:lnTo>
                    <a:pt x="19293" y="16114"/>
                  </a:lnTo>
                  <a:lnTo>
                    <a:pt x="14268" y="12661"/>
                  </a:lnTo>
                  <a:lnTo>
                    <a:pt x="14268" y="12661"/>
                  </a:lnTo>
                  <a:lnTo>
                    <a:pt x="14817" y="12899"/>
                  </a:lnTo>
                  <a:lnTo>
                    <a:pt x="15456" y="13155"/>
                  </a:lnTo>
                  <a:lnTo>
                    <a:pt x="16333" y="13465"/>
                  </a:lnTo>
                  <a:lnTo>
                    <a:pt x="17429" y="13831"/>
                  </a:lnTo>
                  <a:lnTo>
                    <a:pt x="18690" y="14214"/>
                  </a:lnTo>
                  <a:lnTo>
                    <a:pt x="19402" y="14397"/>
                  </a:lnTo>
                  <a:lnTo>
                    <a:pt x="20151" y="14580"/>
                  </a:lnTo>
                  <a:lnTo>
                    <a:pt x="20918" y="14781"/>
                  </a:lnTo>
                  <a:lnTo>
                    <a:pt x="21741" y="14945"/>
                  </a:lnTo>
                  <a:lnTo>
                    <a:pt x="22599" y="15109"/>
                  </a:lnTo>
                  <a:lnTo>
                    <a:pt x="23476" y="15274"/>
                  </a:lnTo>
                  <a:lnTo>
                    <a:pt x="24390" y="15402"/>
                  </a:lnTo>
                  <a:lnTo>
                    <a:pt x="25321" y="15530"/>
                  </a:lnTo>
                  <a:lnTo>
                    <a:pt x="26290" y="15621"/>
                  </a:lnTo>
                  <a:lnTo>
                    <a:pt x="27258" y="15694"/>
                  </a:lnTo>
                  <a:lnTo>
                    <a:pt x="28263" y="15749"/>
                  </a:lnTo>
                  <a:lnTo>
                    <a:pt x="29286" y="15767"/>
                  </a:lnTo>
                  <a:lnTo>
                    <a:pt x="30327" y="15749"/>
                  </a:lnTo>
                  <a:lnTo>
                    <a:pt x="31369" y="15694"/>
                  </a:lnTo>
                  <a:lnTo>
                    <a:pt x="32428" y="15603"/>
                  </a:lnTo>
                  <a:lnTo>
                    <a:pt x="33488" y="15475"/>
                  </a:lnTo>
                  <a:lnTo>
                    <a:pt x="34566" y="15310"/>
                  </a:lnTo>
                  <a:lnTo>
                    <a:pt x="35095" y="15219"/>
                  </a:lnTo>
                  <a:lnTo>
                    <a:pt x="35644" y="15109"/>
                  </a:lnTo>
                  <a:lnTo>
                    <a:pt x="36173" y="14982"/>
                  </a:lnTo>
                  <a:lnTo>
                    <a:pt x="36721" y="14835"/>
                  </a:lnTo>
                  <a:lnTo>
                    <a:pt x="37251" y="14689"/>
                  </a:lnTo>
                  <a:lnTo>
                    <a:pt x="37799" y="14525"/>
                  </a:lnTo>
                  <a:lnTo>
                    <a:pt x="37836" y="14324"/>
                  </a:lnTo>
                  <a:lnTo>
                    <a:pt x="37872" y="14068"/>
                  </a:lnTo>
                  <a:lnTo>
                    <a:pt x="37891" y="13721"/>
                  </a:lnTo>
                  <a:lnTo>
                    <a:pt x="37891" y="13283"/>
                  </a:lnTo>
                  <a:lnTo>
                    <a:pt x="37872" y="12771"/>
                  </a:lnTo>
                  <a:lnTo>
                    <a:pt x="37799" y="12150"/>
                  </a:lnTo>
                  <a:lnTo>
                    <a:pt x="37726" y="11821"/>
                  </a:lnTo>
                  <a:lnTo>
                    <a:pt x="37653" y="11456"/>
                  </a:lnTo>
                  <a:lnTo>
                    <a:pt x="37562" y="11090"/>
                  </a:lnTo>
                  <a:lnTo>
                    <a:pt x="37452" y="10688"/>
                  </a:lnTo>
                  <a:lnTo>
                    <a:pt x="37324" y="10286"/>
                  </a:lnTo>
                  <a:lnTo>
                    <a:pt x="37178" y="9848"/>
                  </a:lnTo>
                  <a:lnTo>
                    <a:pt x="36995" y="9409"/>
                  </a:lnTo>
                  <a:lnTo>
                    <a:pt x="36795" y="8953"/>
                  </a:lnTo>
                  <a:lnTo>
                    <a:pt x="36557" y="8459"/>
                  </a:lnTo>
                  <a:lnTo>
                    <a:pt x="36301" y="7966"/>
                  </a:lnTo>
                  <a:lnTo>
                    <a:pt x="36009" y="7455"/>
                  </a:lnTo>
                  <a:lnTo>
                    <a:pt x="35680" y="6925"/>
                  </a:lnTo>
                  <a:lnTo>
                    <a:pt x="35333" y="6377"/>
                  </a:lnTo>
                  <a:lnTo>
                    <a:pt x="34931" y="5829"/>
                  </a:lnTo>
                  <a:lnTo>
                    <a:pt x="34511" y="5262"/>
                  </a:lnTo>
                  <a:lnTo>
                    <a:pt x="34054" y="4659"/>
                  </a:lnTo>
                  <a:lnTo>
                    <a:pt x="33543" y="4075"/>
                  </a:lnTo>
                  <a:lnTo>
                    <a:pt x="32994" y="3454"/>
                  </a:lnTo>
                  <a:lnTo>
                    <a:pt x="32611" y="3070"/>
                  </a:lnTo>
                  <a:lnTo>
                    <a:pt x="32209" y="2723"/>
                  </a:lnTo>
                  <a:lnTo>
                    <a:pt x="31752" y="2376"/>
                  </a:lnTo>
                  <a:lnTo>
                    <a:pt x="31277" y="2065"/>
                  </a:lnTo>
                  <a:lnTo>
                    <a:pt x="30766" y="1773"/>
                  </a:lnTo>
                  <a:lnTo>
                    <a:pt x="30236" y="1517"/>
                  </a:lnTo>
                  <a:lnTo>
                    <a:pt x="29669" y="1280"/>
                  </a:lnTo>
                  <a:lnTo>
                    <a:pt x="29085" y="1060"/>
                  </a:lnTo>
                  <a:lnTo>
                    <a:pt x="28482" y="859"/>
                  </a:lnTo>
                  <a:lnTo>
                    <a:pt x="27843" y="677"/>
                  </a:lnTo>
                  <a:lnTo>
                    <a:pt x="27185" y="512"/>
                  </a:lnTo>
                  <a:lnTo>
                    <a:pt x="26509" y="384"/>
                  </a:lnTo>
                  <a:lnTo>
                    <a:pt x="25815" y="275"/>
                  </a:lnTo>
                  <a:lnTo>
                    <a:pt x="25102" y="183"/>
                  </a:lnTo>
                  <a:lnTo>
                    <a:pt x="24371" y="110"/>
                  </a:lnTo>
                  <a:lnTo>
                    <a:pt x="23641" y="56"/>
                  </a:lnTo>
                  <a:lnTo>
                    <a:pt x="22892" y="19"/>
                  </a:lnTo>
                  <a:lnTo>
                    <a:pt x="22124" y="1"/>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dirty="0">
                <a:ln>
                  <a:noFill/>
                </a:ln>
                <a:solidFill>
                  <a:srgbClr val="000000"/>
                </a:solidFill>
                <a:effectLst/>
                <a:uLnTx/>
                <a:uFillTx/>
                <a:latin typeface="Arial"/>
                <a:cs typeface="Arial"/>
                <a:sym typeface="Arial"/>
              </a:endParaRPr>
            </a:p>
          </p:txBody>
        </p:sp>
        <p:sp>
          <p:nvSpPr>
            <p:cNvPr id="74" name="Google Shape;1026;p31">
              <a:extLst>
                <a:ext uri="{FF2B5EF4-FFF2-40B4-BE49-F238E27FC236}">
                  <a16:creationId xmlns:a16="http://schemas.microsoft.com/office/drawing/2014/main" id="{96C43645-7799-9012-D118-B0D20F6ADA35}"/>
                </a:ext>
              </a:extLst>
            </p:cNvPr>
            <p:cNvSpPr/>
            <p:nvPr/>
          </p:nvSpPr>
          <p:spPr>
            <a:xfrm>
              <a:off x="1180144" y="3877726"/>
              <a:ext cx="70112" cy="69687"/>
            </a:xfrm>
            <a:custGeom>
              <a:avLst/>
              <a:gdLst/>
              <a:ahLst/>
              <a:cxnLst/>
              <a:rect l="l" t="t" r="r" b="b"/>
              <a:pathLst>
                <a:path w="2979" h="2961" extrusionOk="0">
                  <a:moveTo>
                    <a:pt x="1334" y="1"/>
                  </a:moveTo>
                  <a:lnTo>
                    <a:pt x="1169" y="37"/>
                  </a:lnTo>
                  <a:lnTo>
                    <a:pt x="1042" y="74"/>
                  </a:lnTo>
                  <a:lnTo>
                    <a:pt x="895" y="129"/>
                  </a:lnTo>
                  <a:lnTo>
                    <a:pt x="768" y="184"/>
                  </a:lnTo>
                  <a:lnTo>
                    <a:pt x="640" y="257"/>
                  </a:lnTo>
                  <a:lnTo>
                    <a:pt x="530" y="348"/>
                  </a:lnTo>
                  <a:lnTo>
                    <a:pt x="420" y="439"/>
                  </a:lnTo>
                  <a:lnTo>
                    <a:pt x="329" y="549"/>
                  </a:lnTo>
                  <a:lnTo>
                    <a:pt x="256" y="677"/>
                  </a:lnTo>
                  <a:lnTo>
                    <a:pt x="183" y="786"/>
                  </a:lnTo>
                  <a:lnTo>
                    <a:pt x="110" y="914"/>
                  </a:lnTo>
                  <a:lnTo>
                    <a:pt x="73" y="1060"/>
                  </a:lnTo>
                  <a:lnTo>
                    <a:pt x="37" y="1188"/>
                  </a:lnTo>
                  <a:lnTo>
                    <a:pt x="19" y="1334"/>
                  </a:lnTo>
                  <a:lnTo>
                    <a:pt x="0" y="1499"/>
                  </a:lnTo>
                  <a:lnTo>
                    <a:pt x="19" y="1645"/>
                  </a:lnTo>
                  <a:lnTo>
                    <a:pt x="37" y="1791"/>
                  </a:lnTo>
                  <a:lnTo>
                    <a:pt x="73" y="1937"/>
                  </a:lnTo>
                  <a:lnTo>
                    <a:pt x="128" y="2065"/>
                  </a:lnTo>
                  <a:lnTo>
                    <a:pt x="201" y="2211"/>
                  </a:lnTo>
                  <a:lnTo>
                    <a:pt x="274" y="2321"/>
                  </a:lnTo>
                  <a:lnTo>
                    <a:pt x="366" y="2431"/>
                  </a:lnTo>
                  <a:lnTo>
                    <a:pt x="457" y="2540"/>
                  </a:lnTo>
                  <a:lnTo>
                    <a:pt x="567" y="2632"/>
                  </a:lnTo>
                  <a:lnTo>
                    <a:pt x="676" y="2723"/>
                  </a:lnTo>
                  <a:lnTo>
                    <a:pt x="804" y="2796"/>
                  </a:lnTo>
                  <a:lnTo>
                    <a:pt x="932" y="2851"/>
                  </a:lnTo>
                  <a:lnTo>
                    <a:pt x="1060" y="2906"/>
                  </a:lnTo>
                  <a:lnTo>
                    <a:pt x="1206" y="2942"/>
                  </a:lnTo>
                  <a:lnTo>
                    <a:pt x="1352" y="2960"/>
                  </a:lnTo>
                  <a:lnTo>
                    <a:pt x="1644" y="2960"/>
                  </a:lnTo>
                  <a:lnTo>
                    <a:pt x="1791" y="2924"/>
                  </a:lnTo>
                  <a:lnTo>
                    <a:pt x="1937" y="2887"/>
                  </a:lnTo>
                  <a:lnTo>
                    <a:pt x="2083" y="2833"/>
                  </a:lnTo>
                  <a:lnTo>
                    <a:pt x="2211" y="2778"/>
                  </a:lnTo>
                  <a:lnTo>
                    <a:pt x="2339" y="2705"/>
                  </a:lnTo>
                  <a:lnTo>
                    <a:pt x="2448" y="2613"/>
                  </a:lnTo>
                  <a:lnTo>
                    <a:pt x="2558" y="2522"/>
                  </a:lnTo>
                  <a:lnTo>
                    <a:pt x="2649" y="2412"/>
                  </a:lnTo>
                  <a:lnTo>
                    <a:pt x="2722" y="2284"/>
                  </a:lnTo>
                  <a:lnTo>
                    <a:pt x="2795" y="2175"/>
                  </a:lnTo>
                  <a:lnTo>
                    <a:pt x="2869" y="2047"/>
                  </a:lnTo>
                  <a:lnTo>
                    <a:pt x="2905" y="1901"/>
                  </a:lnTo>
                  <a:lnTo>
                    <a:pt x="2942" y="1773"/>
                  </a:lnTo>
                  <a:lnTo>
                    <a:pt x="2960" y="1627"/>
                  </a:lnTo>
                  <a:lnTo>
                    <a:pt x="2978" y="1462"/>
                  </a:lnTo>
                  <a:lnTo>
                    <a:pt x="2960" y="1316"/>
                  </a:lnTo>
                  <a:lnTo>
                    <a:pt x="2942" y="1170"/>
                  </a:lnTo>
                  <a:lnTo>
                    <a:pt x="2905" y="1024"/>
                  </a:lnTo>
                  <a:lnTo>
                    <a:pt x="2850" y="896"/>
                  </a:lnTo>
                  <a:lnTo>
                    <a:pt x="2777" y="768"/>
                  </a:lnTo>
                  <a:lnTo>
                    <a:pt x="2704" y="640"/>
                  </a:lnTo>
                  <a:lnTo>
                    <a:pt x="2613" y="531"/>
                  </a:lnTo>
                  <a:lnTo>
                    <a:pt x="2521" y="421"/>
                  </a:lnTo>
                  <a:lnTo>
                    <a:pt x="2412" y="330"/>
                  </a:lnTo>
                  <a:lnTo>
                    <a:pt x="2302" y="238"/>
                  </a:lnTo>
                  <a:lnTo>
                    <a:pt x="2174" y="165"/>
                  </a:lnTo>
                  <a:lnTo>
                    <a:pt x="2046" y="110"/>
                  </a:lnTo>
                  <a:lnTo>
                    <a:pt x="1919" y="56"/>
                  </a:lnTo>
                  <a:lnTo>
                    <a:pt x="1772" y="19"/>
                  </a:lnTo>
                  <a:lnTo>
                    <a:pt x="1626" y="1"/>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1027;p31">
              <a:extLst>
                <a:ext uri="{FF2B5EF4-FFF2-40B4-BE49-F238E27FC236}">
                  <a16:creationId xmlns:a16="http://schemas.microsoft.com/office/drawing/2014/main" id="{A3E4F9DE-4D61-1D74-B65C-F50699DE8CBC}"/>
                </a:ext>
              </a:extLst>
            </p:cNvPr>
            <p:cNvSpPr/>
            <p:nvPr/>
          </p:nvSpPr>
          <p:spPr>
            <a:xfrm>
              <a:off x="1214104" y="3888904"/>
              <a:ext cx="25395" cy="25395"/>
            </a:xfrm>
            <a:custGeom>
              <a:avLst/>
              <a:gdLst/>
              <a:ahLst/>
              <a:cxnLst/>
              <a:rect l="l" t="t" r="r" b="b"/>
              <a:pathLst>
                <a:path w="1079" h="1079" extrusionOk="0">
                  <a:moveTo>
                    <a:pt x="476" y="1"/>
                  </a:moveTo>
                  <a:lnTo>
                    <a:pt x="366" y="19"/>
                  </a:lnTo>
                  <a:lnTo>
                    <a:pt x="275" y="74"/>
                  </a:lnTo>
                  <a:lnTo>
                    <a:pt x="183" y="129"/>
                  </a:lnTo>
                  <a:lnTo>
                    <a:pt x="110" y="202"/>
                  </a:lnTo>
                  <a:lnTo>
                    <a:pt x="55" y="293"/>
                  </a:lnTo>
                  <a:lnTo>
                    <a:pt x="19" y="384"/>
                  </a:lnTo>
                  <a:lnTo>
                    <a:pt x="1" y="494"/>
                  </a:lnTo>
                  <a:lnTo>
                    <a:pt x="1" y="604"/>
                  </a:lnTo>
                  <a:lnTo>
                    <a:pt x="19" y="713"/>
                  </a:lnTo>
                  <a:lnTo>
                    <a:pt x="74" y="805"/>
                  </a:lnTo>
                  <a:lnTo>
                    <a:pt x="128" y="896"/>
                  </a:lnTo>
                  <a:lnTo>
                    <a:pt x="201" y="969"/>
                  </a:lnTo>
                  <a:lnTo>
                    <a:pt x="293" y="1024"/>
                  </a:lnTo>
                  <a:lnTo>
                    <a:pt x="384" y="1060"/>
                  </a:lnTo>
                  <a:lnTo>
                    <a:pt x="494" y="1079"/>
                  </a:lnTo>
                  <a:lnTo>
                    <a:pt x="603" y="1079"/>
                  </a:lnTo>
                  <a:lnTo>
                    <a:pt x="713" y="1060"/>
                  </a:lnTo>
                  <a:lnTo>
                    <a:pt x="804" y="1024"/>
                  </a:lnTo>
                  <a:lnTo>
                    <a:pt x="896" y="951"/>
                  </a:lnTo>
                  <a:lnTo>
                    <a:pt x="969" y="878"/>
                  </a:lnTo>
                  <a:lnTo>
                    <a:pt x="1024" y="805"/>
                  </a:lnTo>
                  <a:lnTo>
                    <a:pt x="1060" y="695"/>
                  </a:lnTo>
                  <a:lnTo>
                    <a:pt x="1078" y="604"/>
                  </a:lnTo>
                  <a:lnTo>
                    <a:pt x="1078" y="494"/>
                  </a:lnTo>
                  <a:lnTo>
                    <a:pt x="1060" y="384"/>
                  </a:lnTo>
                  <a:lnTo>
                    <a:pt x="1024" y="275"/>
                  </a:lnTo>
                  <a:lnTo>
                    <a:pt x="951" y="202"/>
                  </a:lnTo>
                  <a:lnTo>
                    <a:pt x="877" y="129"/>
                  </a:lnTo>
                  <a:lnTo>
                    <a:pt x="786" y="56"/>
                  </a:lnTo>
                  <a:lnTo>
                    <a:pt x="695" y="19"/>
                  </a:lnTo>
                  <a:lnTo>
                    <a:pt x="585" y="1"/>
                  </a:lnTo>
                  <a:close/>
                </a:path>
              </a:pathLst>
            </a:custGeom>
            <a:solidFill>
              <a:srgbClr val="FFFFFF"/>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1028;p31">
              <a:extLst>
                <a:ext uri="{FF2B5EF4-FFF2-40B4-BE49-F238E27FC236}">
                  <a16:creationId xmlns:a16="http://schemas.microsoft.com/office/drawing/2014/main" id="{D47D525C-044C-30EA-4536-39A1DC1632BB}"/>
                </a:ext>
              </a:extLst>
            </p:cNvPr>
            <p:cNvSpPr/>
            <p:nvPr/>
          </p:nvSpPr>
          <p:spPr>
            <a:xfrm>
              <a:off x="1448442" y="3848496"/>
              <a:ext cx="69663" cy="69687"/>
            </a:xfrm>
            <a:custGeom>
              <a:avLst/>
              <a:gdLst/>
              <a:ahLst/>
              <a:cxnLst/>
              <a:rect l="l" t="t" r="r" b="b"/>
              <a:pathLst>
                <a:path w="2960" h="2961" extrusionOk="0">
                  <a:moveTo>
                    <a:pt x="1316" y="1"/>
                  </a:moveTo>
                  <a:lnTo>
                    <a:pt x="1170" y="19"/>
                  </a:lnTo>
                  <a:lnTo>
                    <a:pt x="1023" y="74"/>
                  </a:lnTo>
                  <a:lnTo>
                    <a:pt x="895" y="110"/>
                  </a:lnTo>
                  <a:lnTo>
                    <a:pt x="749" y="183"/>
                  </a:lnTo>
                  <a:lnTo>
                    <a:pt x="640" y="256"/>
                  </a:lnTo>
                  <a:lnTo>
                    <a:pt x="530" y="348"/>
                  </a:lnTo>
                  <a:lnTo>
                    <a:pt x="420" y="439"/>
                  </a:lnTo>
                  <a:lnTo>
                    <a:pt x="329" y="549"/>
                  </a:lnTo>
                  <a:lnTo>
                    <a:pt x="238" y="658"/>
                  </a:lnTo>
                  <a:lnTo>
                    <a:pt x="165" y="786"/>
                  </a:lnTo>
                  <a:lnTo>
                    <a:pt x="110" y="914"/>
                  </a:lnTo>
                  <a:lnTo>
                    <a:pt x="55" y="1060"/>
                  </a:lnTo>
                  <a:lnTo>
                    <a:pt x="19" y="1188"/>
                  </a:lnTo>
                  <a:lnTo>
                    <a:pt x="0" y="1334"/>
                  </a:lnTo>
                  <a:lnTo>
                    <a:pt x="0" y="1480"/>
                  </a:lnTo>
                  <a:lnTo>
                    <a:pt x="0" y="1645"/>
                  </a:lnTo>
                  <a:lnTo>
                    <a:pt x="37" y="1791"/>
                  </a:lnTo>
                  <a:lnTo>
                    <a:pt x="73" y="1937"/>
                  </a:lnTo>
                  <a:lnTo>
                    <a:pt x="128" y="2065"/>
                  </a:lnTo>
                  <a:lnTo>
                    <a:pt x="183" y="2193"/>
                  </a:lnTo>
                  <a:lnTo>
                    <a:pt x="256" y="2321"/>
                  </a:lnTo>
                  <a:lnTo>
                    <a:pt x="347" y="2430"/>
                  </a:lnTo>
                  <a:lnTo>
                    <a:pt x="439" y="2540"/>
                  </a:lnTo>
                  <a:lnTo>
                    <a:pt x="548" y="2631"/>
                  </a:lnTo>
                  <a:lnTo>
                    <a:pt x="658" y="2723"/>
                  </a:lnTo>
                  <a:lnTo>
                    <a:pt x="786" y="2796"/>
                  </a:lnTo>
                  <a:lnTo>
                    <a:pt x="914" y="2851"/>
                  </a:lnTo>
                  <a:lnTo>
                    <a:pt x="1060" y="2887"/>
                  </a:lnTo>
                  <a:lnTo>
                    <a:pt x="1188" y="2924"/>
                  </a:lnTo>
                  <a:lnTo>
                    <a:pt x="1334" y="2960"/>
                  </a:lnTo>
                  <a:lnTo>
                    <a:pt x="1480" y="2960"/>
                  </a:lnTo>
                  <a:lnTo>
                    <a:pt x="1645" y="2942"/>
                  </a:lnTo>
                  <a:lnTo>
                    <a:pt x="1791" y="2924"/>
                  </a:lnTo>
                  <a:lnTo>
                    <a:pt x="1937" y="2887"/>
                  </a:lnTo>
                  <a:lnTo>
                    <a:pt x="2065" y="2832"/>
                  </a:lnTo>
                  <a:lnTo>
                    <a:pt x="2193" y="2777"/>
                  </a:lnTo>
                  <a:lnTo>
                    <a:pt x="2321" y="2686"/>
                  </a:lnTo>
                  <a:lnTo>
                    <a:pt x="2430" y="2613"/>
                  </a:lnTo>
                  <a:lnTo>
                    <a:pt x="2540" y="2503"/>
                  </a:lnTo>
                  <a:lnTo>
                    <a:pt x="2631" y="2412"/>
                  </a:lnTo>
                  <a:lnTo>
                    <a:pt x="2722" y="2284"/>
                  </a:lnTo>
                  <a:lnTo>
                    <a:pt x="2796" y="2175"/>
                  </a:lnTo>
                  <a:lnTo>
                    <a:pt x="2850" y="2028"/>
                  </a:lnTo>
                  <a:lnTo>
                    <a:pt x="2905" y="1901"/>
                  </a:lnTo>
                  <a:lnTo>
                    <a:pt x="2942" y="1754"/>
                  </a:lnTo>
                  <a:lnTo>
                    <a:pt x="2960" y="1608"/>
                  </a:lnTo>
                  <a:lnTo>
                    <a:pt x="2960" y="1462"/>
                  </a:lnTo>
                  <a:lnTo>
                    <a:pt x="2960" y="1316"/>
                  </a:lnTo>
                  <a:lnTo>
                    <a:pt x="2923" y="1170"/>
                  </a:lnTo>
                  <a:lnTo>
                    <a:pt x="2887" y="1024"/>
                  </a:lnTo>
                  <a:lnTo>
                    <a:pt x="2832" y="877"/>
                  </a:lnTo>
                  <a:lnTo>
                    <a:pt x="2777" y="750"/>
                  </a:lnTo>
                  <a:lnTo>
                    <a:pt x="2704" y="640"/>
                  </a:lnTo>
                  <a:lnTo>
                    <a:pt x="2613" y="512"/>
                  </a:lnTo>
                  <a:lnTo>
                    <a:pt x="2521" y="421"/>
                  </a:lnTo>
                  <a:lnTo>
                    <a:pt x="2412" y="329"/>
                  </a:lnTo>
                  <a:lnTo>
                    <a:pt x="2284" y="238"/>
                  </a:lnTo>
                  <a:lnTo>
                    <a:pt x="2174" y="165"/>
                  </a:lnTo>
                  <a:lnTo>
                    <a:pt x="2046" y="110"/>
                  </a:lnTo>
                  <a:lnTo>
                    <a:pt x="1900" y="55"/>
                  </a:lnTo>
                  <a:lnTo>
                    <a:pt x="1754" y="19"/>
                  </a:lnTo>
                  <a:lnTo>
                    <a:pt x="1626" y="1"/>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1029;p31">
              <a:extLst>
                <a:ext uri="{FF2B5EF4-FFF2-40B4-BE49-F238E27FC236}">
                  <a16:creationId xmlns:a16="http://schemas.microsoft.com/office/drawing/2014/main" id="{2913D97B-C1BF-D5E6-8036-0E80280E5AD0}"/>
                </a:ext>
              </a:extLst>
            </p:cNvPr>
            <p:cNvSpPr/>
            <p:nvPr/>
          </p:nvSpPr>
          <p:spPr>
            <a:xfrm>
              <a:off x="1481980" y="3859674"/>
              <a:ext cx="25818" cy="25395"/>
            </a:xfrm>
            <a:custGeom>
              <a:avLst/>
              <a:gdLst/>
              <a:ahLst/>
              <a:cxnLst/>
              <a:rect l="l" t="t" r="r" b="b"/>
              <a:pathLst>
                <a:path w="1097" h="1079" extrusionOk="0">
                  <a:moveTo>
                    <a:pt x="494" y="1"/>
                  </a:moveTo>
                  <a:lnTo>
                    <a:pt x="384" y="19"/>
                  </a:lnTo>
                  <a:lnTo>
                    <a:pt x="293" y="74"/>
                  </a:lnTo>
                  <a:lnTo>
                    <a:pt x="201" y="128"/>
                  </a:lnTo>
                  <a:lnTo>
                    <a:pt x="128" y="201"/>
                  </a:lnTo>
                  <a:lnTo>
                    <a:pt x="73" y="293"/>
                  </a:lnTo>
                  <a:lnTo>
                    <a:pt x="37" y="384"/>
                  </a:lnTo>
                  <a:lnTo>
                    <a:pt x="0" y="494"/>
                  </a:lnTo>
                  <a:lnTo>
                    <a:pt x="19" y="603"/>
                  </a:lnTo>
                  <a:lnTo>
                    <a:pt x="37" y="713"/>
                  </a:lnTo>
                  <a:lnTo>
                    <a:pt x="73" y="804"/>
                  </a:lnTo>
                  <a:lnTo>
                    <a:pt x="128" y="896"/>
                  </a:lnTo>
                  <a:lnTo>
                    <a:pt x="201" y="969"/>
                  </a:lnTo>
                  <a:lnTo>
                    <a:pt x="293" y="1024"/>
                  </a:lnTo>
                  <a:lnTo>
                    <a:pt x="402" y="1060"/>
                  </a:lnTo>
                  <a:lnTo>
                    <a:pt x="494" y="1078"/>
                  </a:lnTo>
                  <a:lnTo>
                    <a:pt x="603" y="1078"/>
                  </a:lnTo>
                  <a:lnTo>
                    <a:pt x="713" y="1060"/>
                  </a:lnTo>
                  <a:lnTo>
                    <a:pt x="822" y="1005"/>
                  </a:lnTo>
                  <a:lnTo>
                    <a:pt x="896" y="951"/>
                  </a:lnTo>
                  <a:lnTo>
                    <a:pt x="969" y="877"/>
                  </a:lnTo>
                  <a:lnTo>
                    <a:pt x="1023" y="786"/>
                  </a:lnTo>
                  <a:lnTo>
                    <a:pt x="1078" y="695"/>
                  </a:lnTo>
                  <a:lnTo>
                    <a:pt x="1096" y="585"/>
                  </a:lnTo>
                  <a:lnTo>
                    <a:pt x="1096" y="476"/>
                  </a:lnTo>
                  <a:lnTo>
                    <a:pt x="1060" y="366"/>
                  </a:lnTo>
                  <a:lnTo>
                    <a:pt x="1023" y="275"/>
                  </a:lnTo>
                  <a:lnTo>
                    <a:pt x="969" y="183"/>
                  </a:lnTo>
                  <a:lnTo>
                    <a:pt x="896" y="110"/>
                  </a:lnTo>
                  <a:lnTo>
                    <a:pt x="804" y="55"/>
                  </a:lnTo>
                  <a:lnTo>
                    <a:pt x="713" y="19"/>
                  </a:lnTo>
                  <a:lnTo>
                    <a:pt x="603" y="1"/>
                  </a:lnTo>
                  <a:close/>
                </a:path>
              </a:pathLst>
            </a:custGeom>
            <a:solidFill>
              <a:srgbClr val="FFFFFF"/>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1030;p31">
              <a:extLst>
                <a:ext uri="{FF2B5EF4-FFF2-40B4-BE49-F238E27FC236}">
                  <a16:creationId xmlns:a16="http://schemas.microsoft.com/office/drawing/2014/main" id="{1C140B23-3E34-F967-DCA3-F839D32E77F9}"/>
                </a:ext>
              </a:extLst>
            </p:cNvPr>
            <p:cNvSpPr/>
            <p:nvPr/>
          </p:nvSpPr>
          <p:spPr>
            <a:xfrm>
              <a:off x="1405450" y="3724657"/>
              <a:ext cx="155661" cy="64533"/>
            </a:xfrm>
            <a:custGeom>
              <a:avLst/>
              <a:gdLst/>
              <a:ahLst/>
              <a:cxnLst/>
              <a:rect l="l" t="t" r="r" b="b"/>
              <a:pathLst>
                <a:path w="6614" h="2742" extrusionOk="0">
                  <a:moveTo>
                    <a:pt x="3161" y="1"/>
                  </a:moveTo>
                  <a:lnTo>
                    <a:pt x="2759" y="56"/>
                  </a:lnTo>
                  <a:lnTo>
                    <a:pt x="2375" y="129"/>
                  </a:lnTo>
                  <a:lnTo>
                    <a:pt x="1992" y="238"/>
                  </a:lnTo>
                  <a:lnTo>
                    <a:pt x="1608" y="366"/>
                  </a:lnTo>
                  <a:lnTo>
                    <a:pt x="1243" y="549"/>
                  </a:lnTo>
                  <a:lnTo>
                    <a:pt x="896" y="750"/>
                  </a:lnTo>
                  <a:lnTo>
                    <a:pt x="548" y="969"/>
                  </a:lnTo>
                  <a:lnTo>
                    <a:pt x="220" y="1243"/>
                  </a:lnTo>
                  <a:lnTo>
                    <a:pt x="165" y="1298"/>
                  </a:lnTo>
                  <a:lnTo>
                    <a:pt x="110" y="1371"/>
                  </a:lnTo>
                  <a:lnTo>
                    <a:pt x="37" y="1517"/>
                  </a:lnTo>
                  <a:lnTo>
                    <a:pt x="0" y="1682"/>
                  </a:lnTo>
                  <a:lnTo>
                    <a:pt x="0" y="1846"/>
                  </a:lnTo>
                  <a:lnTo>
                    <a:pt x="19" y="2029"/>
                  </a:lnTo>
                  <a:lnTo>
                    <a:pt x="55" y="2193"/>
                  </a:lnTo>
                  <a:lnTo>
                    <a:pt x="128" y="2339"/>
                  </a:lnTo>
                  <a:lnTo>
                    <a:pt x="220" y="2467"/>
                  </a:lnTo>
                  <a:lnTo>
                    <a:pt x="347" y="2595"/>
                  </a:lnTo>
                  <a:lnTo>
                    <a:pt x="494" y="2687"/>
                  </a:lnTo>
                  <a:lnTo>
                    <a:pt x="640" y="2741"/>
                  </a:lnTo>
                  <a:lnTo>
                    <a:pt x="804" y="2741"/>
                  </a:lnTo>
                  <a:lnTo>
                    <a:pt x="932" y="2705"/>
                  </a:lnTo>
                  <a:lnTo>
                    <a:pt x="1078" y="2650"/>
                  </a:lnTo>
                  <a:lnTo>
                    <a:pt x="1206" y="2577"/>
                  </a:lnTo>
                  <a:lnTo>
                    <a:pt x="1334" y="2486"/>
                  </a:lnTo>
                  <a:lnTo>
                    <a:pt x="1590" y="2303"/>
                  </a:lnTo>
                  <a:lnTo>
                    <a:pt x="1900" y="2120"/>
                  </a:lnTo>
                  <a:lnTo>
                    <a:pt x="2211" y="1992"/>
                  </a:lnTo>
                  <a:lnTo>
                    <a:pt x="2522" y="1883"/>
                  </a:lnTo>
                  <a:lnTo>
                    <a:pt x="2869" y="1791"/>
                  </a:lnTo>
                  <a:lnTo>
                    <a:pt x="3197" y="1755"/>
                  </a:lnTo>
                  <a:lnTo>
                    <a:pt x="3526" y="1737"/>
                  </a:lnTo>
                  <a:lnTo>
                    <a:pt x="3873" y="1755"/>
                  </a:lnTo>
                  <a:lnTo>
                    <a:pt x="4202" y="1810"/>
                  </a:lnTo>
                  <a:lnTo>
                    <a:pt x="4531" y="1901"/>
                  </a:lnTo>
                  <a:lnTo>
                    <a:pt x="4860" y="2011"/>
                  </a:lnTo>
                  <a:lnTo>
                    <a:pt x="5171" y="2175"/>
                  </a:lnTo>
                  <a:lnTo>
                    <a:pt x="5463" y="2358"/>
                  </a:lnTo>
                  <a:lnTo>
                    <a:pt x="5609" y="2431"/>
                  </a:lnTo>
                  <a:lnTo>
                    <a:pt x="5755" y="2467"/>
                  </a:lnTo>
                  <a:lnTo>
                    <a:pt x="5901" y="2486"/>
                  </a:lnTo>
                  <a:lnTo>
                    <a:pt x="6048" y="2467"/>
                  </a:lnTo>
                  <a:lnTo>
                    <a:pt x="6175" y="2413"/>
                  </a:lnTo>
                  <a:lnTo>
                    <a:pt x="6303" y="2321"/>
                  </a:lnTo>
                  <a:lnTo>
                    <a:pt x="6431" y="2212"/>
                  </a:lnTo>
                  <a:lnTo>
                    <a:pt x="6523" y="2084"/>
                  </a:lnTo>
                  <a:lnTo>
                    <a:pt x="6577" y="1919"/>
                  </a:lnTo>
                  <a:lnTo>
                    <a:pt x="6614" y="1755"/>
                  </a:lnTo>
                  <a:lnTo>
                    <a:pt x="6614" y="1590"/>
                  </a:lnTo>
                  <a:lnTo>
                    <a:pt x="6596" y="1426"/>
                  </a:lnTo>
                  <a:lnTo>
                    <a:pt x="6541" y="1262"/>
                  </a:lnTo>
                  <a:lnTo>
                    <a:pt x="6468" y="1115"/>
                  </a:lnTo>
                  <a:lnTo>
                    <a:pt x="6376" y="988"/>
                  </a:lnTo>
                  <a:lnTo>
                    <a:pt x="6248" y="878"/>
                  </a:lnTo>
                  <a:lnTo>
                    <a:pt x="5883" y="659"/>
                  </a:lnTo>
                  <a:lnTo>
                    <a:pt x="5499" y="458"/>
                  </a:lnTo>
                  <a:lnTo>
                    <a:pt x="5134" y="293"/>
                  </a:lnTo>
                  <a:lnTo>
                    <a:pt x="4732" y="165"/>
                  </a:lnTo>
                  <a:lnTo>
                    <a:pt x="4348" y="74"/>
                  </a:lnTo>
                  <a:lnTo>
                    <a:pt x="3947" y="19"/>
                  </a:lnTo>
                  <a:lnTo>
                    <a:pt x="3545" y="1"/>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1031;p31">
              <a:extLst>
                <a:ext uri="{FF2B5EF4-FFF2-40B4-BE49-F238E27FC236}">
                  <a16:creationId xmlns:a16="http://schemas.microsoft.com/office/drawing/2014/main" id="{09275385-0F5E-634C-A365-DB75667FB7E2}"/>
                </a:ext>
              </a:extLst>
            </p:cNvPr>
            <p:cNvSpPr/>
            <p:nvPr/>
          </p:nvSpPr>
          <p:spPr>
            <a:xfrm>
              <a:off x="1108343" y="3754755"/>
              <a:ext cx="176724" cy="73547"/>
            </a:xfrm>
            <a:custGeom>
              <a:avLst/>
              <a:gdLst/>
              <a:ahLst/>
              <a:cxnLst/>
              <a:rect l="l" t="t" r="r" b="b"/>
              <a:pathLst>
                <a:path w="7509" h="3125" extrusionOk="0">
                  <a:moveTo>
                    <a:pt x="4421" y="1"/>
                  </a:moveTo>
                  <a:lnTo>
                    <a:pt x="3965" y="19"/>
                  </a:lnTo>
                  <a:lnTo>
                    <a:pt x="3526" y="74"/>
                  </a:lnTo>
                  <a:lnTo>
                    <a:pt x="3070" y="147"/>
                  </a:lnTo>
                  <a:lnTo>
                    <a:pt x="2631" y="275"/>
                  </a:lnTo>
                  <a:lnTo>
                    <a:pt x="2193" y="421"/>
                  </a:lnTo>
                  <a:lnTo>
                    <a:pt x="1791" y="604"/>
                  </a:lnTo>
                  <a:lnTo>
                    <a:pt x="1370" y="805"/>
                  </a:lnTo>
                  <a:lnTo>
                    <a:pt x="987" y="1060"/>
                  </a:lnTo>
                  <a:lnTo>
                    <a:pt x="603" y="1334"/>
                  </a:lnTo>
                  <a:lnTo>
                    <a:pt x="256" y="1645"/>
                  </a:lnTo>
                  <a:lnTo>
                    <a:pt x="146" y="1773"/>
                  </a:lnTo>
                  <a:lnTo>
                    <a:pt x="55" y="1919"/>
                  </a:lnTo>
                  <a:lnTo>
                    <a:pt x="19" y="2084"/>
                  </a:lnTo>
                  <a:lnTo>
                    <a:pt x="0" y="2248"/>
                  </a:lnTo>
                  <a:lnTo>
                    <a:pt x="19" y="2412"/>
                  </a:lnTo>
                  <a:lnTo>
                    <a:pt x="55" y="2577"/>
                  </a:lnTo>
                  <a:lnTo>
                    <a:pt x="128" y="2741"/>
                  </a:lnTo>
                  <a:lnTo>
                    <a:pt x="238" y="2869"/>
                  </a:lnTo>
                  <a:lnTo>
                    <a:pt x="366" y="2979"/>
                  </a:lnTo>
                  <a:lnTo>
                    <a:pt x="512" y="3070"/>
                  </a:lnTo>
                  <a:lnTo>
                    <a:pt x="676" y="3107"/>
                  </a:lnTo>
                  <a:lnTo>
                    <a:pt x="841" y="3125"/>
                  </a:lnTo>
                  <a:lnTo>
                    <a:pt x="1023" y="3125"/>
                  </a:lnTo>
                  <a:lnTo>
                    <a:pt x="1170" y="3070"/>
                  </a:lnTo>
                  <a:lnTo>
                    <a:pt x="1334" y="2997"/>
                  </a:lnTo>
                  <a:lnTo>
                    <a:pt x="1462" y="2887"/>
                  </a:lnTo>
                  <a:lnTo>
                    <a:pt x="1772" y="2650"/>
                  </a:lnTo>
                  <a:lnTo>
                    <a:pt x="2083" y="2431"/>
                  </a:lnTo>
                  <a:lnTo>
                    <a:pt x="2412" y="2230"/>
                  </a:lnTo>
                  <a:lnTo>
                    <a:pt x="2759" y="2084"/>
                  </a:lnTo>
                  <a:lnTo>
                    <a:pt x="3124" y="1956"/>
                  </a:lnTo>
                  <a:lnTo>
                    <a:pt x="3508" y="1864"/>
                  </a:lnTo>
                  <a:lnTo>
                    <a:pt x="3873" y="1791"/>
                  </a:lnTo>
                  <a:lnTo>
                    <a:pt x="4257" y="1755"/>
                  </a:lnTo>
                  <a:lnTo>
                    <a:pt x="4659" y="1755"/>
                  </a:lnTo>
                  <a:lnTo>
                    <a:pt x="5043" y="1791"/>
                  </a:lnTo>
                  <a:lnTo>
                    <a:pt x="5426" y="1846"/>
                  </a:lnTo>
                  <a:lnTo>
                    <a:pt x="5810" y="1956"/>
                  </a:lnTo>
                  <a:lnTo>
                    <a:pt x="6139" y="2065"/>
                  </a:lnTo>
                  <a:lnTo>
                    <a:pt x="6303" y="2120"/>
                  </a:lnTo>
                  <a:lnTo>
                    <a:pt x="6468" y="2157"/>
                  </a:lnTo>
                  <a:lnTo>
                    <a:pt x="6632" y="2193"/>
                  </a:lnTo>
                  <a:lnTo>
                    <a:pt x="6796" y="2175"/>
                  </a:lnTo>
                  <a:lnTo>
                    <a:pt x="6961" y="2138"/>
                  </a:lnTo>
                  <a:lnTo>
                    <a:pt x="7052" y="2102"/>
                  </a:lnTo>
                  <a:lnTo>
                    <a:pt x="7125" y="2065"/>
                  </a:lnTo>
                  <a:lnTo>
                    <a:pt x="7217" y="2010"/>
                  </a:lnTo>
                  <a:lnTo>
                    <a:pt x="7271" y="1937"/>
                  </a:lnTo>
                  <a:lnTo>
                    <a:pt x="7399" y="1791"/>
                  </a:lnTo>
                  <a:lnTo>
                    <a:pt x="7454" y="1645"/>
                  </a:lnTo>
                  <a:lnTo>
                    <a:pt x="7509" y="1481"/>
                  </a:lnTo>
                  <a:lnTo>
                    <a:pt x="7509" y="1298"/>
                  </a:lnTo>
                  <a:lnTo>
                    <a:pt x="7491" y="1134"/>
                  </a:lnTo>
                  <a:lnTo>
                    <a:pt x="7436" y="969"/>
                  </a:lnTo>
                  <a:lnTo>
                    <a:pt x="7363" y="805"/>
                  </a:lnTo>
                  <a:lnTo>
                    <a:pt x="7253" y="677"/>
                  </a:lnTo>
                  <a:lnTo>
                    <a:pt x="7180" y="640"/>
                  </a:lnTo>
                  <a:lnTo>
                    <a:pt x="7107" y="585"/>
                  </a:lnTo>
                  <a:lnTo>
                    <a:pt x="6669" y="403"/>
                  </a:lnTo>
                  <a:lnTo>
                    <a:pt x="6230" y="257"/>
                  </a:lnTo>
                  <a:lnTo>
                    <a:pt x="5792" y="147"/>
                  </a:lnTo>
                  <a:lnTo>
                    <a:pt x="5335" y="74"/>
                  </a:lnTo>
                  <a:lnTo>
                    <a:pt x="4878" y="19"/>
                  </a:lnTo>
                  <a:lnTo>
                    <a:pt x="4421" y="1"/>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1032;p31">
              <a:extLst>
                <a:ext uri="{FF2B5EF4-FFF2-40B4-BE49-F238E27FC236}">
                  <a16:creationId xmlns:a16="http://schemas.microsoft.com/office/drawing/2014/main" id="{45C49664-BCD5-9E73-5B1A-6405FDB9DD95}"/>
                </a:ext>
              </a:extLst>
            </p:cNvPr>
            <p:cNvSpPr/>
            <p:nvPr/>
          </p:nvSpPr>
          <p:spPr>
            <a:xfrm>
              <a:off x="1274319" y="4028232"/>
              <a:ext cx="174159" cy="66228"/>
            </a:xfrm>
            <a:custGeom>
              <a:avLst/>
              <a:gdLst/>
              <a:ahLst/>
              <a:cxnLst/>
              <a:rect l="l" t="t" r="r" b="b"/>
              <a:pathLst>
                <a:path w="7400" h="2814" extrusionOk="0">
                  <a:moveTo>
                    <a:pt x="822" y="0"/>
                  </a:moveTo>
                  <a:lnTo>
                    <a:pt x="676" y="18"/>
                  </a:lnTo>
                  <a:lnTo>
                    <a:pt x="530" y="55"/>
                  </a:lnTo>
                  <a:lnTo>
                    <a:pt x="384" y="110"/>
                  </a:lnTo>
                  <a:lnTo>
                    <a:pt x="256" y="201"/>
                  </a:lnTo>
                  <a:lnTo>
                    <a:pt x="146" y="329"/>
                  </a:lnTo>
                  <a:lnTo>
                    <a:pt x="73" y="457"/>
                  </a:lnTo>
                  <a:lnTo>
                    <a:pt x="37" y="603"/>
                  </a:lnTo>
                  <a:lnTo>
                    <a:pt x="0" y="749"/>
                  </a:lnTo>
                  <a:lnTo>
                    <a:pt x="19" y="895"/>
                  </a:lnTo>
                  <a:lnTo>
                    <a:pt x="55" y="1041"/>
                  </a:lnTo>
                  <a:lnTo>
                    <a:pt x="110" y="1169"/>
                  </a:lnTo>
                  <a:lnTo>
                    <a:pt x="201" y="1297"/>
                  </a:lnTo>
                  <a:lnTo>
                    <a:pt x="384" y="1480"/>
                  </a:lnTo>
                  <a:lnTo>
                    <a:pt x="567" y="1644"/>
                  </a:lnTo>
                  <a:lnTo>
                    <a:pt x="768" y="1790"/>
                  </a:lnTo>
                  <a:lnTo>
                    <a:pt x="1005" y="1955"/>
                  </a:lnTo>
                  <a:lnTo>
                    <a:pt x="1243" y="2101"/>
                  </a:lnTo>
                  <a:lnTo>
                    <a:pt x="1498" y="2229"/>
                  </a:lnTo>
                  <a:lnTo>
                    <a:pt x="1772" y="2357"/>
                  </a:lnTo>
                  <a:lnTo>
                    <a:pt x="2065" y="2466"/>
                  </a:lnTo>
                  <a:lnTo>
                    <a:pt x="2357" y="2558"/>
                  </a:lnTo>
                  <a:lnTo>
                    <a:pt x="2668" y="2631"/>
                  </a:lnTo>
                  <a:lnTo>
                    <a:pt x="2996" y="2704"/>
                  </a:lnTo>
                  <a:lnTo>
                    <a:pt x="3307" y="2759"/>
                  </a:lnTo>
                  <a:lnTo>
                    <a:pt x="3654" y="2795"/>
                  </a:lnTo>
                  <a:lnTo>
                    <a:pt x="3983" y="2814"/>
                  </a:lnTo>
                  <a:lnTo>
                    <a:pt x="4330" y="2795"/>
                  </a:lnTo>
                  <a:lnTo>
                    <a:pt x="4677" y="2777"/>
                  </a:lnTo>
                  <a:lnTo>
                    <a:pt x="4969" y="2722"/>
                  </a:lnTo>
                  <a:lnTo>
                    <a:pt x="5280" y="2667"/>
                  </a:lnTo>
                  <a:lnTo>
                    <a:pt x="5572" y="2594"/>
                  </a:lnTo>
                  <a:lnTo>
                    <a:pt x="5883" y="2503"/>
                  </a:lnTo>
                  <a:lnTo>
                    <a:pt x="6175" y="2375"/>
                  </a:lnTo>
                  <a:lnTo>
                    <a:pt x="6468" y="2247"/>
                  </a:lnTo>
                  <a:lnTo>
                    <a:pt x="6760" y="2083"/>
                  </a:lnTo>
                  <a:lnTo>
                    <a:pt x="7052" y="1900"/>
                  </a:lnTo>
                  <a:lnTo>
                    <a:pt x="7180" y="1809"/>
                  </a:lnTo>
                  <a:lnTo>
                    <a:pt x="7271" y="1681"/>
                  </a:lnTo>
                  <a:lnTo>
                    <a:pt x="7344" y="1553"/>
                  </a:lnTo>
                  <a:lnTo>
                    <a:pt x="7381" y="1407"/>
                  </a:lnTo>
                  <a:lnTo>
                    <a:pt x="7399" y="1261"/>
                  </a:lnTo>
                  <a:lnTo>
                    <a:pt x="7381" y="1114"/>
                  </a:lnTo>
                  <a:lnTo>
                    <a:pt x="7344" y="968"/>
                  </a:lnTo>
                  <a:lnTo>
                    <a:pt x="7271" y="822"/>
                  </a:lnTo>
                  <a:lnTo>
                    <a:pt x="7162" y="713"/>
                  </a:lnTo>
                  <a:lnTo>
                    <a:pt x="7052" y="621"/>
                  </a:lnTo>
                  <a:lnTo>
                    <a:pt x="6906" y="548"/>
                  </a:lnTo>
                  <a:lnTo>
                    <a:pt x="6778" y="512"/>
                  </a:lnTo>
                  <a:lnTo>
                    <a:pt x="6632" y="493"/>
                  </a:lnTo>
                  <a:lnTo>
                    <a:pt x="6468" y="512"/>
                  </a:lnTo>
                  <a:lnTo>
                    <a:pt x="6321" y="548"/>
                  </a:lnTo>
                  <a:lnTo>
                    <a:pt x="6194" y="621"/>
                  </a:lnTo>
                  <a:lnTo>
                    <a:pt x="6011" y="731"/>
                  </a:lnTo>
                  <a:lnTo>
                    <a:pt x="5846" y="822"/>
                  </a:lnTo>
                  <a:lnTo>
                    <a:pt x="5481" y="987"/>
                  </a:lnTo>
                  <a:lnTo>
                    <a:pt x="5116" y="1114"/>
                  </a:lnTo>
                  <a:lnTo>
                    <a:pt x="4769" y="1188"/>
                  </a:lnTo>
                  <a:lnTo>
                    <a:pt x="4403" y="1242"/>
                  </a:lnTo>
                  <a:lnTo>
                    <a:pt x="4038" y="1261"/>
                  </a:lnTo>
                  <a:lnTo>
                    <a:pt x="3691" y="1242"/>
                  </a:lnTo>
                  <a:lnTo>
                    <a:pt x="3344" y="1206"/>
                  </a:lnTo>
                  <a:lnTo>
                    <a:pt x="3015" y="1133"/>
                  </a:lnTo>
                  <a:lnTo>
                    <a:pt x="2704" y="1041"/>
                  </a:lnTo>
                  <a:lnTo>
                    <a:pt x="2430" y="932"/>
                  </a:lnTo>
                  <a:lnTo>
                    <a:pt x="2156" y="822"/>
                  </a:lnTo>
                  <a:lnTo>
                    <a:pt x="1900" y="694"/>
                  </a:lnTo>
                  <a:lnTo>
                    <a:pt x="1699" y="548"/>
                  </a:lnTo>
                  <a:lnTo>
                    <a:pt x="1498" y="402"/>
                  </a:lnTo>
                  <a:lnTo>
                    <a:pt x="1352" y="256"/>
                  </a:lnTo>
                  <a:lnTo>
                    <a:pt x="1243" y="164"/>
                  </a:lnTo>
                  <a:lnTo>
                    <a:pt x="1096" y="73"/>
                  </a:lnTo>
                  <a:lnTo>
                    <a:pt x="969" y="37"/>
                  </a:lnTo>
                  <a:lnTo>
                    <a:pt x="822" y="0"/>
                  </a:lnTo>
                  <a:close/>
                </a:path>
              </a:pathLst>
            </a:custGeom>
            <a:solidFill>
              <a:srgbClr val="C16B5B"/>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1033;p31">
              <a:extLst>
                <a:ext uri="{FF2B5EF4-FFF2-40B4-BE49-F238E27FC236}">
                  <a16:creationId xmlns:a16="http://schemas.microsoft.com/office/drawing/2014/main" id="{DBC47C3F-807F-258B-9135-8D0F3FF99E96}"/>
                </a:ext>
              </a:extLst>
            </p:cNvPr>
            <p:cNvSpPr/>
            <p:nvPr/>
          </p:nvSpPr>
          <p:spPr>
            <a:xfrm>
              <a:off x="1366764" y="3940069"/>
              <a:ext cx="54626" cy="45611"/>
            </a:xfrm>
            <a:custGeom>
              <a:avLst/>
              <a:gdLst/>
              <a:ahLst/>
              <a:cxnLst/>
              <a:rect l="l" t="t" r="r" b="b"/>
              <a:pathLst>
                <a:path w="2321" h="1938" extrusionOk="0">
                  <a:moveTo>
                    <a:pt x="1224" y="1"/>
                  </a:moveTo>
                  <a:lnTo>
                    <a:pt x="1041" y="19"/>
                  </a:lnTo>
                  <a:lnTo>
                    <a:pt x="859" y="74"/>
                  </a:lnTo>
                  <a:lnTo>
                    <a:pt x="676" y="147"/>
                  </a:lnTo>
                  <a:lnTo>
                    <a:pt x="475" y="238"/>
                  </a:lnTo>
                  <a:lnTo>
                    <a:pt x="292" y="366"/>
                  </a:lnTo>
                  <a:lnTo>
                    <a:pt x="73" y="512"/>
                  </a:lnTo>
                  <a:lnTo>
                    <a:pt x="37" y="567"/>
                  </a:lnTo>
                  <a:lnTo>
                    <a:pt x="0" y="640"/>
                  </a:lnTo>
                  <a:lnTo>
                    <a:pt x="18" y="713"/>
                  </a:lnTo>
                  <a:lnTo>
                    <a:pt x="55" y="786"/>
                  </a:lnTo>
                  <a:lnTo>
                    <a:pt x="110" y="841"/>
                  </a:lnTo>
                  <a:lnTo>
                    <a:pt x="183" y="860"/>
                  </a:lnTo>
                  <a:lnTo>
                    <a:pt x="256" y="860"/>
                  </a:lnTo>
                  <a:lnTo>
                    <a:pt x="329" y="823"/>
                  </a:lnTo>
                  <a:lnTo>
                    <a:pt x="493" y="695"/>
                  </a:lnTo>
                  <a:lnTo>
                    <a:pt x="640" y="604"/>
                  </a:lnTo>
                  <a:lnTo>
                    <a:pt x="804" y="512"/>
                  </a:lnTo>
                  <a:lnTo>
                    <a:pt x="950" y="458"/>
                  </a:lnTo>
                  <a:lnTo>
                    <a:pt x="1096" y="403"/>
                  </a:lnTo>
                  <a:lnTo>
                    <a:pt x="1242" y="385"/>
                  </a:lnTo>
                  <a:lnTo>
                    <a:pt x="1370" y="385"/>
                  </a:lnTo>
                  <a:lnTo>
                    <a:pt x="1498" y="403"/>
                  </a:lnTo>
                  <a:lnTo>
                    <a:pt x="1626" y="439"/>
                  </a:lnTo>
                  <a:lnTo>
                    <a:pt x="1736" y="531"/>
                  </a:lnTo>
                  <a:lnTo>
                    <a:pt x="1827" y="640"/>
                  </a:lnTo>
                  <a:lnTo>
                    <a:pt x="1882" y="786"/>
                  </a:lnTo>
                  <a:lnTo>
                    <a:pt x="1918" y="969"/>
                  </a:lnTo>
                  <a:lnTo>
                    <a:pt x="1937" y="1188"/>
                  </a:lnTo>
                  <a:lnTo>
                    <a:pt x="1918" y="1426"/>
                  </a:lnTo>
                  <a:lnTo>
                    <a:pt x="1882" y="1718"/>
                  </a:lnTo>
                  <a:lnTo>
                    <a:pt x="1882" y="1791"/>
                  </a:lnTo>
                  <a:lnTo>
                    <a:pt x="1900" y="1864"/>
                  </a:lnTo>
                  <a:lnTo>
                    <a:pt x="1955" y="1919"/>
                  </a:lnTo>
                  <a:lnTo>
                    <a:pt x="2028" y="1937"/>
                  </a:lnTo>
                  <a:lnTo>
                    <a:pt x="2083" y="1937"/>
                  </a:lnTo>
                  <a:lnTo>
                    <a:pt x="2138" y="1919"/>
                  </a:lnTo>
                  <a:lnTo>
                    <a:pt x="2192" y="1883"/>
                  </a:lnTo>
                  <a:lnTo>
                    <a:pt x="2229" y="1846"/>
                  </a:lnTo>
                  <a:lnTo>
                    <a:pt x="2247" y="1773"/>
                  </a:lnTo>
                  <a:lnTo>
                    <a:pt x="2284" y="1554"/>
                  </a:lnTo>
                  <a:lnTo>
                    <a:pt x="2302" y="1335"/>
                  </a:lnTo>
                  <a:lnTo>
                    <a:pt x="2320" y="1152"/>
                  </a:lnTo>
                  <a:lnTo>
                    <a:pt x="2302" y="969"/>
                  </a:lnTo>
                  <a:lnTo>
                    <a:pt x="2284" y="823"/>
                  </a:lnTo>
                  <a:lnTo>
                    <a:pt x="2247" y="677"/>
                  </a:lnTo>
                  <a:lnTo>
                    <a:pt x="2211" y="549"/>
                  </a:lnTo>
                  <a:lnTo>
                    <a:pt x="2156" y="439"/>
                  </a:lnTo>
                  <a:lnTo>
                    <a:pt x="2101" y="348"/>
                  </a:lnTo>
                  <a:lnTo>
                    <a:pt x="2046" y="275"/>
                  </a:lnTo>
                  <a:lnTo>
                    <a:pt x="1973" y="202"/>
                  </a:lnTo>
                  <a:lnTo>
                    <a:pt x="1900" y="147"/>
                  </a:lnTo>
                  <a:lnTo>
                    <a:pt x="1736" y="56"/>
                  </a:lnTo>
                  <a:lnTo>
                    <a:pt x="1571" y="19"/>
                  </a:lnTo>
                  <a:lnTo>
                    <a:pt x="1407" y="1"/>
                  </a:lnTo>
                  <a:close/>
                </a:path>
              </a:pathLst>
            </a:custGeom>
            <a:solidFill>
              <a:srgbClr val="C16B5B"/>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1034;p31">
              <a:extLst>
                <a:ext uri="{FF2B5EF4-FFF2-40B4-BE49-F238E27FC236}">
                  <a16:creationId xmlns:a16="http://schemas.microsoft.com/office/drawing/2014/main" id="{2B7FA6A3-7BDF-3A20-94F3-3B16395B04F9}"/>
                </a:ext>
              </a:extLst>
            </p:cNvPr>
            <p:cNvSpPr/>
            <p:nvPr/>
          </p:nvSpPr>
          <p:spPr>
            <a:xfrm>
              <a:off x="626775" y="3911262"/>
              <a:ext cx="238221" cy="236078"/>
            </a:xfrm>
            <a:custGeom>
              <a:avLst/>
              <a:gdLst/>
              <a:ahLst/>
              <a:cxnLst/>
              <a:rect l="l" t="t" r="r" b="b"/>
              <a:pathLst>
                <a:path w="10122" h="10031" extrusionOk="0">
                  <a:moveTo>
                    <a:pt x="3910" y="1"/>
                  </a:moveTo>
                  <a:lnTo>
                    <a:pt x="3673" y="19"/>
                  </a:lnTo>
                  <a:lnTo>
                    <a:pt x="3435" y="19"/>
                  </a:lnTo>
                  <a:lnTo>
                    <a:pt x="3216" y="56"/>
                  </a:lnTo>
                  <a:lnTo>
                    <a:pt x="2979" y="92"/>
                  </a:lnTo>
                  <a:lnTo>
                    <a:pt x="2759" y="147"/>
                  </a:lnTo>
                  <a:lnTo>
                    <a:pt x="2540" y="220"/>
                  </a:lnTo>
                  <a:lnTo>
                    <a:pt x="2339" y="293"/>
                  </a:lnTo>
                  <a:lnTo>
                    <a:pt x="2120" y="384"/>
                  </a:lnTo>
                  <a:lnTo>
                    <a:pt x="1937" y="476"/>
                  </a:lnTo>
                  <a:lnTo>
                    <a:pt x="1736" y="585"/>
                  </a:lnTo>
                  <a:lnTo>
                    <a:pt x="1554" y="713"/>
                  </a:lnTo>
                  <a:lnTo>
                    <a:pt x="1371" y="841"/>
                  </a:lnTo>
                  <a:lnTo>
                    <a:pt x="1206" y="1006"/>
                  </a:lnTo>
                  <a:lnTo>
                    <a:pt x="1042" y="1152"/>
                  </a:lnTo>
                  <a:lnTo>
                    <a:pt x="878" y="1334"/>
                  </a:lnTo>
                  <a:lnTo>
                    <a:pt x="750" y="1499"/>
                  </a:lnTo>
                  <a:lnTo>
                    <a:pt x="622" y="1682"/>
                  </a:lnTo>
                  <a:lnTo>
                    <a:pt x="494" y="1883"/>
                  </a:lnTo>
                  <a:lnTo>
                    <a:pt x="403" y="2084"/>
                  </a:lnTo>
                  <a:lnTo>
                    <a:pt x="311" y="2284"/>
                  </a:lnTo>
                  <a:lnTo>
                    <a:pt x="220" y="2485"/>
                  </a:lnTo>
                  <a:lnTo>
                    <a:pt x="165" y="2705"/>
                  </a:lnTo>
                  <a:lnTo>
                    <a:pt x="110" y="2924"/>
                  </a:lnTo>
                  <a:lnTo>
                    <a:pt x="55" y="3143"/>
                  </a:lnTo>
                  <a:lnTo>
                    <a:pt x="37" y="3381"/>
                  </a:lnTo>
                  <a:lnTo>
                    <a:pt x="19" y="3600"/>
                  </a:lnTo>
                  <a:lnTo>
                    <a:pt x="1" y="3837"/>
                  </a:lnTo>
                  <a:lnTo>
                    <a:pt x="1" y="4075"/>
                  </a:lnTo>
                  <a:lnTo>
                    <a:pt x="19" y="4312"/>
                  </a:lnTo>
                  <a:lnTo>
                    <a:pt x="55" y="4550"/>
                  </a:lnTo>
                  <a:lnTo>
                    <a:pt x="92" y="4787"/>
                  </a:lnTo>
                  <a:lnTo>
                    <a:pt x="129" y="5025"/>
                  </a:lnTo>
                  <a:lnTo>
                    <a:pt x="202" y="5281"/>
                  </a:lnTo>
                  <a:lnTo>
                    <a:pt x="275" y="5518"/>
                  </a:lnTo>
                  <a:lnTo>
                    <a:pt x="457" y="5993"/>
                  </a:lnTo>
                  <a:lnTo>
                    <a:pt x="677" y="6468"/>
                  </a:lnTo>
                  <a:lnTo>
                    <a:pt x="805" y="6687"/>
                  </a:lnTo>
                  <a:lnTo>
                    <a:pt x="932" y="6925"/>
                  </a:lnTo>
                  <a:lnTo>
                    <a:pt x="1097" y="7144"/>
                  </a:lnTo>
                  <a:lnTo>
                    <a:pt x="1243" y="7382"/>
                  </a:lnTo>
                  <a:lnTo>
                    <a:pt x="1426" y="7601"/>
                  </a:lnTo>
                  <a:lnTo>
                    <a:pt x="1608" y="7802"/>
                  </a:lnTo>
                  <a:lnTo>
                    <a:pt x="1791" y="8021"/>
                  </a:lnTo>
                  <a:lnTo>
                    <a:pt x="2010" y="8222"/>
                  </a:lnTo>
                  <a:lnTo>
                    <a:pt x="2211" y="8405"/>
                  </a:lnTo>
                  <a:lnTo>
                    <a:pt x="2430" y="8587"/>
                  </a:lnTo>
                  <a:lnTo>
                    <a:pt x="2650" y="8770"/>
                  </a:lnTo>
                  <a:lnTo>
                    <a:pt x="2869" y="8934"/>
                  </a:lnTo>
                  <a:lnTo>
                    <a:pt x="3106" y="9081"/>
                  </a:lnTo>
                  <a:lnTo>
                    <a:pt x="3344" y="9227"/>
                  </a:lnTo>
                  <a:lnTo>
                    <a:pt x="3581" y="9355"/>
                  </a:lnTo>
                  <a:lnTo>
                    <a:pt x="3819" y="9464"/>
                  </a:lnTo>
                  <a:lnTo>
                    <a:pt x="4294" y="9665"/>
                  </a:lnTo>
                  <a:lnTo>
                    <a:pt x="4769" y="9830"/>
                  </a:lnTo>
                  <a:lnTo>
                    <a:pt x="5025" y="9884"/>
                  </a:lnTo>
                  <a:lnTo>
                    <a:pt x="5262" y="9939"/>
                  </a:lnTo>
                  <a:lnTo>
                    <a:pt x="5500" y="9976"/>
                  </a:lnTo>
                  <a:lnTo>
                    <a:pt x="5756" y="10012"/>
                  </a:lnTo>
                  <a:lnTo>
                    <a:pt x="5993" y="10031"/>
                  </a:lnTo>
                  <a:lnTo>
                    <a:pt x="6468" y="10031"/>
                  </a:lnTo>
                  <a:lnTo>
                    <a:pt x="6687" y="10012"/>
                  </a:lnTo>
                  <a:lnTo>
                    <a:pt x="6925" y="9976"/>
                  </a:lnTo>
                  <a:lnTo>
                    <a:pt x="7144" y="9939"/>
                  </a:lnTo>
                  <a:lnTo>
                    <a:pt x="7363" y="9884"/>
                  </a:lnTo>
                  <a:lnTo>
                    <a:pt x="7582" y="9830"/>
                  </a:lnTo>
                  <a:lnTo>
                    <a:pt x="7802" y="9738"/>
                  </a:lnTo>
                  <a:lnTo>
                    <a:pt x="8003" y="9665"/>
                  </a:lnTo>
                  <a:lnTo>
                    <a:pt x="8204" y="9556"/>
                  </a:lnTo>
                  <a:lnTo>
                    <a:pt x="8405" y="9446"/>
                  </a:lnTo>
                  <a:lnTo>
                    <a:pt x="8587" y="9318"/>
                  </a:lnTo>
                  <a:lnTo>
                    <a:pt x="8770" y="9190"/>
                  </a:lnTo>
                  <a:lnTo>
                    <a:pt x="8934" y="9044"/>
                  </a:lnTo>
                  <a:lnTo>
                    <a:pt x="9099" y="8880"/>
                  </a:lnTo>
                  <a:lnTo>
                    <a:pt x="9245" y="8715"/>
                  </a:lnTo>
                  <a:lnTo>
                    <a:pt x="9391" y="8533"/>
                  </a:lnTo>
                  <a:lnTo>
                    <a:pt x="9519" y="8350"/>
                  </a:lnTo>
                  <a:lnTo>
                    <a:pt x="9629" y="8149"/>
                  </a:lnTo>
                  <a:lnTo>
                    <a:pt x="9738" y="7966"/>
                  </a:lnTo>
                  <a:lnTo>
                    <a:pt x="9830" y="7747"/>
                  </a:lnTo>
                  <a:lnTo>
                    <a:pt x="9903" y="7546"/>
                  </a:lnTo>
                  <a:lnTo>
                    <a:pt x="9976" y="7327"/>
                  </a:lnTo>
                  <a:lnTo>
                    <a:pt x="10031" y="7108"/>
                  </a:lnTo>
                  <a:lnTo>
                    <a:pt x="10067" y="6888"/>
                  </a:lnTo>
                  <a:lnTo>
                    <a:pt x="10104" y="6669"/>
                  </a:lnTo>
                  <a:lnTo>
                    <a:pt x="10122" y="6432"/>
                  </a:lnTo>
                  <a:lnTo>
                    <a:pt x="10122" y="6194"/>
                  </a:lnTo>
                  <a:lnTo>
                    <a:pt x="10122" y="5957"/>
                  </a:lnTo>
                  <a:lnTo>
                    <a:pt x="10104" y="5719"/>
                  </a:lnTo>
                  <a:lnTo>
                    <a:pt x="10085" y="5482"/>
                  </a:lnTo>
                  <a:lnTo>
                    <a:pt x="10049" y="5244"/>
                  </a:lnTo>
                  <a:lnTo>
                    <a:pt x="9994" y="5007"/>
                  </a:lnTo>
                  <a:lnTo>
                    <a:pt x="9939" y="4769"/>
                  </a:lnTo>
                  <a:lnTo>
                    <a:pt x="9866" y="4532"/>
                  </a:lnTo>
                  <a:lnTo>
                    <a:pt x="9683" y="4038"/>
                  </a:lnTo>
                  <a:lnTo>
                    <a:pt x="9464" y="3582"/>
                  </a:lnTo>
                  <a:lnTo>
                    <a:pt x="9336" y="3344"/>
                  </a:lnTo>
                  <a:lnTo>
                    <a:pt x="9190" y="3107"/>
                  </a:lnTo>
                  <a:lnTo>
                    <a:pt x="9044" y="2887"/>
                  </a:lnTo>
                  <a:lnTo>
                    <a:pt x="8880" y="2668"/>
                  </a:lnTo>
                  <a:lnTo>
                    <a:pt x="8715" y="2449"/>
                  </a:lnTo>
                  <a:lnTo>
                    <a:pt x="8532" y="2230"/>
                  </a:lnTo>
                  <a:lnTo>
                    <a:pt x="8331" y="2029"/>
                  </a:lnTo>
                  <a:lnTo>
                    <a:pt x="8131" y="1828"/>
                  </a:lnTo>
                  <a:lnTo>
                    <a:pt x="7911" y="1627"/>
                  </a:lnTo>
                  <a:lnTo>
                    <a:pt x="7710" y="1444"/>
                  </a:lnTo>
                  <a:lnTo>
                    <a:pt x="7473" y="1261"/>
                  </a:lnTo>
                  <a:lnTo>
                    <a:pt x="7254" y="1097"/>
                  </a:lnTo>
                  <a:lnTo>
                    <a:pt x="7034" y="951"/>
                  </a:lnTo>
                  <a:lnTo>
                    <a:pt x="6797" y="823"/>
                  </a:lnTo>
                  <a:lnTo>
                    <a:pt x="6559" y="677"/>
                  </a:lnTo>
                  <a:lnTo>
                    <a:pt x="6322" y="567"/>
                  </a:lnTo>
                  <a:lnTo>
                    <a:pt x="5847" y="366"/>
                  </a:lnTo>
                  <a:lnTo>
                    <a:pt x="5354" y="202"/>
                  </a:lnTo>
                  <a:lnTo>
                    <a:pt x="5116" y="147"/>
                  </a:lnTo>
                  <a:lnTo>
                    <a:pt x="4860" y="92"/>
                  </a:lnTo>
                  <a:lnTo>
                    <a:pt x="4623" y="56"/>
                  </a:lnTo>
                  <a:lnTo>
                    <a:pt x="4385" y="19"/>
                  </a:lnTo>
                  <a:lnTo>
                    <a:pt x="4148" y="1"/>
                  </a:lnTo>
                  <a:close/>
                </a:path>
              </a:pathLst>
            </a:custGeom>
            <a:solidFill>
              <a:srgbClr val="F4B1A4"/>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1035;p31">
              <a:extLst>
                <a:ext uri="{FF2B5EF4-FFF2-40B4-BE49-F238E27FC236}">
                  <a16:creationId xmlns:a16="http://schemas.microsoft.com/office/drawing/2014/main" id="{9F41F5D5-1AB8-7C3A-BFB0-E2A49ADCBA36}"/>
                </a:ext>
              </a:extLst>
            </p:cNvPr>
            <p:cNvSpPr/>
            <p:nvPr/>
          </p:nvSpPr>
          <p:spPr>
            <a:xfrm>
              <a:off x="659889" y="3950831"/>
              <a:ext cx="148365" cy="145352"/>
            </a:xfrm>
            <a:custGeom>
              <a:avLst/>
              <a:gdLst/>
              <a:ahLst/>
              <a:cxnLst/>
              <a:rect l="l" t="t" r="r" b="b"/>
              <a:pathLst>
                <a:path w="6304" h="6176" extrusionOk="0">
                  <a:moveTo>
                    <a:pt x="2814" y="1"/>
                  </a:moveTo>
                  <a:lnTo>
                    <a:pt x="2430" y="19"/>
                  </a:lnTo>
                  <a:lnTo>
                    <a:pt x="2229" y="37"/>
                  </a:lnTo>
                  <a:lnTo>
                    <a:pt x="2047" y="74"/>
                  </a:lnTo>
                  <a:lnTo>
                    <a:pt x="1864" y="110"/>
                  </a:lnTo>
                  <a:lnTo>
                    <a:pt x="1681" y="165"/>
                  </a:lnTo>
                  <a:lnTo>
                    <a:pt x="1517" y="238"/>
                  </a:lnTo>
                  <a:lnTo>
                    <a:pt x="1352" y="311"/>
                  </a:lnTo>
                  <a:lnTo>
                    <a:pt x="1188" y="384"/>
                  </a:lnTo>
                  <a:lnTo>
                    <a:pt x="1042" y="476"/>
                  </a:lnTo>
                  <a:lnTo>
                    <a:pt x="859" y="622"/>
                  </a:lnTo>
                  <a:lnTo>
                    <a:pt x="695" y="768"/>
                  </a:lnTo>
                  <a:lnTo>
                    <a:pt x="548" y="914"/>
                  </a:lnTo>
                  <a:lnTo>
                    <a:pt x="421" y="1097"/>
                  </a:lnTo>
                  <a:lnTo>
                    <a:pt x="311" y="1279"/>
                  </a:lnTo>
                  <a:lnTo>
                    <a:pt x="220" y="1462"/>
                  </a:lnTo>
                  <a:lnTo>
                    <a:pt x="128" y="1645"/>
                  </a:lnTo>
                  <a:lnTo>
                    <a:pt x="73" y="1846"/>
                  </a:lnTo>
                  <a:lnTo>
                    <a:pt x="37" y="2047"/>
                  </a:lnTo>
                  <a:lnTo>
                    <a:pt x="0" y="2248"/>
                  </a:lnTo>
                  <a:lnTo>
                    <a:pt x="0" y="2467"/>
                  </a:lnTo>
                  <a:lnTo>
                    <a:pt x="19" y="2668"/>
                  </a:lnTo>
                  <a:lnTo>
                    <a:pt x="37" y="2851"/>
                  </a:lnTo>
                  <a:lnTo>
                    <a:pt x="92" y="3052"/>
                  </a:lnTo>
                  <a:lnTo>
                    <a:pt x="165" y="3234"/>
                  </a:lnTo>
                  <a:lnTo>
                    <a:pt x="256" y="3417"/>
                  </a:lnTo>
                  <a:lnTo>
                    <a:pt x="311" y="3472"/>
                  </a:lnTo>
                  <a:lnTo>
                    <a:pt x="366" y="3527"/>
                  </a:lnTo>
                  <a:lnTo>
                    <a:pt x="439" y="3563"/>
                  </a:lnTo>
                  <a:lnTo>
                    <a:pt x="494" y="3600"/>
                  </a:lnTo>
                  <a:lnTo>
                    <a:pt x="640" y="3600"/>
                  </a:lnTo>
                  <a:lnTo>
                    <a:pt x="731" y="3581"/>
                  </a:lnTo>
                  <a:lnTo>
                    <a:pt x="786" y="3545"/>
                  </a:lnTo>
                  <a:lnTo>
                    <a:pt x="859" y="3508"/>
                  </a:lnTo>
                  <a:lnTo>
                    <a:pt x="914" y="3435"/>
                  </a:lnTo>
                  <a:lnTo>
                    <a:pt x="950" y="3380"/>
                  </a:lnTo>
                  <a:lnTo>
                    <a:pt x="969" y="3307"/>
                  </a:lnTo>
                  <a:lnTo>
                    <a:pt x="987" y="3234"/>
                  </a:lnTo>
                  <a:lnTo>
                    <a:pt x="969" y="3161"/>
                  </a:lnTo>
                  <a:lnTo>
                    <a:pt x="950" y="3088"/>
                  </a:lnTo>
                  <a:lnTo>
                    <a:pt x="932" y="3015"/>
                  </a:lnTo>
                  <a:lnTo>
                    <a:pt x="859" y="2887"/>
                  </a:lnTo>
                  <a:lnTo>
                    <a:pt x="823" y="2759"/>
                  </a:lnTo>
                  <a:lnTo>
                    <a:pt x="786" y="2631"/>
                  </a:lnTo>
                  <a:lnTo>
                    <a:pt x="768" y="2503"/>
                  </a:lnTo>
                  <a:lnTo>
                    <a:pt x="768" y="2376"/>
                  </a:lnTo>
                  <a:lnTo>
                    <a:pt x="786" y="2248"/>
                  </a:lnTo>
                  <a:lnTo>
                    <a:pt x="804" y="2102"/>
                  </a:lnTo>
                  <a:lnTo>
                    <a:pt x="841" y="1974"/>
                  </a:lnTo>
                  <a:lnTo>
                    <a:pt x="896" y="1846"/>
                  </a:lnTo>
                  <a:lnTo>
                    <a:pt x="950" y="1718"/>
                  </a:lnTo>
                  <a:lnTo>
                    <a:pt x="1097" y="1499"/>
                  </a:lnTo>
                  <a:lnTo>
                    <a:pt x="1279" y="1298"/>
                  </a:lnTo>
                  <a:lnTo>
                    <a:pt x="1371" y="1206"/>
                  </a:lnTo>
                  <a:lnTo>
                    <a:pt x="1480" y="1133"/>
                  </a:lnTo>
                  <a:lnTo>
                    <a:pt x="1645" y="1024"/>
                  </a:lnTo>
                  <a:lnTo>
                    <a:pt x="1846" y="932"/>
                  </a:lnTo>
                  <a:lnTo>
                    <a:pt x="2047" y="859"/>
                  </a:lnTo>
                  <a:lnTo>
                    <a:pt x="2266" y="823"/>
                  </a:lnTo>
                  <a:lnTo>
                    <a:pt x="2503" y="786"/>
                  </a:lnTo>
                  <a:lnTo>
                    <a:pt x="2723" y="768"/>
                  </a:lnTo>
                  <a:lnTo>
                    <a:pt x="2960" y="786"/>
                  </a:lnTo>
                  <a:lnTo>
                    <a:pt x="3216" y="823"/>
                  </a:lnTo>
                  <a:lnTo>
                    <a:pt x="3070" y="914"/>
                  </a:lnTo>
                  <a:lnTo>
                    <a:pt x="2924" y="1024"/>
                  </a:lnTo>
                  <a:lnTo>
                    <a:pt x="2796" y="1133"/>
                  </a:lnTo>
                  <a:lnTo>
                    <a:pt x="2686" y="1279"/>
                  </a:lnTo>
                  <a:lnTo>
                    <a:pt x="2540" y="1480"/>
                  </a:lnTo>
                  <a:lnTo>
                    <a:pt x="2449" y="1681"/>
                  </a:lnTo>
                  <a:lnTo>
                    <a:pt x="2357" y="1919"/>
                  </a:lnTo>
                  <a:lnTo>
                    <a:pt x="2302" y="2156"/>
                  </a:lnTo>
                  <a:lnTo>
                    <a:pt x="2284" y="2394"/>
                  </a:lnTo>
                  <a:lnTo>
                    <a:pt x="2266" y="2631"/>
                  </a:lnTo>
                  <a:lnTo>
                    <a:pt x="2302" y="2869"/>
                  </a:lnTo>
                  <a:lnTo>
                    <a:pt x="2339" y="3106"/>
                  </a:lnTo>
                  <a:lnTo>
                    <a:pt x="2375" y="3161"/>
                  </a:lnTo>
                  <a:lnTo>
                    <a:pt x="2412" y="3216"/>
                  </a:lnTo>
                  <a:lnTo>
                    <a:pt x="2449" y="3271"/>
                  </a:lnTo>
                  <a:lnTo>
                    <a:pt x="2503" y="3326"/>
                  </a:lnTo>
                  <a:lnTo>
                    <a:pt x="2558" y="3344"/>
                  </a:lnTo>
                  <a:lnTo>
                    <a:pt x="2631" y="3362"/>
                  </a:lnTo>
                  <a:lnTo>
                    <a:pt x="2686" y="3380"/>
                  </a:lnTo>
                  <a:lnTo>
                    <a:pt x="2759" y="3380"/>
                  </a:lnTo>
                  <a:lnTo>
                    <a:pt x="2832" y="3362"/>
                  </a:lnTo>
                  <a:lnTo>
                    <a:pt x="2905" y="3344"/>
                  </a:lnTo>
                  <a:lnTo>
                    <a:pt x="2960" y="3307"/>
                  </a:lnTo>
                  <a:lnTo>
                    <a:pt x="3015" y="3253"/>
                  </a:lnTo>
                  <a:lnTo>
                    <a:pt x="3051" y="3179"/>
                  </a:lnTo>
                  <a:lnTo>
                    <a:pt x="3088" y="3125"/>
                  </a:lnTo>
                  <a:lnTo>
                    <a:pt x="3106" y="3052"/>
                  </a:lnTo>
                  <a:lnTo>
                    <a:pt x="3106" y="2960"/>
                  </a:lnTo>
                  <a:lnTo>
                    <a:pt x="3088" y="2887"/>
                  </a:lnTo>
                  <a:lnTo>
                    <a:pt x="3070" y="2741"/>
                  </a:lnTo>
                  <a:lnTo>
                    <a:pt x="3051" y="2595"/>
                  </a:lnTo>
                  <a:lnTo>
                    <a:pt x="3051" y="2430"/>
                  </a:lnTo>
                  <a:lnTo>
                    <a:pt x="3070" y="2284"/>
                  </a:lnTo>
                  <a:lnTo>
                    <a:pt x="3106" y="2138"/>
                  </a:lnTo>
                  <a:lnTo>
                    <a:pt x="3161" y="1992"/>
                  </a:lnTo>
                  <a:lnTo>
                    <a:pt x="3216" y="1864"/>
                  </a:lnTo>
                  <a:lnTo>
                    <a:pt x="3307" y="1736"/>
                  </a:lnTo>
                  <a:lnTo>
                    <a:pt x="3399" y="1627"/>
                  </a:lnTo>
                  <a:lnTo>
                    <a:pt x="3508" y="1535"/>
                  </a:lnTo>
                  <a:lnTo>
                    <a:pt x="3636" y="1444"/>
                  </a:lnTo>
                  <a:lnTo>
                    <a:pt x="3764" y="1389"/>
                  </a:lnTo>
                  <a:lnTo>
                    <a:pt x="3910" y="1334"/>
                  </a:lnTo>
                  <a:lnTo>
                    <a:pt x="4074" y="1279"/>
                  </a:lnTo>
                  <a:lnTo>
                    <a:pt x="4221" y="1243"/>
                  </a:lnTo>
                  <a:lnTo>
                    <a:pt x="4367" y="1225"/>
                  </a:lnTo>
                  <a:lnTo>
                    <a:pt x="4549" y="1353"/>
                  </a:lnTo>
                  <a:lnTo>
                    <a:pt x="4696" y="1499"/>
                  </a:lnTo>
                  <a:lnTo>
                    <a:pt x="4769" y="1590"/>
                  </a:lnTo>
                  <a:lnTo>
                    <a:pt x="4824" y="1681"/>
                  </a:lnTo>
                  <a:lnTo>
                    <a:pt x="4878" y="1791"/>
                  </a:lnTo>
                  <a:lnTo>
                    <a:pt x="4915" y="1901"/>
                  </a:lnTo>
                  <a:lnTo>
                    <a:pt x="4951" y="2010"/>
                  </a:lnTo>
                  <a:lnTo>
                    <a:pt x="4951" y="2102"/>
                  </a:lnTo>
                  <a:lnTo>
                    <a:pt x="4951" y="2211"/>
                  </a:lnTo>
                  <a:lnTo>
                    <a:pt x="4933" y="2303"/>
                  </a:lnTo>
                  <a:lnTo>
                    <a:pt x="4897" y="2412"/>
                  </a:lnTo>
                  <a:lnTo>
                    <a:pt x="4860" y="2503"/>
                  </a:lnTo>
                  <a:lnTo>
                    <a:pt x="4732" y="2668"/>
                  </a:lnTo>
                  <a:lnTo>
                    <a:pt x="4586" y="2851"/>
                  </a:lnTo>
                  <a:lnTo>
                    <a:pt x="4422" y="3015"/>
                  </a:lnTo>
                  <a:lnTo>
                    <a:pt x="4239" y="3198"/>
                  </a:lnTo>
                  <a:lnTo>
                    <a:pt x="4074" y="3399"/>
                  </a:lnTo>
                  <a:lnTo>
                    <a:pt x="3910" y="3618"/>
                  </a:lnTo>
                  <a:lnTo>
                    <a:pt x="3837" y="3746"/>
                  </a:lnTo>
                  <a:lnTo>
                    <a:pt x="3764" y="3855"/>
                  </a:lnTo>
                  <a:lnTo>
                    <a:pt x="3727" y="3983"/>
                  </a:lnTo>
                  <a:lnTo>
                    <a:pt x="3691" y="4111"/>
                  </a:lnTo>
                  <a:lnTo>
                    <a:pt x="3636" y="4367"/>
                  </a:lnTo>
                  <a:lnTo>
                    <a:pt x="3636" y="4623"/>
                  </a:lnTo>
                  <a:lnTo>
                    <a:pt x="3673" y="4878"/>
                  </a:lnTo>
                  <a:lnTo>
                    <a:pt x="3746" y="5134"/>
                  </a:lnTo>
                  <a:lnTo>
                    <a:pt x="3855" y="5372"/>
                  </a:lnTo>
                  <a:lnTo>
                    <a:pt x="4001" y="5573"/>
                  </a:lnTo>
                  <a:lnTo>
                    <a:pt x="4093" y="5682"/>
                  </a:lnTo>
                  <a:lnTo>
                    <a:pt x="4184" y="5774"/>
                  </a:lnTo>
                  <a:lnTo>
                    <a:pt x="4330" y="5865"/>
                  </a:lnTo>
                  <a:lnTo>
                    <a:pt x="4476" y="5956"/>
                  </a:lnTo>
                  <a:lnTo>
                    <a:pt x="4623" y="6048"/>
                  </a:lnTo>
                  <a:lnTo>
                    <a:pt x="4787" y="6103"/>
                  </a:lnTo>
                  <a:lnTo>
                    <a:pt x="4951" y="6139"/>
                  </a:lnTo>
                  <a:lnTo>
                    <a:pt x="5116" y="6157"/>
                  </a:lnTo>
                  <a:lnTo>
                    <a:pt x="5299" y="6176"/>
                  </a:lnTo>
                  <a:lnTo>
                    <a:pt x="5463" y="6157"/>
                  </a:lnTo>
                  <a:lnTo>
                    <a:pt x="5646" y="6139"/>
                  </a:lnTo>
                  <a:lnTo>
                    <a:pt x="5810" y="6084"/>
                  </a:lnTo>
                  <a:lnTo>
                    <a:pt x="5974" y="6029"/>
                  </a:lnTo>
                  <a:lnTo>
                    <a:pt x="6121" y="5938"/>
                  </a:lnTo>
                  <a:lnTo>
                    <a:pt x="6194" y="5902"/>
                  </a:lnTo>
                  <a:lnTo>
                    <a:pt x="6230" y="5847"/>
                  </a:lnTo>
                  <a:lnTo>
                    <a:pt x="6267" y="5774"/>
                  </a:lnTo>
                  <a:lnTo>
                    <a:pt x="6303" y="5701"/>
                  </a:lnTo>
                  <a:lnTo>
                    <a:pt x="6303" y="5628"/>
                  </a:lnTo>
                  <a:lnTo>
                    <a:pt x="6303" y="5554"/>
                  </a:lnTo>
                  <a:lnTo>
                    <a:pt x="6285" y="5481"/>
                  </a:lnTo>
                  <a:lnTo>
                    <a:pt x="6249" y="5408"/>
                  </a:lnTo>
                  <a:lnTo>
                    <a:pt x="6212" y="5353"/>
                  </a:lnTo>
                  <a:lnTo>
                    <a:pt x="6157" y="5299"/>
                  </a:lnTo>
                  <a:lnTo>
                    <a:pt x="6084" y="5262"/>
                  </a:lnTo>
                  <a:lnTo>
                    <a:pt x="6011" y="5244"/>
                  </a:lnTo>
                  <a:lnTo>
                    <a:pt x="5938" y="5226"/>
                  </a:lnTo>
                  <a:lnTo>
                    <a:pt x="5865" y="5226"/>
                  </a:lnTo>
                  <a:lnTo>
                    <a:pt x="5792" y="5244"/>
                  </a:lnTo>
                  <a:lnTo>
                    <a:pt x="5719" y="5280"/>
                  </a:lnTo>
                  <a:lnTo>
                    <a:pt x="5609" y="5335"/>
                  </a:lnTo>
                  <a:lnTo>
                    <a:pt x="5463" y="5372"/>
                  </a:lnTo>
                  <a:lnTo>
                    <a:pt x="5335" y="5390"/>
                  </a:lnTo>
                  <a:lnTo>
                    <a:pt x="5189" y="5390"/>
                  </a:lnTo>
                  <a:lnTo>
                    <a:pt x="5061" y="5372"/>
                  </a:lnTo>
                  <a:lnTo>
                    <a:pt x="4933" y="5335"/>
                  </a:lnTo>
                  <a:lnTo>
                    <a:pt x="4805" y="5262"/>
                  </a:lnTo>
                  <a:lnTo>
                    <a:pt x="4696" y="5189"/>
                  </a:lnTo>
                  <a:lnTo>
                    <a:pt x="4604" y="5079"/>
                  </a:lnTo>
                  <a:lnTo>
                    <a:pt x="4531" y="4970"/>
                  </a:lnTo>
                  <a:lnTo>
                    <a:pt x="4476" y="4842"/>
                  </a:lnTo>
                  <a:lnTo>
                    <a:pt x="4440" y="4714"/>
                  </a:lnTo>
                  <a:lnTo>
                    <a:pt x="4403" y="4586"/>
                  </a:lnTo>
                  <a:lnTo>
                    <a:pt x="4422" y="4440"/>
                  </a:lnTo>
                  <a:lnTo>
                    <a:pt x="4440" y="4312"/>
                  </a:lnTo>
                  <a:lnTo>
                    <a:pt x="4476" y="4184"/>
                  </a:lnTo>
                  <a:lnTo>
                    <a:pt x="4568" y="4020"/>
                  </a:lnTo>
                  <a:lnTo>
                    <a:pt x="4677" y="3874"/>
                  </a:lnTo>
                  <a:lnTo>
                    <a:pt x="4970" y="3563"/>
                  </a:lnTo>
                  <a:lnTo>
                    <a:pt x="5189" y="3344"/>
                  </a:lnTo>
                  <a:lnTo>
                    <a:pt x="5390" y="3106"/>
                  </a:lnTo>
                  <a:lnTo>
                    <a:pt x="5481" y="2960"/>
                  </a:lnTo>
                  <a:lnTo>
                    <a:pt x="5554" y="2832"/>
                  </a:lnTo>
                  <a:lnTo>
                    <a:pt x="5627" y="2668"/>
                  </a:lnTo>
                  <a:lnTo>
                    <a:pt x="5682" y="2503"/>
                  </a:lnTo>
                  <a:lnTo>
                    <a:pt x="5719" y="2321"/>
                  </a:lnTo>
                  <a:lnTo>
                    <a:pt x="5737" y="2120"/>
                  </a:lnTo>
                  <a:lnTo>
                    <a:pt x="5719" y="1919"/>
                  </a:lnTo>
                  <a:lnTo>
                    <a:pt x="5664" y="1718"/>
                  </a:lnTo>
                  <a:lnTo>
                    <a:pt x="5609" y="1517"/>
                  </a:lnTo>
                  <a:lnTo>
                    <a:pt x="5518" y="1334"/>
                  </a:lnTo>
                  <a:lnTo>
                    <a:pt x="5408" y="1152"/>
                  </a:lnTo>
                  <a:lnTo>
                    <a:pt x="5262" y="987"/>
                  </a:lnTo>
                  <a:lnTo>
                    <a:pt x="5152" y="859"/>
                  </a:lnTo>
                  <a:lnTo>
                    <a:pt x="5024" y="750"/>
                  </a:lnTo>
                  <a:lnTo>
                    <a:pt x="4897" y="640"/>
                  </a:lnTo>
                  <a:lnTo>
                    <a:pt x="4750" y="549"/>
                  </a:lnTo>
                  <a:lnTo>
                    <a:pt x="4586" y="457"/>
                  </a:lnTo>
                  <a:lnTo>
                    <a:pt x="4403" y="366"/>
                  </a:lnTo>
                  <a:lnTo>
                    <a:pt x="4038" y="220"/>
                  </a:lnTo>
                  <a:lnTo>
                    <a:pt x="3618" y="92"/>
                  </a:lnTo>
                  <a:lnTo>
                    <a:pt x="3216" y="19"/>
                  </a:lnTo>
                  <a:lnTo>
                    <a:pt x="2814" y="1"/>
                  </a:lnTo>
                  <a:close/>
                </a:path>
              </a:pathLst>
            </a:custGeom>
            <a:solidFill>
              <a:srgbClr val="C16B5B"/>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 name="Group 1">
            <a:extLst>
              <a:ext uri="{FF2B5EF4-FFF2-40B4-BE49-F238E27FC236}">
                <a16:creationId xmlns:a16="http://schemas.microsoft.com/office/drawing/2014/main" id="{0D7354F7-3791-D558-A77E-28444124FF83}"/>
              </a:ext>
            </a:extLst>
          </p:cNvPr>
          <p:cNvGrpSpPr/>
          <p:nvPr/>
        </p:nvGrpSpPr>
        <p:grpSpPr>
          <a:xfrm>
            <a:off x="6918036" y="-6665"/>
            <a:ext cx="5036390" cy="3797537"/>
            <a:chOff x="462091" y="2356093"/>
            <a:chExt cx="5675948" cy="3971349"/>
          </a:xfrm>
        </p:grpSpPr>
        <p:sp>
          <p:nvSpPr>
            <p:cNvPr id="3" name="Freeform 12">
              <a:extLst>
                <a:ext uri="{FF2B5EF4-FFF2-40B4-BE49-F238E27FC236}">
                  <a16:creationId xmlns:a16="http://schemas.microsoft.com/office/drawing/2014/main" id="{F806B579-79E9-E0D2-F06F-7942083E6845}"/>
                </a:ext>
              </a:extLst>
            </p:cNvPr>
            <p:cNvSpPr/>
            <p:nvPr/>
          </p:nvSpPr>
          <p:spPr>
            <a:xfrm>
              <a:off x="462091" y="2356093"/>
              <a:ext cx="5675948" cy="3971349"/>
            </a:xfrm>
            <a:custGeom>
              <a:avLst/>
              <a:gdLst/>
              <a:ahLst/>
              <a:cxnLst/>
              <a:rect l="l" t="t" r="r" b="b"/>
              <a:pathLst>
                <a:path w="11185048" h="8229600">
                  <a:moveTo>
                    <a:pt x="0" y="0"/>
                  </a:moveTo>
                  <a:lnTo>
                    <a:pt x="11185048" y="0"/>
                  </a:lnTo>
                  <a:lnTo>
                    <a:pt x="11185048" y="8229600"/>
                  </a:lnTo>
                  <a:lnTo>
                    <a:pt x="0" y="8229600"/>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srgbClr val="000000"/>
                </a:solidFill>
                <a:effectLst/>
                <a:uLnTx/>
                <a:uFillTx/>
                <a:latin typeface="Arial"/>
                <a:ea typeface="微软雅黑"/>
                <a:cs typeface="Arial"/>
              </a:endParaRPr>
            </a:p>
          </p:txBody>
        </p:sp>
        <p:sp>
          <p:nvSpPr>
            <p:cNvPr id="4" name="TextBox 3">
              <a:extLst>
                <a:ext uri="{FF2B5EF4-FFF2-40B4-BE49-F238E27FC236}">
                  <a16:creationId xmlns:a16="http://schemas.microsoft.com/office/drawing/2014/main" id="{6BAA4132-7323-D4ED-D1B9-82DCC6FBB54D}"/>
                </a:ext>
              </a:extLst>
            </p:cNvPr>
            <p:cNvSpPr txBox="1"/>
            <p:nvPr/>
          </p:nvSpPr>
          <p:spPr>
            <a:xfrm>
              <a:off x="692675" y="3002709"/>
              <a:ext cx="5340952" cy="318644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vi-VN" sz="4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Những phẩm chất vừa lật gợi đến con người ở vùng miền nào?</a:t>
              </a:r>
              <a:endParaRPr kumimoji="0" lang="en-SG" sz="48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sp>
        <p:nvSpPr>
          <p:cNvPr id="5" name="Arrow: Right 4">
            <a:hlinkClick r:id="rId5" action="ppaction://hlinksldjump"/>
            <a:extLst>
              <a:ext uri="{FF2B5EF4-FFF2-40B4-BE49-F238E27FC236}">
                <a16:creationId xmlns:a16="http://schemas.microsoft.com/office/drawing/2014/main" id="{86015DCD-9DE3-3925-7591-53DC3CDA2C63}"/>
              </a:ext>
            </a:extLst>
          </p:cNvPr>
          <p:cNvSpPr/>
          <p:nvPr/>
        </p:nvSpPr>
        <p:spPr>
          <a:xfrm>
            <a:off x="10221686" y="5825805"/>
            <a:ext cx="1732740" cy="91440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a:ea typeface="微软雅黑"/>
                <a:cs typeface="Arial"/>
              </a:rPr>
              <a:t>KIẾN THỨC</a:t>
            </a:r>
            <a:endParaRPr kumimoji="0" lang="en-SG" sz="1800" b="1" i="0" u="none" strike="noStrike" kern="1200" cap="none" spc="0" normalizeH="0" baseline="0" noProof="0" dirty="0">
              <a:ln>
                <a:noFill/>
              </a:ln>
              <a:solidFill>
                <a:srgbClr val="FFFFFF"/>
              </a:solidFill>
              <a:effectLst/>
              <a:uLnTx/>
              <a:uFillTx/>
              <a:latin typeface="Arial"/>
              <a:ea typeface="微软雅黑"/>
              <a:cs typeface="Arial"/>
            </a:endParaRPr>
          </a:p>
        </p:txBody>
      </p:sp>
      <p:sp>
        <p:nvSpPr>
          <p:cNvPr id="6" name="Oval 5">
            <a:extLst>
              <a:ext uri="{FF2B5EF4-FFF2-40B4-BE49-F238E27FC236}">
                <a16:creationId xmlns:a16="http://schemas.microsoft.com/office/drawing/2014/main" id="{EE11940D-AB62-29DC-E453-30FD4F2ABF54}"/>
              </a:ext>
            </a:extLst>
          </p:cNvPr>
          <p:cNvSpPr/>
          <p:nvPr/>
        </p:nvSpPr>
        <p:spPr>
          <a:xfrm>
            <a:off x="3569403" y="1403608"/>
            <a:ext cx="1363028" cy="1027076"/>
          </a:xfrm>
          <a:prstGeom prst="ellipse">
            <a:avLst/>
          </a:prstGeom>
          <a:solidFill>
            <a:srgbClr val="71E4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srgbClr val="FFFFFF"/>
              </a:solidFill>
              <a:effectLst/>
              <a:uLnTx/>
              <a:uFillTx/>
              <a:latin typeface="Arial"/>
              <a:ea typeface="微软雅黑"/>
              <a:cs typeface="Arial"/>
            </a:endParaRPr>
          </a:p>
        </p:txBody>
      </p:sp>
      <p:sp>
        <p:nvSpPr>
          <p:cNvPr id="7" name="Oval 6">
            <a:extLst>
              <a:ext uri="{FF2B5EF4-FFF2-40B4-BE49-F238E27FC236}">
                <a16:creationId xmlns:a16="http://schemas.microsoft.com/office/drawing/2014/main" id="{5A807F60-83DB-AF19-395D-C3E158254C09}"/>
              </a:ext>
            </a:extLst>
          </p:cNvPr>
          <p:cNvSpPr/>
          <p:nvPr/>
        </p:nvSpPr>
        <p:spPr>
          <a:xfrm>
            <a:off x="5424379" y="3208878"/>
            <a:ext cx="1363028" cy="1027076"/>
          </a:xfrm>
          <a:prstGeom prst="ellipse">
            <a:avLst/>
          </a:prstGeom>
          <a:solidFill>
            <a:srgbClr val="D6C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srgbClr val="FFFFFF"/>
              </a:solidFill>
              <a:effectLst/>
              <a:uLnTx/>
              <a:uFillTx/>
              <a:latin typeface="Arial"/>
              <a:ea typeface="微软雅黑"/>
              <a:cs typeface="Arial"/>
            </a:endParaRPr>
          </a:p>
        </p:txBody>
      </p:sp>
      <p:sp>
        <p:nvSpPr>
          <p:cNvPr id="8" name="Oval 7">
            <a:extLst>
              <a:ext uri="{FF2B5EF4-FFF2-40B4-BE49-F238E27FC236}">
                <a16:creationId xmlns:a16="http://schemas.microsoft.com/office/drawing/2014/main" id="{46648451-0D5C-AEF0-851F-62D8ADDF2039}"/>
              </a:ext>
            </a:extLst>
          </p:cNvPr>
          <p:cNvSpPr/>
          <p:nvPr/>
        </p:nvSpPr>
        <p:spPr>
          <a:xfrm>
            <a:off x="4637122" y="5285258"/>
            <a:ext cx="1461638" cy="1027076"/>
          </a:xfrm>
          <a:prstGeom prst="ellipse">
            <a:avLst/>
          </a:prstGeom>
          <a:solidFill>
            <a:srgbClr val="F9FB9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srgbClr val="FFFFFF"/>
              </a:solidFill>
              <a:effectLst/>
              <a:uLnTx/>
              <a:uFillTx/>
              <a:latin typeface="Arial"/>
              <a:ea typeface="微软雅黑"/>
              <a:cs typeface="Arial"/>
            </a:endParaRPr>
          </a:p>
        </p:txBody>
      </p:sp>
      <p:sp>
        <p:nvSpPr>
          <p:cNvPr id="9" name="Oval 8">
            <a:extLst>
              <a:ext uri="{FF2B5EF4-FFF2-40B4-BE49-F238E27FC236}">
                <a16:creationId xmlns:a16="http://schemas.microsoft.com/office/drawing/2014/main" id="{63B6AD6A-2782-BC88-6AE7-A32E12252073}"/>
              </a:ext>
            </a:extLst>
          </p:cNvPr>
          <p:cNvSpPr/>
          <p:nvPr/>
        </p:nvSpPr>
        <p:spPr>
          <a:xfrm>
            <a:off x="2278549" y="5276830"/>
            <a:ext cx="1290854" cy="1027076"/>
          </a:xfrm>
          <a:prstGeom prst="ellipse">
            <a:avLst/>
          </a:prstGeom>
          <a:solidFill>
            <a:srgbClr val="E7B1C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srgbClr val="FFFFFF"/>
              </a:solidFill>
              <a:effectLst/>
              <a:uLnTx/>
              <a:uFillTx/>
              <a:latin typeface="Arial"/>
              <a:ea typeface="微软雅黑"/>
              <a:cs typeface="Arial"/>
            </a:endParaRPr>
          </a:p>
        </p:txBody>
      </p:sp>
      <p:sp>
        <p:nvSpPr>
          <p:cNvPr id="10" name="Oval 9">
            <a:extLst>
              <a:ext uri="{FF2B5EF4-FFF2-40B4-BE49-F238E27FC236}">
                <a16:creationId xmlns:a16="http://schemas.microsoft.com/office/drawing/2014/main" id="{722BB91C-4816-578D-B719-58D11FDEEA50}"/>
              </a:ext>
            </a:extLst>
          </p:cNvPr>
          <p:cNvSpPr/>
          <p:nvPr/>
        </p:nvSpPr>
        <p:spPr>
          <a:xfrm>
            <a:off x="1657670" y="3285812"/>
            <a:ext cx="1290854" cy="1027076"/>
          </a:xfrm>
          <a:prstGeom prst="ellipse">
            <a:avLst/>
          </a:prstGeom>
          <a:solidFill>
            <a:srgbClr val="EFC97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srgbClr val="FFFFFF"/>
              </a:solidFill>
              <a:effectLst/>
              <a:uLnTx/>
              <a:uFillTx/>
              <a:latin typeface="Arial"/>
              <a:ea typeface="微软雅黑"/>
              <a:cs typeface="Arial"/>
            </a:endParaRPr>
          </a:p>
        </p:txBody>
      </p:sp>
      <p:sp>
        <p:nvSpPr>
          <p:cNvPr id="11" name="Oval 10">
            <a:extLst>
              <a:ext uri="{FF2B5EF4-FFF2-40B4-BE49-F238E27FC236}">
                <a16:creationId xmlns:a16="http://schemas.microsoft.com/office/drawing/2014/main" id="{FB80E3D3-547B-EE01-48E3-B76F639220D1}"/>
              </a:ext>
            </a:extLst>
          </p:cNvPr>
          <p:cNvSpPr/>
          <p:nvPr/>
        </p:nvSpPr>
        <p:spPr>
          <a:xfrm>
            <a:off x="3190554" y="2942903"/>
            <a:ext cx="2089352" cy="2206985"/>
          </a:xfrm>
          <a:prstGeom prst="ellipse">
            <a:avLst/>
          </a:prstGeom>
          <a:solidFill>
            <a:srgbClr val="859C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srgbClr val="FFFFFF"/>
              </a:solidFill>
              <a:effectLst/>
              <a:uLnTx/>
              <a:uFillTx/>
              <a:latin typeface="Arial"/>
              <a:ea typeface="微软雅黑"/>
              <a:cs typeface="Arial"/>
            </a:endParaRPr>
          </a:p>
        </p:txBody>
      </p:sp>
      <p:sp>
        <p:nvSpPr>
          <p:cNvPr id="20" name="TextBox 19">
            <a:extLst>
              <a:ext uri="{FF2B5EF4-FFF2-40B4-BE49-F238E27FC236}">
                <a16:creationId xmlns:a16="http://schemas.microsoft.com/office/drawing/2014/main" id="{5B15E3D8-1B15-4162-476E-ED946A73A82A}"/>
              </a:ext>
            </a:extLst>
          </p:cNvPr>
          <p:cNvSpPr txBox="1"/>
          <p:nvPr/>
        </p:nvSpPr>
        <p:spPr>
          <a:xfrm>
            <a:off x="3703838" y="1409261"/>
            <a:ext cx="105857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bộc</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trực</a:t>
            </a:r>
            <a:endParaRPr kumimoji="0" lang="en-SG" sz="36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endParaRPr>
          </a:p>
        </p:txBody>
      </p:sp>
      <p:sp>
        <p:nvSpPr>
          <p:cNvPr id="21" name="TextBox 20">
            <a:extLst>
              <a:ext uri="{FF2B5EF4-FFF2-40B4-BE49-F238E27FC236}">
                <a16:creationId xmlns:a16="http://schemas.microsoft.com/office/drawing/2014/main" id="{188DC145-0669-1272-6243-C89EFBE83C37}"/>
              </a:ext>
            </a:extLst>
          </p:cNvPr>
          <p:cNvSpPr txBox="1"/>
          <p:nvPr/>
        </p:nvSpPr>
        <p:spPr>
          <a:xfrm>
            <a:off x="5468507" y="3208485"/>
            <a:ext cx="1315762"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thẳng</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thắn</a:t>
            </a:r>
            <a:endParaRPr kumimoji="0" lang="en-SG" sz="36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endParaRPr>
          </a:p>
        </p:txBody>
      </p:sp>
      <p:sp>
        <p:nvSpPr>
          <p:cNvPr id="22" name="TextBox 21">
            <a:extLst>
              <a:ext uri="{FF2B5EF4-FFF2-40B4-BE49-F238E27FC236}">
                <a16:creationId xmlns:a16="http://schemas.microsoft.com/office/drawing/2014/main" id="{D76444F6-E140-1E0D-3132-EE0AB694BDD6}"/>
              </a:ext>
            </a:extLst>
          </p:cNvPr>
          <p:cNvSpPr txBox="1"/>
          <p:nvPr/>
        </p:nvSpPr>
        <p:spPr>
          <a:xfrm>
            <a:off x="4653035" y="5241772"/>
            <a:ext cx="140418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Nghĩa</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hiệp</a:t>
            </a:r>
            <a:endParaRPr kumimoji="0" lang="en-SG" sz="36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endParaRPr>
          </a:p>
        </p:txBody>
      </p:sp>
      <p:sp>
        <p:nvSpPr>
          <p:cNvPr id="23" name="TextBox 22">
            <a:extLst>
              <a:ext uri="{FF2B5EF4-FFF2-40B4-BE49-F238E27FC236}">
                <a16:creationId xmlns:a16="http://schemas.microsoft.com/office/drawing/2014/main" id="{B0464A68-91E0-25A9-D5B7-452CB83F9664}"/>
              </a:ext>
            </a:extLst>
          </p:cNvPr>
          <p:cNvSpPr txBox="1"/>
          <p:nvPr/>
        </p:nvSpPr>
        <p:spPr>
          <a:xfrm>
            <a:off x="2311804" y="5198631"/>
            <a:ext cx="1223984"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hào</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sảng</a:t>
            </a:r>
            <a:endParaRPr kumimoji="0" lang="en-SG" sz="36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endParaRPr>
          </a:p>
        </p:txBody>
      </p:sp>
      <p:sp>
        <p:nvSpPr>
          <p:cNvPr id="24" name="TextBox 23">
            <a:extLst>
              <a:ext uri="{FF2B5EF4-FFF2-40B4-BE49-F238E27FC236}">
                <a16:creationId xmlns:a16="http://schemas.microsoft.com/office/drawing/2014/main" id="{2604C642-1683-2283-DFEB-C0053B6276A1}"/>
              </a:ext>
            </a:extLst>
          </p:cNvPr>
          <p:cNvSpPr txBox="1"/>
          <p:nvPr/>
        </p:nvSpPr>
        <p:spPr>
          <a:xfrm>
            <a:off x="1678947" y="3103943"/>
            <a:ext cx="1167691"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chất</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phác</a:t>
            </a:r>
            <a:endParaRPr kumimoji="0" lang="en-SG" sz="36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endParaRPr>
          </a:p>
        </p:txBody>
      </p:sp>
      <p:sp>
        <p:nvSpPr>
          <p:cNvPr id="26" name="TextBox 25">
            <a:extLst>
              <a:ext uri="{FF2B5EF4-FFF2-40B4-BE49-F238E27FC236}">
                <a16:creationId xmlns:a16="http://schemas.microsoft.com/office/drawing/2014/main" id="{1B3C4E76-7CE3-E915-9C01-188BA1FCC567}"/>
              </a:ext>
            </a:extLst>
          </p:cNvPr>
          <p:cNvSpPr txBox="1"/>
          <p:nvPr/>
        </p:nvSpPr>
        <p:spPr>
          <a:xfrm>
            <a:off x="3551650" y="2909077"/>
            <a:ext cx="1330034"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Con </a:t>
            </a:r>
            <a:r>
              <a:rPr kumimoji="0" lang="en-US" sz="3600" b="1" i="0"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người</a:t>
            </a:r>
            <a:r>
              <a:rPr kumimoji="0" lang="en-US" sz="3600" b="1"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Nam </a:t>
            </a:r>
            <a:r>
              <a:rPr kumimoji="0" lang="en-US" sz="3600" b="1" i="0"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Bộ</a:t>
            </a:r>
            <a:endParaRPr kumimoji="0" lang="en-SG" sz="3600" b="1"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endParaRPr>
          </a:p>
        </p:txBody>
      </p:sp>
      <p:sp>
        <p:nvSpPr>
          <p:cNvPr id="14" name="Oval 13">
            <a:extLst>
              <a:ext uri="{FF2B5EF4-FFF2-40B4-BE49-F238E27FC236}">
                <a16:creationId xmlns:a16="http://schemas.microsoft.com/office/drawing/2014/main" id="{079F6E40-B883-63B4-8062-D56CD29DAB14}"/>
              </a:ext>
            </a:extLst>
          </p:cNvPr>
          <p:cNvSpPr/>
          <p:nvPr/>
        </p:nvSpPr>
        <p:spPr>
          <a:xfrm>
            <a:off x="3469391" y="1291590"/>
            <a:ext cx="1463040" cy="1497330"/>
          </a:xfrm>
          <a:prstGeom prst="ellipse">
            <a:avLst/>
          </a:prstGeom>
          <a:solidFill>
            <a:srgbClr val="6FE5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FFFFFF"/>
              </a:solidFill>
              <a:effectLst/>
              <a:uLnTx/>
              <a:uFillTx/>
              <a:latin typeface="Arial"/>
              <a:ea typeface="微软雅黑"/>
              <a:cs typeface="Arial"/>
            </a:endParaRPr>
          </a:p>
        </p:txBody>
      </p:sp>
      <p:sp>
        <p:nvSpPr>
          <p:cNvPr id="15" name="Oval 14">
            <a:extLst>
              <a:ext uri="{FF2B5EF4-FFF2-40B4-BE49-F238E27FC236}">
                <a16:creationId xmlns:a16="http://schemas.microsoft.com/office/drawing/2014/main" id="{FA3C7367-8679-9BC2-9C18-76ED2FC0F217}"/>
              </a:ext>
            </a:extLst>
          </p:cNvPr>
          <p:cNvSpPr/>
          <p:nvPr/>
        </p:nvSpPr>
        <p:spPr>
          <a:xfrm>
            <a:off x="5385426" y="3014012"/>
            <a:ext cx="1463040" cy="1497330"/>
          </a:xfrm>
          <a:prstGeom prst="ellipse">
            <a:avLst/>
          </a:prstGeom>
          <a:solidFill>
            <a:srgbClr val="D6C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FFFFFF"/>
              </a:solidFill>
              <a:effectLst/>
              <a:uLnTx/>
              <a:uFillTx/>
              <a:latin typeface="Arial"/>
              <a:ea typeface="微软雅黑"/>
              <a:cs typeface="Arial"/>
            </a:endParaRPr>
          </a:p>
        </p:txBody>
      </p:sp>
      <p:sp>
        <p:nvSpPr>
          <p:cNvPr id="16" name="Oval 15">
            <a:extLst>
              <a:ext uri="{FF2B5EF4-FFF2-40B4-BE49-F238E27FC236}">
                <a16:creationId xmlns:a16="http://schemas.microsoft.com/office/drawing/2014/main" id="{BE92F6CC-009E-CF7B-026B-436E4DB0414D}"/>
              </a:ext>
            </a:extLst>
          </p:cNvPr>
          <p:cNvSpPr/>
          <p:nvPr/>
        </p:nvSpPr>
        <p:spPr>
          <a:xfrm>
            <a:off x="4584883" y="5077140"/>
            <a:ext cx="1550670" cy="1497330"/>
          </a:xfrm>
          <a:prstGeom prst="ellipse">
            <a:avLst/>
          </a:prstGeom>
          <a:solidFill>
            <a:srgbClr val="FBF99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srgbClr val="FFFFFF"/>
              </a:solidFill>
              <a:effectLst/>
              <a:uLnTx/>
              <a:uFillTx/>
              <a:latin typeface="Arial"/>
              <a:ea typeface="微软雅黑"/>
              <a:cs typeface="Arial"/>
            </a:endParaRPr>
          </a:p>
        </p:txBody>
      </p:sp>
      <p:sp>
        <p:nvSpPr>
          <p:cNvPr id="17" name="Oval 16">
            <a:extLst>
              <a:ext uri="{FF2B5EF4-FFF2-40B4-BE49-F238E27FC236}">
                <a16:creationId xmlns:a16="http://schemas.microsoft.com/office/drawing/2014/main" id="{BDE7CBE5-4210-7B17-B77C-A3018D0CFC36}"/>
              </a:ext>
            </a:extLst>
          </p:cNvPr>
          <p:cNvSpPr/>
          <p:nvPr/>
        </p:nvSpPr>
        <p:spPr>
          <a:xfrm>
            <a:off x="2183253" y="5077140"/>
            <a:ext cx="1463040" cy="1497330"/>
          </a:xfrm>
          <a:prstGeom prst="ellipse">
            <a:avLst/>
          </a:prstGeom>
          <a:solidFill>
            <a:srgbClr val="E6B1C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srgbClr val="FFFFFF"/>
              </a:solidFill>
              <a:effectLst/>
              <a:uLnTx/>
              <a:uFillTx/>
              <a:latin typeface="Arial"/>
              <a:ea typeface="微软雅黑"/>
              <a:cs typeface="Arial"/>
            </a:endParaRPr>
          </a:p>
        </p:txBody>
      </p:sp>
      <p:sp>
        <p:nvSpPr>
          <p:cNvPr id="18" name="Oval 17">
            <a:extLst>
              <a:ext uri="{FF2B5EF4-FFF2-40B4-BE49-F238E27FC236}">
                <a16:creationId xmlns:a16="http://schemas.microsoft.com/office/drawing/2014/main" id="{85BEFD0D-52AE-0AD5-3063-533158689211}"/>
              </a:ext>
            </a:extLst>
          </p:cNvPr>
          <p:cNvSpPr/>
          <p:nvPr/>
        </p:nvSpPr>
        <p:spPr>
          <a:xfrm>
            <a:off x="1573858" y="2991869"/>
            <a:ext cx="1463040" cy="1497330"/>
          </a:xfrm>
          <a:prstGeom prst="ellipse">
            <a:avLst/>
          </a:prstGeom>
          <a:solidFill>
            <a:srgbClr val="EFCA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srgbClr val="FFFFFF"/>
              </a:solidFill>
              <a:effectLst/>
              <a:uLnTx/>
              <a:uFillTx/>
              <a:latin typeface="Arial"/>
              <a:ea typeface="微软雅黑"/>
              <a:cs typeface="Arial"/>
            </a:endParaRPr>
          </a:p>
        </p:txBody>
      </p:sp>
      <p:sp>
        <p:nvSpPr>
          <p:cNvPr id="31" name="Oval 30">
            <a:hlinkClick r:id="rId6" action="ppaction://hlinksldjump"/>
            <a:extLst>
              <a:ext uri="{FF2B5EF4-FFF2-40B4-BE49-F238E27FC236}">
                <a16:creationId xmlns:a16="http://schemas.microsoft.com/office/drawing/2014/main" id="{303B2FFF-04EF-972B-EA59-461BC030156A}"/>
              </a:ext>
            </a:extLst>
          </p:cNvPr>
          <p:cNvSpPr/>
          <p:nvPr/>
        </p:nvSpPr>
        <p:spPr>
          <a:xfrm>
            <a:off x="3496679" y="1274943"/>
            <a:ext cx="1463040" cy="1497330"/>
          </a:xfrm>
          <a:prstGeom prst="ellipse">
            <a:avLst/>
          </a:prstGeom>
          <a:solidFill>
            <a:srgbClr val="6FE5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1</a:t>
            </a:r>
            <a:endParaRPr kumimoji="0" lang="en-SG" sz="54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endParaRPr>
          </a:p>
        </p:txBody>
      </p:sp>
      <p:sp>
        <p:nvSpPr>
          <p:cNvPr id="32" name="Oval 31">
            <a:hlinkClick r:id="rId7" action="ppaction://hlinksldjump"/>
            <a:extLst>
              <a:ext uri="{FF2B5EF4-FFF2-40B4-BE49-F238E27FC236}">
                <a16:creationId xmlns:a16="http://schemas.microsoft.com/office/drawing/2014/main" id="{E5B5EDFC-5CFB-A751-B92E-0C8BEB13E94B}"/>
              </a:ext>
            </a:extLst>
          </p:cNvPr>
          <p:cNvSpPr/>
          <p:nvPr/>
        </p:nvSpPr>
        <p:spPr>
          <a:xfrm>
            <a:off x="5395246" y="3020020"/>
            <a:ext cx="1463040" cy="1497330"/>
          </a:xfrm>
          <a:prstGeom prst="ellipse">
            <a:avLst/>
          </a:prstGeom>
          <a:solidFill>
            <a:srgbClr val="D6C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2</a:t>
            </a:r>
            <a:endParaRPr kumimoji="0" lang="en-SG" sz="54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endParaRPr>
          </a:p>
        </p:txBody>
      </p:sp>
      <p:sp>
        <p:nvSpPr>
          <p:cNvPr id="33" name="Oval 32">
            <a:hlinkClick r:id="rId8" action="ppaction://hlinksldjump"/>
            <a:extLst>
              <a:ext uri="{FF2B5EF4-FFF2-40B4-BE49-F238E27FC236}">
                <a16:creationId xmlns:a16="http://schemas.microsoft.com/office/drawing/2014/main" id="{75CE55E6-40D5-7B8F-6894-95B4EA04108F}"/>
              </a:ext>
            </a:extLst>
          </p:cNvPr>
          <p:cNvSpPr/>
          <p:nvPr/>
        </p:nvSpPr>
        <p:spPr>
          <a:xfrm>
            <a:off x="4588808" y="5071132"/>
            <a:ext cx="1550670" cy="1497330"/>
          </a:xfrm>
          <a:prstGeom prst="ellipse">
            <a:avLst/>
          </a:prstGeom>
          <a:solidFill>
            <a:srgbClr val="FBF99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3</a:t>
            </a:r>
            <a:endParaRPr kumimoji="0" lang="en-SG" sz="54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endParaRPr>
          </a:p>
        </p:txBody>
      </p:sp>
      <p:sp>
        <p:nvSpPr>
          <p:cNvPr id="34" name="Oval 33">
            <a:hlinkClick r:id="rId9" action="ppaction://hlinksldjump"/>
            <a:extLst>
              <a:ext uri="{FF2B5EF4-FFF2-40B4-BE49-F238E27FC236}">
                <a16:creationId xmlns:a16="http://schemas.microsoft.com/office/drawing/2014/main" id="{0BC81339-F018-2294-7272-AC7A1B76040E}"/>
              </a:ext>
            </a:extLst>
          </p:cNvPr>
          <p:cNvSpPr/>
          <p:nvPr/>
        </p:nvSpPr>
        <p:spPr>
          <a:xfrm>
            <a:off x="2171639" y="5069736"/>
            <a:ext cx="1463040" cy="1497330"/>
          </a:xfrm>
          <a:prstGeom prst="ellipse">
            <a:avLst/>
          </a:prstGeom>
          <a:solidFill>
            <a:srgbClr val="E6B1C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4</a:t>
            </a:r>
            <a:endParaRPr kumimoji="0" lang="en-SG" sz="54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endParaRPr>
          </a:p>
        </p:txBody>
      </p:sp>
      <p:sp>
        <p:nvSpPr>
          <p:cNvPr id="35" name="Oval 34">
            <a:hlinkClick r:id="rId10" action="ppaction://hlinksldjump"/>
            <a:extLst>
              <a:ext uri="{FF2B5EF4-FFF2-40B4-BE49-F238E27FC236}">
                <a16:creationId xmlns:a16="http://schemas.microsoft.com/office/drawing/2014/main" id="{DABD68A9-44ED-E2FF-5AAE-B5A5797BBFA4}"/>
              </a:ext>
            </a:extLst>
          </p:cNvPr>
          <p:cNvSpPr/>
          <p:nvPr/>
        </p:nvSpPr>
        <p:spPr>
          <a:xfrm>
            <a:off x="1574476" y="3001083"/>
            <a:ext cx="1463040" cy="1497330"/>
          </a:xfrm>
          <a:prstGeom prst="ellipse">
            <a:avLst/>
          </a:prstGeom>
          <a:solidFill>
            <a:srgbClr val="EFCA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5</a:t>
            </a:r>
            <a:endParaRPr kumimoji="0" lang="en-SG" sz="54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endParaRPr>
          </a:p>
        </p:txBody>
      </p:sp>
      <p:sp>
        <p:nvSpPr>
          <p:cNvPr id="19" name="Oval 18">
            <a:extLst>
              <a:ext uri="{FF2B5EF4-FFF2-40B4-BE49-F238E27FC236}">
                <a16:creationId xmlns:a16="http://schemas.microsoft.com/office/drawing/2014/main" id="{C1C613A2-D734-851C-71F7-745DAEBB5291}"/>
              </a:ext>
            </a:extLst>
          </p:cNvPr>
          <p:cNvSpPr/>
          <p:nvPr/>
        </p:nvSpPr>
        <p:spPr>
          <a:xfrm>
            <a:off x="3168837" y="2897571"/>
            <a:ext cx="2074174" cy="2257919"/>
          </a:xfrm>
          <a:prstGeom prst="ellipse">
            <a:avLst/>
          </a:prstGeom>
          <a:solidFill>
            <a:srgbClr val="859B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TỪ KHÓA</a:t>
            </a:r>
            <a:endParaRPr kumimoji="0" lang="en-SG" sz="2800" b="1"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endParaRPr>
          </a:p>
        </p:txBody>
      </p:sp>
    </p:spTree>
    <p:extLst>
      <p:ext uri="{BB962C8B-B14F-4D97-AF65-F5344CB8AC3E}">
        <p14:creationId xmlns:p14="http://schemas.microsoft.com/office/powerpoint/2010/main" val="36065282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14"/>
                    </p:tgtEl>
                  </p:cond>
                </p:stCondLst>
                <p:endSync evt="end" delay="0">
                  <p:rtn val="all"/>
                </p:endSync>
                <p:childTnLst>
                  <p:par>
                    <p:cTn id="10" fill="hold">
                      <p:stCondLst>
                        <p:cond delay="0"/>
                      </p:stCondLst>
                      <p:childTnLst>
                        <p:par>
                          <p:cTn id="11" fill="hold">
                            <p:stCondLst>
                              <p:cond delay="0"/>
                            </p:stCondLst>
                            <p:childTnLst>
                              <p:par>
                                <p:cTn id="12" presetID="9" presetClass="exit" presetSubtype="0" fill="hold" grpId="0" nodeType="clickEffect">
                                  <p:stCondLst>
                                    <p:cond delay="0"/>
                                  </p:stCondLst>
                                  <p:childTnLst>
                                    <p:animEffect transition="out" filter="dissolve">
                                      <p:cBhvr>
                                        <p:cTn id="13" dur="750"/>
                                        <p:tgtEl>
                                          <p:spTgt spid="14"/>
                                        </p:tgtEl>
                                      </p:cBhvr>
                                    </p:animEffect>
                                    <p:set>
                                      <p:cBhvr>
                                        <p:cTn id="14" dur="1" fill="hold">
                                          <p:stCondLst>
                                            <p:cond delay="749"/>
                                          </p:stCondLst>
                                        </p:cTn>
                                        <p:tgtEl>
                                          <p:spTgt spid="14"/>
                                        </p:tgtEl>
                                        <p:attrNameLst>
                                          <p:attrName>style.visibility</p:attrName>
                                        </p:attrNameLst>
                                      </p:cBhvr>
                                      <p:to>
                                        <p:strVal val="hidden"/>
                                      </p:to>
                                    </p:se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14"/>
                  </p:tgtEl>
                </p:cond>
              </p:nextCondLst>
            </p:seq>
            <p:seq concurrent="1" nextAc="seek">
              <p:cTn id="15" restart="whenNotActive" fill="hold" evtFilter="cancelBubble" nodeType="interactiveSeq">
                <p:stCondLst>
                  <p:cond evt="onClick" delay="0">
                    <p:tgtEl>
                      <p:spTgt spid="15"/>
                    </p:tgtEl>
                  </p:cond>
                </p:stCondLst>
                <p:endSync evt="end" delay="0">
                  <p:rtn val="all"/>
                </p:endSync>
                <p:childTnLst>
                  <p:par>
                    <p:cTn id="16" fill="hold">
                      <p:stCondLst>
                        <p:cond delay="0"/>
                      </p:stCondLst>
                      <p:childTnLst>
                        <p:par>
                          <p:cTn id="17" fill="hold">
                            <p:stCondLst>
                              <p:cond delay="0"/>
                            </p:stCondLst>
                            <p:childTnLst>
                              <p:par>
                                <p:cTn id="18" presetID="9" presetClass="exit" presetSubtype="0" fill="hold" grpId="0" nodeType="clickEffect">
                                  <p:stCondLst>
                                    <p:cond delay="0"/>
                                  </p:stCondLst>
                                  <p:childTnLst>
                                    <p:animEffect transition="out" filter="dissolve">
                                      <p:cBhvr>
                                        <p:cTn id="19" dur="750"/>
                                        <p:tgtEl>
                                          <p:spTgt spid="15"/>
                                        </p:tgtEl>
                                      </p:cBhvr>
                                    </p:animEffect>
                                    <p:set>
                                      <p:cBhvr>
                                        <p:cTn id="20" dur="1" fill="hold">
                                          <p:stCondLst>
                                            <p:cond delay="749"/>
                                          </p:stCondLst>
                                        </p:cTn>
                                        <p:tgtEl>
                                          <p:spTgt spid="15"/>
                                        </p:tgtEl>
                                        <p:attrNameLst>
                                          <p:attrName>style.visibility</p:attrName>
                                        </p:attrNameLst>
                                      </p:cBhvr>
                                      <p:to>
                                        <p:strVal val="hidden"/>
                                      </p:to>
                                    </p:set>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15"/>
                  </p:tgtEl>
                </p:cond>
              </p:nextCondLst>
            </p:seq>
            <p:seq concurrent="1" nextAc="seek">
              <p:cTn id="21" restart="whenNotActive" fill="hold" evtFilter="cancelBubble" nodeType="interactiveSeq">
                <p:stCondLst>
                  <p:cond evt="onClick" delay="0">
                    <p:tgtEl>
                      <p:spTgt spid="18"/>
                    </p:tgtEl>
                  </p:cond>
                </p:stCondLst>
                <p:endSync evt="end" delay="0">
                  <p:rtn val="all"/>
                </p:endSync>
                <p:childTnLst>
                  <p:par>
                    <p:cTn id="22" fill="hold">
                      <p:stCondLst>
                        <p:cond delay="0"/>
                      </p:stCondLst>
                      <p:childTnLst>
                        <p:par>
                          <p:cTn id="23" fill="hold">
                            <p:stCondLst>
                              <p:cond delay="0"/>
                            </p:stCondLst>
                            <p:childTnLst>
                              <p:par>
                                <p:cTn id="24" presetID="9" presetClass="exit" presetSubtype="0" fill="hold" grpId="0" nodeType="clickEffect">
                                  <p:stCondLst>
                                    <p:cond delay="0"/>
                                  </p:stCondLst>
                                  <p:childTnLst>
                                    <p:animEffect transition="out" filter="dissolve">
                                      <p:cBhvr>
                                        <p:cTn id="25" dur="750"/>
                                        <p:tgtEl>
                                          <p:spTgt spid="18"/>
                                        </p:tgtEl>
                                      </p:cBhvr>
                                    </p:animEffect>
                                    <p:set>
                                      <p:cBhvr>
                                        <p:cTn id="26" dur="1" fill="hold">
                                          <p:stCondLst>
                                            <p:cond delay="749"/>
                                          </p:stCondLst>
                                        </p:cTn>
                                        <p:tgtEl>
                                          <p:spTgt spid="18"/>
                                        </p:tgtEl>
                                        <p:attrNameLst>
                                          <p:attrName>style.visibility</p:attrName>
                                        </p:attrNameLst>
                                      </p:cBhvr>
                                      <p:to>
                                        <p:strVal val="hidden"/>
                                      </p:to>
                                    </p:set>
                                  </p:childTnLst>
                                  <p:subTnLst>
                                    <p:audio>
                                      <p:cMediaNode>
                                        <p:cTn display="0" masterRel="sameClick">
                                          <p:stCondLst>
                                            <p:cond evt="begin" delay="0">
                                              <p:tn val="24"/>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18"/>
                  </p:tgtEl>
                </p:cond>
              </p:nextCondLst>
            </p:seq>
            <p:seq concurrent="1" nextAc="seek">
              <p:cTn id="27" restart="whenNotActive" fill="hold" evtFilter="cancelBubble" nodeType="interactiveSeq">
                <p:stCondLst>
                  <p:cond evt="onClick" delay="0">
                    <p:tgtEl>
                      <p:spTgt spid="17"/>
                    </p:tgtEl>
                  </p:cond>
                </p:stCondLst>
                <p:endSync evt="end" delay="0">
                  <p:rtn val="all"/>
                </p:endSync>
                <p:childTnLst>
                  <p:par>
                    <p:cTn id="28" fill="hold">
                      <p:stCondLst>
                        <p:cond delay="0"/>
                      </p:stCondLst>
                      <p:childTnLst>
                        <p:par>
                          <p:cTn id="29" fill="hold">
                            <p:stCondLst>
                              <p:cond delay="0"/>
                            </p:stCondLst>
                            <p:childTnLst>
                              <p:par>
                                <p:cTn id="30" presetID="9" presetClass="exit" presetSubtype="0" fill="hold" grpId="0" nodeType="clickEffect">
                                  <p:stCondLst>
                                    <p:cond delay="0"/>
                                  </p:stCondLst>
                                  <p:childTnLst>
                                    <p:animEffect transition="out" filter="dissolve">
                                      <p:cBhvr>
                                        <p:cTn id="31" dur="750"/>
                                        <p:tgtEl>
                                          <p:spTgt spid="17"/>
                                        </p:tgtEl>
                                      </p:cBhvr>
                                    </p:animEffect>
                                    <p:set>
                                      <p:cBhvr>
                                        <p:cTn id="32" dur="1" fill="hold">
                                          <p:stCondLst>
                                            <p:cond delay="749"/>
                                          </p:stCondLst>
                                        </p:cTn>
                                        <p:tgtEl>
                                          <p:spTgt spid="17"/>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17"/>
                  </p:tgtEl>
                </p:cond>
              </p:nextCondLst>
            </p:seq>
            <p:seq concurrent="1" nextAc="seek">
              <p:cTn id="33" restart="whenNotActive" fill="hold" evtFilter="cancelBubble" nodeType="interactiveSeq">
                <p:stCondLst>
                  <p:cond evt="onClick" delay="0">
                    <p:tgtEl>
                      <p:spTgt spid="16"/>
                    </p:tgtEl>
                  </p:cond>
                </p:stCondLst>
                <p:endSync evt="end" delay="0">
                  <p:rtn val="all"/>
                </p:endSync>
                <p:childTnLst>
                  <p:par>
                    <p:cTn id="34" fill="hold">
                      <p:stCondLst>
                        <p:cond delay="0"/>
                      </p:stCondLst>
                      <p:childTnLst>
                        <p:par>
                          <p:cTn id="35" fill="hold">
                            <p:stCondLst>
                              <p:cond delay="0"/>
                            </p:stCondLst>
                            <p:childTnLst>
                              <p:par>
                                <p:cTn id="36" presetID="9" presetClass="exit" presetSubtype="0" fill="hold" grpId="0" nodeType="clickEffect">
                                  <p:stCondLst>
                                    <p:cond delay="0"/>
                                  </p:stCondLst>
                                  <p:childTnLst>
                                    <p:animEffect transition="out" filter="dissolve">
                                      <p:cBhvr>
                                        <p:cTn id="37" dur="750"/>
                                        <p:tgtEl>
                                          <p:spTgt spid="16"/>
                                        </p:tgtEl>
                                      </p:cBhvr>
                                    </p:animEffect>
                                    <p:set>
                                      <p:cBhvr>
                                        <p:cTn id="38" dur="1" fill="hold">
                                          <p:stCondLst>
                                            <p:cond delay="749"/>
                                          </p:stCondLst>
                                        </p:cTn>
                                        <p:tgtEl>
                                          <p:spTgt spid="16"/>
                                        </p:tgtEl>
                                        <p:attrNameLst>
                                          <p:attrName>style.visibility</p:attrName>
                                        </p:attrNameLst>
                                      </p:cBhvr>
                                      <p:to>
                                        <p:strVal val="hidden"/>
                                      </p:to>
                                    </p:set>
                                  </p:childTnLst>
                                  <p:subTnLst>
                                    <p:audio>
                                      <p:cMediaNode>
                                        <p:cTn display="0" masterRel="sameClick">
                                          <p:stCondLst>
                                            <p:cond evt="begin" delay="0">
                                              <p:tn val="36"/>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16"/>
                  </p:tgtEl>
                </p:cond>
              </p:nextCondLst>
            </p:seq>
            <p:seq concurrent="1" nextAc="seek">
              <p:cTn id="39" restart="whenNotActive" fill="hold" evtFilter="cancelBubble" nodeType="interactiveSeq">
                <p:stCondLst>
                  <p:cond evt="onClick" delay="0">
                    <p:tgtEl>
                      <p:spTgt spid="19"/>
                    </p:tgtEl>
                  </p:cond>
                </p:stCondLst>
                <p:endSync evt="end" delay="0">
                  <p:rtn val="all"/>
                </p:endSync>
                <p:childTnLst>
                  <p:par>
                    <p:cTn id="40" fill="hold">
                      <p:stCondLst>
                        <p:cond delay="0"/>
                      </p:stCondLst>
                      <p:childTnLst>
                        <p:par>
                          <p:cTn id="41" fill="hold">
                            <p:stCondLst>
                              <p:cond delay="0"/>
                            </p:stCondLst>
                            <p:childTnLst>
                              <p:par>
                                <p:cTn id="42" presetID="9" presetClass="exit" presetSubtype="0" fill="hold" grpId="0" nodeType="clickEffect">
                                  <p:stCondLst>
                                    <p:cond delay="0"/>
                                  </p:stCondLst>
                                  <p:childTnLst>
                                    <p:animEffect transition="out" filter="dissolve">
                                      <p:cBhvr>
                                        <p:cTn id="43" dur="750"/>
                                        <p:tgtEl>
                                          <p:spTgt spid="19"/>
                                        </p:tgtEl>
                                      </p:cBhvr>
                                    </p:animEffect>
                                    <p:set>
                                      <p:cBhvr>
                                        <p:cTn id="44" dur="1" fill="hold">
                                          <p:stCondLst>
                                            <p:cond delay="749"/>
                                          </p:stCondLst>
                                        </p:cTn>
                                        <p:tgtEl>
                                          <p:spTgt spid="19"/>
                                        </p:tgtEl>
                                        <p:attrNameLst>
                                          <p:attrName>style.visibility</p:attrName>
                                        </p:attrNameLst>
                                      </p:cBhvr>
                                      <p:to>
                                        <p:strVal val="hidden"/>
                                      </p:to>
                                    </p:set>
                                  </p:childTnLst>
                                  <p:subTnLst>
                                    <p:audio>
                                      <p:cMediaNode>
                                        <p:cTn display="0" masterRel="sameClick">
                                          <p:stCondLst>
                                            <p:cond evt="begin" delay="0">
                                              <p:tn val="42"/>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19"/>
                  </p:tgtEl>
                </p:cond>
              </p:nextCondLst>
            </p:seq>
            <p:seq concurrent="1" nextAc="seek">
              <p:cTn id="45" restart="whenNotActive" fill="hold" evtFilter="cancelBubble" nodeType="interactiveSeq">
                <p:stCondLst>
                  <p:cond evt="onClick" delay="0">
                    <p:tgtEl>
                      <p:spTgt spid="31"/>
                    </p:tgtEl>
                  </p:cond>
                </p:stCondLst>
                <p:endSync evt="end" delay="0">
                  <p:rtn val="all"/>
                </p:endSync>
                <p:childTnLst>
                  <p:par>
                    <p:cTn id="46" fill="hold">
                      <p:stCondLst>
                        <p:cond delay="0"/>
                      </p:stCondLst>
                      <p:childTnLst>
                        <p:par>
                          <p:cTn id="47" fill="hold">
                            <p:stCondLst>
                              <p:cond delay="0"/>
                            </p:stCondLst>
                            <p:childTnLst>
                              <p:par>
                                <p:cTn id="48" presetID="9" presetClass="exit" presetSubtype="0" fill="hold" grpId="0" nodeType="clickEffect">
                                  <p:stCondLst>
                                    <p:cond delay="0"/>
                                  </p:stCondLst>
                                  <p:childTnLst>
                                    <p:animEffect transition="out" filter="dissolve">
                                      <p:cBhvr>
                                        <p:cTn id="49" dur="750"/>
                                        <p:tgtEl>
                                          <p:spTgt spid="31"/>
                                        </p:tgtEl>
                                      </p:cBhvr>
                                    </p:animEffect>
                                    <p:set>
                                      <p:cBhvr>
                                        <p:cTn id="50" dur="1" fill="hold">
                                          <p:stCondLst>
                                            <p:cond delay="74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51" restart="whenNotActive" fill="hold" evtFilter="cancelBubble" nodeType="interactiveSeq">
                <p:stCondLst>
                  <p:cond evt="onClick" delay="0">
                    <p:tgtEl>
                      <p:spTgt spid="32"/>
                    </p:tgtEl>
                  </p:cond>
                </p:stCondLst>
                <p:endSync evt="end" delay="0">
                  <p:rtn val="all"/>
                </p:endSync>
                <p:childTnLst>
                  <p:par>
                    <p:cTn id="52" fill="hold">
                      <p:stCondLst>
                        <p:cond delay="0"/>
                      </p:stCondLst>
                      <p:childTnLst>
                        <p:par>
                          <p:cTn id="53" fill="hold">
                            <p:stCondLst>
                              <p:cond delay="0"/>
                            </p:stCondLst>
                            <p:childTnLst>
                              <p:par>
                                <p:cTn id="54" presetID="9" presetClass="exit" presetSubtype="0" fill="hold" grpId="0" nodeType="clickEffect">
                                  <p:stCondLst>
                                    <p:cond delay="0"/>
                                  </p:stCondLst>
                                  <p:childTnLst>
                                    <p:animEffect transition="out" filter="dissolve">
                                      <p:cBhvr>
                                        <p:cTn id="55" dur="750"/>
                                        <p:tgtEl>
                                          <p:spTgt spid="32"/>
                                        </p:tgtEl>
                                      </p:cBhvr>
                                    </p:animEffect>
                                    <p:set>
                                      <p:cBhvr>
                                        <p:cTn id="56" dur="1" fill="hold">
                                          <p:stCondLst>
                                            <p:cond delay="74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57" restart="whenNotActive" fill="hold" evtFilter="cancelBubble" nodeType="interactiveSeq">
                <p:stCondLst>
                  <p:cond evt="onClick" delay="0">
                    <p:tgtEl>
                      <p:spTgt spid="33"/>
                    </p:tgtEl>
                  </p:cond>
                </p:stCondLst>
                <p:endSync evt="end" delay="0">
                  <p:rtn val="all"/>
                </p:endSync>
                <p:childTnLst>
                  <p:par>
                    <p:cTn id="58" fill="hold">
                      <p:stCondLst>
                        <p:cond delay="0"/>
                      </p:stCondLst>
                      <p:childTnLst>
                        <p:par>
                          <p:cTn id="59" fill="hold">
                            <p:stCondLst>
                              <p:cond delay="0"/>
                            </p:stCondLst>
                            <p:childTnLst>
                              <p:par>
                                <p:cTn id="60" presetID="9" presetClass="exit" presetSubtype="0" fill="hold" grpId="0" nodeType="clickEffect">
                                  <p:stCondLst>
                                    <p:cond delay="0"/>
                                  </p:stCondLst>
                                  <p:childTnLst>
                                    <p:animEffect transition="out" filter="dissolve">
                                      <p:cBhvr>
                                        <p:cTn id="61" dur="750"/>
                                        <p:tgtEl>
                                          <p:spTgt spid="33"/>
                                        </p:tgtEl>
                                      </p:cBhvr>
                                    </p:animEffect>
                                    <p:set>
                                      <p:cBhvr>
                                        <p:cTn id="62" dur="1" fill="hold">
                                          <p:stCondLst>
                                            <p:cond delay="74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63" restart="whenNotActive" fill="hold" evtFilter="cancelBubble" nodeType="interactiveSeq">
                <p:stCondLst>
                  <p:cond evt="onClick" delay="0">
                    <p:tgtEl>
                      <p:spTgt spid="34"/>
                    </p:tgtEl>
                  </p:cond>
                </p:stCondLst>
                <p:endSync evt="end" delay="0">
                  <p:rtn val="all"/>
                </p:endSync>
                <p:childTnLst>
                  <p:par>
                    <p:cTn id="64" fill="hold">
                      <p:stCondLst>
                        <p:cond delay="0"/>
                      </p:stCondLst>
                      <p:childTnLst>
                        <p:par>
                          <p:cTn id="65" fill="hold">
                            <p:stCondLst>
                              <p:cond delay="0"/>
                            </p:stCondLst>
                            <p:childTnLst>
                              <p:par>
                                <p:cTn id="66" presetID="9" presetClass="exit" presetSubtype="0" fill="hold" grpId="0" nodeType="clickEffect">
                                  <p:stCondLst>
                                    <p:cond delay="0"/>
                                  </p:stCondLst>
                                  <p:childTnLst>
                                    <p:animEffect transition="out" filter="dissolve">
                                      <p:cBhvr>
                                        <p:cTn id="67" dur="750"/>
                                        <p:tgtEl>
                                          <p:spTgt spid="34"/>
                                        </p:tgtEl>
                                      </p:cBhvr>
                                    </p:animEffect>
                                    <p:set>
                                      <p:cBhvr>
                                        <p:cTn id="68" dur="1" fill="hold">
                                          <p:stCondLst>
                                            <p:cond delay="74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69" restart="whenNotActive" fill="hold" evtFilter="cancelBubble" nodeType="interactiveSeq">
                <p:stCondLst>
                  <p:cond evt="onClick" delay="0">
                    <p:tgtEl>
                      <p:spTgt spid="35"/>
                    </p:tgtEl>
                  </p:cond>
                </p:stCondLst>
                <p:endSync evt="end" delay="0">
                  <p:rtn val="all"/>
                </p:endSync>
                <p:childTnLst>
                  <p:par>
                    <p:cTn id="70" fill="hold">
                      <p:stCondLst>
                        <p:cond delay="0"/>
                      </p:stCondLst>
                      <p:childTnLst>
                        <p:par>
                          <p:cTn id="71" fill="hold">
                            <p:stCondLst>
                              <p:cond delay="0"/>
                            </p:stCondLst>
                            <p:childTnLst>
                              <p:par>
                                <p:cTn id="72" presetID="9" presetClass="exit" presetSubtype="0" fill="hold" grpId="0" nodeType="clickEffect">
                                  <p:stCondLst>
                                    <p:cond delay="0"/>
                                  </p:stCondLst>
                                  <p:childTnLst>
                                    <p:animEffect transition="out" filter="dissolve">
                                      <p:cBhvr>
                                        <p:cTn id="73" dur="750"/>
                                        <p:tgtEl>
                                          <p:spTgt spid="35"/>
                                        </p:tgtEl>
                                      </p:cBhvr>
                                    </p:animEffect>
                                    <p:set>
                                      <p:cBhvr>
                                        <p:cTn id="74" dur="1" fill="hold">
                                          <p:stCondLst>
                                            <p:cond delay="74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childTnLst>
        </p:cTn>
      </p:par>
    </p:tnLst>
    <p:bldLst>
      <p:bldP spid="14" grpId="0" animBg="1"/>
      <p:bldP spid="15" grpId="0" animBg="1"/>
      <p:bldP spid="16" grpId="0" animBg="1"/>
      <p:bldP spid="17" grpId="0" animBg="1"/>
      <p:bldP spid="18" grpId="0" animBg="1"/>
      <p:bldP spid="31" grpId="0" animBg="1"/>
      <p:bldP spid="32" grpId="0" animBg="1"/>
      <p:bldP spid="33" grpId="0" animBg="1"/>
      <p:bldP spid="34" grpId="0" animBg="1"/>
      <p:bldP spid="35" grpId="0" animBg="1"/>
      <p:bldP spid="1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D92231D-8154-418E-FD63-E5965E4EDEEB}"/>
              </a:ext>
            </a:extLst>
          </p:cNvPr>
          <p:cNvPicPr>
            <a:picLocks noChangeAspect="1"/>
          </p:cNvPicPr>
          <p:nvPr/>
        </p:nvPicPr>
        <p:blipFill>
          <a:blip r:embed="rId2"/>
          <a:stretch>
            <a:fillRect/>
          </a:stretch>
        </p:blipFill>
        <p:spPr>
          <a:xfrm>
            <a:off x="0" y="0"/>
            <a:ext cx="12192000" cy="6858000"/>
          </a:xfrm>
          <a:prstGeom prst="rect">
            <a:avLst/>
          </a:prstGeom>
        </p:spPr>
      </p:pic>
      <p:pic>
        <p:nvPicPr>
          <p:cNvPr id="19" name="Graphic 18" descr="Home">
            <a:hlinkClick r:id="rId3" action="ppaction://hlinksldjump"/>
            <a:extLst>
              <a:ext uri="{FF2B5EF4-FFF2-40B4-BE49-F238E27FC236}">
                <a16:creationId xmlns:a16="http://schemas.microsoft.com/office/drawing/2014/main" id="{0ED7BA3A-1638-DBF3-B2EF-9BC36D692C9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10424160" y="49268"/>
            <a:ext cx="1633470" cy="1633470"/>
          </a:xfrm>
          <a:prstGeom prst="rect">
            <a:avLst/>
          </a:prstGeom>
        </p:spPr>
      </p:pic>
      <p:sp>
        <p:nvSpPr>
          <p:cNvPr id="20" name="Rectangle: Folded Corner 19">
            <a:extLst>
              <a:ext uri="{FF2B5EF4-FFF2-40B4-BE49-F238E27FC236}">
                <a16:creationId xmlns:a16="http://schemas.microsoft.com/office/drawing/2014/main" id="{EA66E163-4CD2-2AF0-5F4A-0FC4E8B9468E}"/>
              </a:ext>
            </a:extLst>
          </p:cNvPr>
          <p:cNvSpPr/>
          <p:nvPr/>
        </p:nvSpPr>
        <p:spPr>
          <a:xfrm>
            <a:off x="1901951" y="894706"/>
            <a:ext cx="7160877" cy="3211390"/>
          </a:xfrm>
          <a:prstGeom prst="foldedCorner">
            <a:avLst/>
          </a:prstGeom>
          <a:solidFill>
            <a:srgbClr val="FAA5A3"/>
          </a:solidFill>
          <a:ln w="12700" cap="flat" cmpd="sng" algn="ctr">
            <a:noFill/>
            <a:prstDash val="solid"/>
            <a:miter lim="800000"/>
          </a:ln>
          <a:effectLst/>
        </p:spPr>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微软雅黑"/>
              <a:cs typeface="Arial"/>
              <a:sym typeface="Arial"/>
            </a:endParaRPr>
          </a:p>
        </p:txBody>
      </p:sp>
      <p:sp>
        <p:nvSpPr>
          <p:cNvPr id="21" name="Rectangle 20">
            <a:extLst>
              <a:ext uri="{FF2B5EF4-FFF2-40B4-BE49-F238E27FC236}">
                <a16:creationId xmlns:a16="http://schemas.microsoft.com/office/drawing/2014/main" id="{7A2CE81E-2A7A-A29B-0FD5-D799F8D790BB}"/>
              </a:ext>
            </a:extLst>
          </p:cNvPr>
          <p:cNvSpPr/>
          <p:nvPr/>
        </p:nvSpPr>
        <p:spPr>
          <a:xfrm rot="19010495">
            <a:off x="1362168" y="831362"/>
            <a:ext cx="942633" cy="433730"/>
          </a:xfrm>
          <a:prstGeom prst="rect">
            <a:avLst/>
          </a:prstGeom>
          <a:solidFill>
            <a:srgbClr val="4472C4">
              <a:alpha val="74000"/>
            </a:srgbClr>
          </a:solidFill>
          <a:ln w="12700" cap="flat" cmpd="sng" algn="ctr">
            <a:noFill/>
            <a:prstDash val="solid"/>
            <a:miter lim="800000"/>
          </a:ln>
          <a:effectLst/>
        </p:spPr>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微软雅黑"/>
              <a:cs typeface="Arial"/>
              <a:sym typeface="Arial"/>
            </a:endParaRPr>
          </a:p>
        </p:txBody>
      </p:sp>
      <p:sp>
        <p:nvSpPr>
          <p:cNvPr id="22" name="Rectangle 21">
            <a:extLst>
              <a:ext uri="{FF2B5EF4-FFF2-40B4-BE49-F238E27FC236}">
                <a16:creationId xmlns:a16="http://schemas.microsoft.com/office/drawing/2014/main" id="{3D8AB0D7-CE27-474F-D698-C41B23AEFE12}"/>
              </a:ext>
            </a:extLst>
          </p:cNvPr>
          <p:cNvSpPr/>
          <p:nvPr/>
        </p:nvSpPr>
        <p:spPr>
          <a:xfrm>
            <a:off x="2114516" y="1119186"/>
            <a:ext cx="6532911" cy="2812206"/>
          </a:xfrm>
          <a:prstGeom prst="rect">
            <a:avLst/>
          </a:prstGeom>
          <a:solidFill>
            <a:srgbClr val="0C9BB4"/>
          </a:solidFill>
          <a:ln w="12700" cap="flat" cmpd="sng" algn="ctr">
            <a:noFill/>
            <a:prstDash val="solid"/>
            <a:miter lim="800000"/>
          </a:ln>
          <a:effectLst/>
        </p:spPr>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微软雅黑"/>
              <a:cs typeface="Arial"/>
              <a:sym typeface="Arial"/>
            </a:endParaRPr>
          </a:p>
        </p:txBody>
      </p:sp>
      <p:sp>
        <p:nvSpPr>
          <p:cNvPr id="23" name="TextBox 22">
            <a:extLst>
              <a:ext uri="{FF2B5EF4-FFF2-40B4-BE49-F238E27FC236}">
                <a16:creationId xmlns:a16="http://schemas.microsoft.com/office/drawing/2014/main" id="{FD285546-52D4-D06E-63D4-E4BB8795FF36}"/>
              </a:ext>
            </a:extLst>
          </p:cNvPr>
          <p:cNvSpPr txBox="1"/>
          <p:nvPr/>
        </p:nvSpPr>
        <p:spPr>
          <a:xfrm>
            <a:off x="2278489" y="1332340"/>
            <a:ext cx="6214157" cy="255454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vi-VN" sz="3200" b="1" i="0" u="none" strike="noStrike" kern="1200" cap="none" spc="0" normalizeH="0" baseline="0" noProof="0" dirty="0">
                <a:ln>
                  <a:noFill/>
                </a:ln>
                <a:solidFill>
                  <a:srgbClr val="FFFFF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Đây là danh hiệu mà tổ chức Unesco vinh danh những </a:t>
            </a:r>
            <a:r>
              <a:rPr kumimoji="0" lang="vi-VN" sz="32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những con người, những nhân vật nổi tiếng, kiệt xuất, có cống hiến lớn lao cho nền văn hóa dân tộc.</a:t>
            </a:r>
            <a:endParaRPr kumimoji="0" lang="en-SG" sz="32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nvGrpSpPr>
          <p:cNvPr id="24" name="组合 38">
            <a:extLst>
              <a:ext uri="{FF2B5EF4-FFF2-40B4-BE49-F238E27FC236}">
                <a16:creationId xmlns:a16="http://schemas.microsoft.com/office/drawing/2014/main" id="{0FFFBB5F-7501-2253-7EE4-A4BD8A03B6F7}"/>
              </a:ext>
            </a:extLst>
          </p:cNvPr>
          <p:cNvGrpSpPr/>
          <p:nvPr/>
        </p:nvGrpSpPr>
        <p:grpSpPr>
          <a:xfrm>
            <a:off x="2546481" y="4695288"/>
            <a:ext cx="5734412" cy="1481772"/>
            <a:chOff x="440180" y="3419486"/>
            <a:chExt cx="4946168" cy="2127299"/>
          </a:xfrm>
        </p:grpSpPr>
        <p:grpSp>
          <p:nvGrpSpPr>
            <p:cNvPr id="25" name="组合 35">
              <a:extLst>
                <a:ext uri="{FF2B5EF4-FFF2-40B4-BE49-F238E27FC236}">
                  <a16:creationId xmlns:a16="http://schemas.microsoft.com/office/drawing/2014/main" id="{3A9DB3FD-4CCD-38FF-BB95-0B4A5483A0A2}"/>
                </a:ext>
              </a:extLst>
            </p:cNvPr>
            <p:cNvGrpSpPr/>
            <p:nvPr/>
          </p:nvGrpSpPr>
          <p:grpSpPr>
            <a:xfrm>
              <a:off x="440180" y="3419486"/>
              <a:ext cx="4946168" cy="2127299"/>
              <a:chOff x="871714" y="1500142"/>
              <a:chExt cx="4071222" cy="1553976"/>
            </a:xfrm>
          </p:grpSpPr>
          <p:sp>
            <p:nvSpPr>
              <p:cNvPr id="27" name="圆角矩形 36">
                <a:extLst>
                  <a:ext uri="{FF2B5EF4-FFF2-40B4-BE49-F238E27FC236}">
                    <a16:creationId xmlns:a16="http://schemas.microsoft.com/office/drawing/2014/main" id="{350BD408-738D-37B5-31EB-7D62016DF3A2}"/>
                  </a:ext>
                </a:extLst>
              </p:cNvPr>
              <p:cNvSpPr/>
              <p:nvPr/>
            </p:nvSpPr>
            <p:spPr>
              <a:xfrm>
                <a:off x="871714" y="1500142"/>
                <a:ext cx="4071222" cy="1553976"/>
              </a:xfrm>
              <a:prstGeom prst="roundRect">
                <a:avLst>
                  <a:gd name="adj" fmla="val 10006"/>
                </a:avLst>
              </a:prstGeom>
              <a:noFill/>
              <a:ln w="25400" cap="rnd" cmpd="sng" algn="ctr">
                <a:solidFill>
                  <a:srgbClr val="0A86DC"/>
                </a:solidFill>
                <a:prstDash val="lgDash"/>
                <a:round/>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zh-CN" altLang="en-US" sz="1350" b="0" i="0" u="none" strike="noStrike" kern="0" cap="none" spc="0" normalizeH="0" baseline="0" noProof="0">
                  <a:ln>
                    <a:noFill/>
                  </a:ln>
                  <a:solidFill>
                    <a:prstClr val="white"/>
                  </a:solidFill>
                  <a:effectLst/>
                  <a:uLnTx/>
                  <a:uFillTx/>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sp>
            <p:nvSpPr>
              <p:cNvPr id="28" name="圆角矩形 37">
                <a:extLst>
                  <a:ext uri="{FF2B5EF4-FFF2-40B4-BE49-F238E27FC236}">
                    <a16:creationId xmlns:a16="http://schemas.microsoft.com/office/drawing/2014/main" id="{354844E6-11F7-1034-D692-563471F247FD}"/>
                  </a:ext>
                </a:extLst>
              </p:cNvPr>
              <p:cNvSpPr/>
              <p:nvPr/>
            </p:nvSpPr>
            <p:spPr>
              <a:xfrm>
                <a:off x="988736" y="1618130"/>
                <a:ext cx="3837179" cy="1318001"/>
              </a:xfrm>
              <a:prstGeom prst="roundRect">
                <a:avLst>
                  <a:gd name="adj" fmla="val 10006"/>
                </a:avLst>
              </a:prstGeom>
              <a:solidFill>
                <a:srgbClr val="8FB1E8">
                  <a:lumMod val="20000"/>
                  <a:lumOff val="80000"/>
                </a:srgbClr>
              </a:solidFill>
              <a:ln w="25400" cap="rnd" cmpd="sng" algn="ctr">
                <a:noFill/>
                <a:prstDash val="lgDash"/>
                <a:round/>
              </a:ln>
              <a:effectLst/>
            </p:spPr>
            <p:txBody>
              <a:bodyPr rtlCol="0" anchor="ctr"/>
              <a:lstStyle/>
              <a:p>
                <a:pPr marL="0" marR="0" lvl="0" indent="0" algn="ctr" defTabSz="685800" rtl="0" eaLnBrk="1" fontAlgn="auto" latinLnBrk="0" hangingPunct="1">
                  <a:lnSpc>
                    <a:spcPct val="150000"/>
                  </a:lnSpc>
                  <a:spcBef>
                    <a:spcPts val="0"/>
                  </a:spcBef>
                  <a:spcAft>
                    <a:spcPts val="0"/>
                  </a:spcAft>
                  <a:buClrTx/>
                  <a:buSzTx/>
                  <a:buFont typeface="Arial"/>
                  <a:buNone/>
                  <a:tabLst/>
                  <a:defRPr/>
                </a:pPr>
                <a:endParaRPr kumimoji="0" lang="zh-CN" altLang="en-US" sz="1350" b="0" i="0" u="none" strike="noStrike" kern="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黑体-繁" panose="03000509000000000000" pitchFamily="65" charset="-122"/>
                  <a:sym typeface="思源宋体 CN" panose="02020400000000000000" pitchFamily="18" charset="-122"/>
                </a:endParaRPr>
              </a:p>
            </p:txBody>
          </p:sp>
        </p:grpSp>
        <p:sp>
          <p:nvSpPr>
            <p:cNvPr id="26" name="矩形 1">
              <a:extLst>
                <a:ext uri="{FF2B5EF4-FFF2-40B4-BE49-F238E27FC236}">
                  <a16:creationId xmlns:a16="http://schemas.microsoft.com/office/drawing/2014/main" id="{A6BC570F-D576-1AA8-4F8C-26DB10267B80}"/>
                </a:ext>
              </a:extLst>
            </p:cNvPr>
            <p:cNvSpPr/>
            <p:nvPr/>
          </p:nvSpPr>
          <p:spPr>
            <a:xfrm>
              <a:off x="627264" y="3712591"/>
              <a:ext cx="4463927" cy="570517"/>
            </a:xfrm>
            <a:prstGeom prst="rect">
              <a:avLst/>
            </a:prstGeom>
          </p:spPr>
          <p:txBody>
            <a:bodyPr wrap="square">
              <a:spAutoFit/>
            </a:bodyPr>
            <a:lstStyle/>
            <a:p>
              <a:pPr marL="0" marR="0" lvl="0" indent="0" algn="ctr" defTabSz="685800" rtl="0" eaLnBrk="1" fontAlgn="auto" latinLnBrk="0" hangingPunct="1">
                <a:lnSpc>
                  <a:spcPct val="150000"/>
                </a:lnSpc>
                <a:spcBef>
                  <a:spcPts val="0"/>
                </a:spcBef>
                <a:spcAft>
                  <a:spcPts val="0"/>
                </a:spcAft>
                <a:buClrTx/>
                <a:buSzTx/>
                <a:buFont typeface="Arial"/>
                <a:buNone/>
                <a:tabLst/>
                <a:defRPr/>
              </a:pPr>
              <a:endParaRPr kumimoji="0" lang="zh-CN" altLang="en-US" sz="1350" b="0" i="0" u="none" strike="noStrike" kern="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黑体-繁" panose="03000509000000000000" pitchFamily="65" charset="-122"/>
                <a:sym typeface="思源宋体 CN" panose="02020400000000000000" pitchFamily="18" charset="-122"/>
              </a:endParaRPr>
            </a:p>
          </p:txBody>
        </p:sp>
      </p:grpSp>
      <p:grpSp>
        <p:nvGrpSpPr>
          <p:cNvPr id="29" name="组合 11">
            <a:extLst>
              <a:ext uri="{FF2B5EF4-FFF2-40B4-BE49-F238E27FC236}">
                <a16:creationId xmlns:a16="http://schemas.microsoft.com/office/drawing/2014/main" id="{DE2BBADE-423B-616B-236C-C338D0E42165}"/>
              </a:ext>
            </a:extLst>
          </p:cNvPr>
          <p:cNvGrpSpPr/>
          <p:nvPr/>
        </p:nvGrpSpPr>
        <p:grpSpPr>
          <a:xfrm>
            <a:off x="4497260" y="4225989"/>
            <a:ext cx="2356231" cy="296980"/>
            <a:chOff x="1500706" y="3155738"/>
            <a:chExt cx="2697446" cy="362310"/>
          </a:xfrm>
        </p:grpSpPr>
        <p:sp>
          <p:nvSpPr>
            <p:cNvPr id="30" name="燕尾形 40">
              <a:extLst>
                <a:ext uri="{FF2B5EF4-FFF2-40B4-BE49-F238E27FC236}">
                  <a16:creationId xmlns:a16="http://schemas.microsoft.com/office/drawing/2014/main" id="{E3E4EF02-243E-4485-B8AA-F6D091D271EA}"/>
                </a:ext>
              </a:extLst>
            </p:cNvPr>
            <p:cNvSpPr/>
            <p:nvPr/>
          </p:nvSpPr>
          <p:spPr>
            <a:xfrm rot="5400000">
              <a:off x="1500706" y="3155738"/>
              <a:ext cx="362310" cy="362310"/>
            </a:xfrm>
            <a:prstGeom prst="chevron">
              <a:avLst/>
            </a:prstGeom>
            <a:pattFill prst="wdUpDiag">
              <a:fgClr>
                <a:srgbClr val="FEA1B3"/>
              </a:fgClr>
              <a:bgClr>
                <a:srgbClr val="C4DB62"/>
              </a:bgClr>
            </a:pattFill>
            <a:ln w="25400" cap="flat" cmpd="sng" algn="ctr">
              <a:solidFill>
                <a:srgbClr val="0A86DC"/>
              </a:solid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zh-CN" altLang="en-US" sz="1350" b="0" i="0" u="none" strike="noStrike" kern="0" cap="none" spc="0" normalizeH="0" baseline="0" noProof="0">
                <a:ln>
                  <a:noFill/>
                </a:ln>
                <a:solidFill>
                  <a:prstClr val="black"/>
                </a:solidFill>
                <a:effectLst/>
                <a:uLnTx/>
                <a:uFillTx/>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sp>
          <p:nvSpPr>
            <p:cNvPr id="31" name="燕尾形 41">
              <a:extLst>
                <a:ext uri="{FF2B5EF4-FFF2-40B4-BE49-F238E27FC236}">
                  <a16:creationId xmlns:a16="http://schemas.microsoft.com/office/drawing/2014/main" id="{BA4380A5-F04B-9D6F-B4E0-2A8E510EE1DE}"/>
                </a:ext>
              </a:extLst>
            </p:cNvPr>
            <p:cNvSpPr/>
            <p:nvPr/>
          </p:nvSpPr>
          <p:spPr>
            <a:xfrm rot="5400000">
              <a:off x="2668274" y="3155738"/>
              <a:ext cx="362310" cy="362310"/>
            </a:xfrm>
            <a:prstGeom prst="chevron">
              <a:avLst/>
            </a:prstGeom>
            <a:pattFill prst="wdUpDiag">
              <a:fgClr>
                <a:srgbClr val="FEA1B3"/>
              </a:fgClr>
              <a:bgClr>
                <a:srgbClr val="C4DB62"/>
              </a:bgClr>
            </a:pattFill>
            <a:ln w="25400" cap="flat" cmpd="sng" algn="ctr">
              <a:solidFill>
                <a:srgbClr val="0A86DC"/>
              </a:solid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zh-CN" altLang="en-US" sz="1350" b="0" i="0" u="none" strike="noStrike" kern="0" cap="none" spc="0" normalizeH="0" baseline="0" noProof="0" dirty="0">
                <a:ln>
                  <a:noFill/>
                </a:ln>
                <a:solidFill>
                  <a:prstClr val="black"/>
                </a:solidFill>
                <a:effectLst/>
                <a:uLnTx/>
                <a:uFillTx/>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sp>
          <p:nvSpPr>
            <p:cNvPr id="32" name="燕尾形 42">
              <a:extLst>
                <a:ext uri="{FF2B5EF4-FFF2-40B4-BE49-F238E27FC236}">
                  <a16:creationId xmlns:a16="http://schemas.microsoft.com/office/drawing/2014/main" id="{AA295E2E-C2FF-AB51-46BF-32215670C902}"/>
                </a:ext>
              </a:extLst>
            </p:cNvPr>
            <p:cNvSpPr/>
            <p:nvPr/>
          </p:nvSpPr>
          <p:spPr>
            <a:xfrm rot="5400000">
              <a:off x="3835842" y="3155738"/>
              <a:ext cx="362310" cy="362310"/>
            </a:xfrm>
            <a:prstGeom prst="chevron">
              <a:avLst/>
            </a:prstGeom>
            <a:pattFill prst="wdUpDiag">
              <a:fgClr>
                <a:srgbClr val="FEA1B3"/>
              </a:fgClr>
              <a:bgClr>
                <a:srgbClr val="C4DB62"/>
              </a:bgClr>
            </a:pattFill>
            <a:ln w="25400" cap="flat" cmpd="sng" algn="ctr">
              <a:solidFill>
                <a:srgbClr val="0A86DC"/>
              </a:solid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zh-CN" altLang="en-US" sz="1350" b="0" i="0" u="none" strike="noStrike" kern="0" cap="none" spc="0" normalizeH="0" baseline="0" noProof="0">
                <a:ln>
                  <a:noFill/>
                </a:ln>
                <a:solidFill>
                  <a:prstClr val="black"/>
                </a:solidFill>
                <a:effectLst/>
                <a:uLnTx/>
                <a:uFillTx/>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grpSp>
      <p:sp>
        <p:nvSpPr>
          <p:cNvPr id="33" name="TextBox 32">
            <a:extLst>
              <a:ext uri="{FF2B5EF4-FFF2-40B4-BE49-F238E27FC236}">
                <a16:creationId xmlns:a16="http://schemas.microsoft.com/office/drawing/2014/main" id="{15DBF286-2A04-2622-1E3E-58559B6714A9}"/>
              </a:ext>
            </a:extLst>
          </p:cNvPr>
          <p:cNvSpPr txBox="1"/>
          <p:nvPr/>
        </p:nvSpPr>
        <p:spPr>
          <a:xfrm>
            <a:off x="3126563" y="4797368"/>
            <a:ext cx="4511793"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Danh nhân văn hóa thế giới</a:t>
            </a:r>
            <a:endParaRPr kumimoji="0" lang="en-SG" sz="88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F0502020204030204"/>
              <a:cs typeface="Times New Roman" panose="02020603050405020304" pitchFamily="18" charset="0"/>
            </a:endParaRPr>
          </a:p>
        </p:txBody>
      </p:sp>
    </p:spTree>
    <p:extLst>
      <p:ext uri="{BB962C8B-B14F-4D97-AF65-F5344CB8AC3E}">
        <p14:creationId xmlns:p14="http://schemas.microsoft.com/office/powerpoint/2010/main" val="12502059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randombar(horizont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up)">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barn(inVertical)">
                                      <p:cBhvr>
                                        <p:cTn id="1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D92231D-8154-418E-FD63-E5965E4EDEEB}"/>
              </a:ext>
            </a:extLst>
          </p:cNvPr>
          <p:cNvPicPr>
            <a:picLocks noChangeAspect="1"/>
          </p:cNvPicPr>
          <p:nvPr/>
        </p:nvPicPr>
        <p:blipFill>
          <a:blip r:embed="rId2"/>
          <a:stretch>
            <a:fillRect/>
          </a:stretch>
        </p:blipFill>
        <p:spPr>
          <a:xfrm>
            <a:off x="0" y="0"/>
            <a:ext cx="12192000" cy="6858000"/>
          </a:xfrm>
          <a:prstGeom prst="rect">
            <a:avLst/>
          </a:prstGeom>
        </p:spPr>
      </p:pic>
      <p:sp>
        <p:nvSpPr>
          <p:cNvPr id="20" name="Rectangle: Folded Corner 19">
            <a:extLst>
              <a:ext uri="{FF2B5EF4-FFF2-40B4-BE49-F238E27FC236}">
                <a16:creationId xmlns:a16="http://schemas.microsoft.com/office/drawing/2014/main" id="{EA66E163-4CD2-2AF0-5F4A-0FC4E8B9468E}"/>
              </a:ext>
            </a:extLst>
          </p:cNvPr>
          <p:cNvSpPr/>
          <p:nvPr/>
        </p:nvSpPr>
        <p:spPr>
          <a:xfrm>
            <a:off x="1901951" y="894706"/>
            <a:ext cx="7555200" cy="3211390"/>
          </a:xfrm>
          <a:prstGeom prst="foldedCorner">
            <a:avLst/>
          </a:prstGeom>
          <a:solidFill>
            <a:srgbClr val="FAA5A3"/>
          </a:solidFill>
          <a:ln w="12700" cap="flat" cmpd="sng" algn="ctr">
            <a:noFill/>
            <a:prstDash val="solid"/>
            <a:miter lim="800000"/>
          </a:ln>
          <a:effectLst/>
        </p:spPr>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微软雅黑"/>
              <a:cs typeface="Arial"/>
              <a:sym typeface="Arial"/>
            </a:endParaRPr>
          </a:p>
        </p:txBody>
      </p:sp>
      <p:sp>
        <p:nvSpPr>
          <p:cNvPr id="21" name="Rectangle 20">
            <a:extLst>
              <a:ext uri="{FF2B5EF4-FFF2-40B4-BE49-F238E27FC236}">
                <a16:creationId xmlns:a16="http://schemas.microsoft.com/office/drawing/2014/main" id="{7A2CE81E-2A7A-A29B-0FD5-D799F8D790BB}"/>
              </a:ext>
            </a:extLst>
          </p:cNvPr>
          <p:cNvSpPr/>
          <p:nvPr/>
        </p:nvSpPr>
        <p:spPr>
          <a:xfrm rot="19010495">
            <a:off x="1362168" y="831362"/>
            <a:ext cx="942633" cy="433730"/>
          </a:xfrm>
          <a:prstGeom prst="rect">
            <a:avLst/>
          </a:prstGeom>
          <a:solidFill>
            <a:srgbClr val="4472C4">
              <a:alpha val="74000"/>
            </a:srgbClr>
          </a:solidFill>
          <a:ln w="12700" cap="flat" cmpd="sng" algn="ctr">
            <a:noFill/>
            <a:prstDash val="solid"/>
            <a:miter lim="800000"/>
          </a:ln>
          <a:effectLst/>
        </p:spPr>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微软雅黑"/>
              <a:cs typeface="Arial"/>
              <a:sym typeface="Arial"/>
            </a:endParaRPr>
          </a:p>
        </p:txBody>
      </p:sp>
      <p:sp>
        <p:nvSpPr>
          <p:cNvPr id="22" name="Rectangle 21">
            <a:extLst>
              <a:ext uri="{FF2B5EF4-FFF2-40B4-BE49-F238E27FC236}">
                <a16:creationId xmlns:a16="http://schemas.microsoft.com/office/drawing/2014/main" id="{3D8AB0D7-CE27-474F-D698-C41B23AEFE12}"/>
              </a:ext>
            </a:extLst>
          </p:cNvPr>
          <p:cNvSpPr/>
          <p:nvPr/>
        </p:nvSpPr>
        <p:spPr>
          <a:xfrm>
            <a:off x="2181701" y="1116866"/>
            <a:ext cx="6733722" cy="2812206"/>
          </a:xfrm>
          <a:prstGeom prst="rect">
            <a:avLst/>
          </a:prstGeom>
          <a:solidFill>
            <a:srgbClr val="0C9BB4"/>
          </a:solidFill>
          <a:ln w="12700" cap="flat" cmpd="sng" algn="ctr">
            <a:noFill/>
            <a:prstDash val="solid"/>
            <a:miter lim="800000"/>
          </a:ln>
          <a:effectLst/>
        </p:spPr>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微软雅黑"/>
              <a:cs typeface="Arial"/>
              <a:sym typeface="Arial"/>
            </a:endParaRPr>
          </a:p>
        </p:txBody>
      </p:sp>
      <p:sp>
        <p:nvSpPr>
          <p:cNvPr id="23" name="TextBox 22">
            <a:extLst>
              <a:ext uri="{FF2B5EF4-FFF2-40B4-BE49-F238E27FC236}">
                <a16:creationId xmlns:a16="http://schemas.microsoft.com/office/drawing/2014/main" id="{FD285546-52D4-D06E-63D4-E4BB8795FF36}"/>
              </a:ext>
            </a:extLst>
          </p:cNvPr>
          <p:cNvSpPr txBox="1"/>
          <p:nvPr/>
        </p:nvSpPr>
        <p:spPr>
          <a:xfrm>
            <a:off x="2178511" y="1116866"/>
            <a:ext cx="6884035" cy="2701702"/>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800"/>
              </a:spcAft>
              <a:buClrTx/>
              <a:buSzTx/>
              <a:buFontTx/>
              <a:buNone/>
              <a:tabLst/>
              <a:defRPr/>
            </a:pPr>
            <a:r>
              <a:rPr kumimoji="0" lang="vi-VN" sz="3600" b="1" i="0" u="none" strike="noStrike" kern="1200" cap="none" spc="0" normalizeH="0" baseline="0" noProof="0" dirty="0">
                <a:ln>
                  <a:noFill/>
                </a:ln>
                <a:solidFill>
                  <a:srgbClr val="FFFFF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Câu 2: </a:t>
            </a:r>
            <a:r>
              <a:rPr kumimoji="0" lang="vi-VN" sz="36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Đây là nơi nào?</a:t>
            </a:r>
            <a:endParaRPr kumimoji="0" lang="en-SG" sz="36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vi-VN" sz="3600" b="1" i="1"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Nơi nào thành quách dọc ngang</a:t>
            </a:r>
            <a:endParaRPr kumimoji="0" lang="en-SG" sz="36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vi-VN" sz="3600" b="1" i="1"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Xa gần nức tiếng kinh thành cố đô </a:t>
            </a:r>
            <a:endParaRPr kumimoji="0" lang="en-SG" sz="36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nvGrpSpPr>
          <p:cNvPr id="24" name="组合 38">
            <a:extLst>
              <a:ext uri="{FF2B5EF4-FFF2-40B4-BE49-F238E27FC236}">
                <a16:creationId xmlns:a16="http://schemas.microsoft.com/office/drawing/2014/main" id="{0FFFBB5F-7501-2253-7EE4-A4BD8A03B6F7}"/>
              </a:ext>
            </a:extLst>
          </p:cNvPr>
          <p:cNvGrpSpPr/>
          <p:nvPr/>
        </p:nvGrpSpPr>
        <p:grpSpPr>
          <a:xfrm>
            <a:off x="2546481" y="4695288"/>
            <a:ext cx="5734412" cy="1481772"/>
            <a:chOff x="440180" y="3419486"/>
            <a:chExt cx="4946168" cy="2127299"/>
          </a:xfrm>
        </p:grpSpPr>
        <p:grpSp>
          <p:nvGrpSpPr>
            <p:cNvPr id="25" name="组合 35">
              <a:extLst>
                <a:ext uri="{FF2B5EF4-FFF2-40B4-BE49-F238E27FC236}">
                  <a16:creationId xmlns:a16="http://schemas.microsoft.com/office/drawing/2014/main" id="{3A9DB3FD-4CCD-38FF-BB95-0B4A5483A0A2}"/>
                </a:ext>
              </a:extLst>
            </p:cNvPr>
            <p:cNvGrpSpPr/>
            <p:nvPr/>
          </p:nvGrpSpPr>
          <p:grpSpPr>
            <a:xfrm>
              <a:off x="440180" y="3419486"/>
              <a:ext cx="4946168" cy="2127299"/>
              <a:chOff x="871714" y="1500142"/>
              <a:chExt cx="4071222" cy="1553976"/>
            </a:xfrm>
          </p:grpSpPr>
          <p:sp>
            <p:nvSpPr>
              <p:cNvPr id="27" name="圆角矩形 36">
                <a:extLst>
                  <a:ext uri="{FF2B5EF4-FFF2-40B4-BE49-F238E27FC236}">
                    <a16:creationId xmlns:a16="http://schemas.microsoft.com/office/drawing/2014/main" id="{350BD408-738D-37B5-31EB-7D62016DF3A2}"/>
                  </a:ext>
                </a:extLst>
              </p:cNvPr>
              <p:cNvSpPr/>
              <p:nvPr/>
            </p:nvSpPr>
            <p:spPr>
              <a:xfrm>
                <a:off x="871714" y="1500142"/>
                <a:ext cx="4071222" cy="1553976"/>
              </a:xfrm>
              <a:prstGeom prst="roundRect">
                <a:avLst>
                  <a:gd name="adj" fmla="val 10006"/>
                </a:avLst>
              </a:prstGeom>
              <a:noFill/>
              <a:ln w="25400" cap="rnd" cmpd="sng" algn="ctr">
                <a:solidFill>
                  <a:srgbClr val="0A86DC"/>
                </a:solidFill>
                <a:prstDash val="lgDash"/>
                <a:round/>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zh-CN" altLang="en-US" sz="1350" b="0" i="0" u="none" strike="noStrike" kern="0" cap="none" spc="0" normalizeH="0" baseline="0" noProof="0">
                  <a:ln>
                    <a:noFill/>
                  </a:ln>
                  <a:solidFill>
                    <a:prstClr val="white"/>
                  </a:solidFill>
                  <a:effectLst/>
                  <a:uLnTx/>
                  <a:uFillTx/>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sp>
            <p:nvSpPr>
              <p:cNvPr id="28" name="圆角矩形 37">
                <a:extLst>
                  <a:ext uri="{FF2B5EF4-FFF2-40B4-BE49-F238E27FC236}">
                    <a16:creationId xmlns:a16="http://schemas.microsoft.com/office/drawing/2014/main" id="{354844E6-11F7-1034-D692-563471F247FD}"/>
                  </a:ext>
                </a:extLst>
              </p:cNvPr>
              <p:cNvSpPr/>
              <p:nvPr/>
            </p:nvSpPr>
            <p:spPr>
              <a:xfrm>
                <a:off x="988736" y="1618130"/>
                <a:ext cx="3837179" cy="1318001"/>
              </a:xfrm>
              <a:prstGeom prst="roundRect">
                <a:avLst>
                  <a:gd name="adj" fmla="val 10006"/>
                </a:avLst>
              </a:prstGeom>
              <a:solidFill>
                <a:srgbClr val="8FB1E8">
                  <a:lumMod val="20000"/>
                  <a:lumOff val="80000"/>
                </a:srgbClr>
              </a:solidFill>
              <a:ln w="25400" cap="rnd" cmpd="sng" algn="ctr">
                <a:noFill/>
                <a:prstDash val="lgDash"/>
                <a:round/>
              </a:ln>
              <a:effectLst/>
            </p:spPr>
            <p:txBody>
              <a:bodyPr rtlCol="0" anchor="ctr"/>
              <a:lstStyle/>
              <a:p>
                <a:pPr marL="0" marR="0" lvl="0" indent="0" algn="ctr" defTabSz="685800" rtl="0" eaLnBrk="1" fontAlgn="auto" latinLnBrk="0" hangingPunct="1">
                  <a:lnSpc>
                    <a:spcPct val="150000"/>
                  </a:lnSpc>
                  <a:spcBef>
                    <a:spcPts val="0"/>
                  </a:spcBef>
                  <a:spcAft>
                    <a:spcPts val="0"/>
                  </a:spcAft>
                  <a:buClrTx/>
                  <a:buSzTx/>
                  <a:buFont typeface="Arial"/>
                  <a:buNone/>
                  <a:tabLst/>
                  <a:defRPr/>
                </a:pPr>
                <a:endParaRPr kumimoji="0" lang="zh-CN" altLang="en-US" sz="1350" b="0" i="0" u="none" strike="noStrike" kern="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黑体-繁" panose="03000509000000000000" pitchFamily="65" charset="-122"/>
                  <a:sym typeface="思源宋体 CN" panose="02020400000000000000" pitchFamily="18" charset="-122"/>
                </a:endParaRPr>
              </a:p>
            </p:txBody>
          </p:sp>
        </p:grpSp>
        <p:sp>
          <p:nvSpPr>
            <p:cNvPr id="26" name="矩形 1">
              <a:extLst>
                <a:ext uri="{FF2B5EF4-FFF2-40B4-BE49-F238E27FC236}">
                  <a16:creationId xmlns:a16="http://schemas.microsoft.com/office/drawing/2014/main" id="{A6BC570F-D576-1AA8-4F8C-26DB10267B80}"/>
                </a:ext>
              </a:extLst>
            </p:cNvPr>
            <p:cNvSpPr/>
            <p:nvPr/>
          </p:nvSpPr>
          <p:spPr>
            <a:xfrm>
              <a:off x="627264" y="3712591"/>
              <a:ext cx="4463927" cy="570517"/>
            </a:xfrm>
            <a:prstGeom prst="rect">
              <a:avLst/>
            </a:prstGeom>
          </p:spPr>
          <p:txBody>
            <a:bodyPr wrap="square">
              <a:spAutoFit/>
            </a:bodyPr>
            <a:lstStyle/>
            <a:p>
              <a:pPr marL="0" marR="0" lvl="0" indent="0" algn="ctr" defTabSz="685800" rtl="0" eaLnBrk="1" fontAlgn="auto" latinLnBrk="0" hangingPunct="1">
                <a:lnSpc>
                  <a:spcPct val="150000"/>
                </a:lnSpc>
                <a:spcBef>
                  <a:spcPts val="0"/>
                </a:spcBef>
                <a:spcAft>
                  <a:spcPts val="0"/>
                </a:spcAft>
                <a:buClrTx/>
                <a:buSzTx/>
                <a:buFont typeface="Arial"/>
                <a:buNone/>
                <a:tabLst/>
                <a:defRPr/>
              </a:pPr>
              <a:endParaRPr kumimoji="0" lang="zh-CN" altLang="en-US" sz="1350" b="0" i="0" u="none" strike="noStrike" kern="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黑体-繁" panose="03000509000000000000" pitchFamily="65" charset="-122"/>
                <a:sym typeface="思源宋体 CN" panose="02020400000000000000" pitchFamily="18" charset="-122"/>
              </a:endParaRPr>
            </a:p>
          </p:txBody>
        </p:sp>
      </p:grpSp>
      <p:grpSp>
        <p:nvGrpSpPr>
          <p:cNvPr id="29" name="组合 11">
            <a:extLst>
              <a:ext uri="{FF2B5EF4-FFF2-40B4-BE49-F238E27FC236}">
                <a16:creationId xmlns:a16="http://schemas.microsoft.com/office/drawing/2014/main" id="{DE2BBADE-423B-616B-236C-C338D0E42165}"/>
              </a:ext>
            </a:extLst>
          </p:cNvPr>
          <p:cNvGrpSpPr/>
          <p:nvPr/>
        </p:nvGrpSpPr>
        <p:grpSpPr>
          <a:xfrm>
            <a:off x="4497260" y="4225989"/>
            <a:ext cx="2356231" cy="296980"/>
            <a:chOff x="1500706" y="3155738"/>
            <a:chExt cx="2697446" cy="362310"/>
          </a:xfrm>
        </p:grpSpPr>
        <p:sp>
          <p:nvSpPr>
            <p:cNvPr id="30" name="燕尾形 40">
              <a:extLst>
                <a:ext uri="{FF2B5EF4-FFF2-40B4-BE49-F238E27FC236}">
                  <a16:creationId xmlns:a16="http://schemas.microsoft.com/office/drawing/2014/main" id="{E3E4EF02-243E-4485-B8AA-F6D091D271EA}"/>
                </a:ext>
              </a:extLst>
            </p:cNvPr>
            <p:cNvSpPr/>
            <p:nvPr/>
          </p:nvSpPr>
          <p:spPr>
            <a:xfrm rot="5400000">
              <a:off x="1500706" y="3155738"/>
              <a:ext cx="362310" cy="362310"/>
            </a:xfrm>
            <a:prstGeom prst="chevron">
              <a:avLst/>
            </a:prstGeom>
            <a:pattFill prst="wdUpDiag">
              <a:fgClr>
                <a:srgbClr val="FEA1B3"/>
              </a:fgClr>
              <a:bgClr>
                <a:srgbClr val="C4DB62"/>
              </a:bgClr>
            </a:pattFill>
            <a:ln w="25400" cap="flat" cmpd="sng" algn="ctr">
              <a:solidFill>
                <a:srgbClr val="0A86DC"/>
              </a:solid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zh-CN" altLang="en-US" sz="1350" b="0" i="0" u="none" strike="noStrike" kern="0" cap="none" spc="0" normalizeH="0" baseline="0" noProof="0">
                <a:ln>
                  <a:noFill/>
                </a:ln>
                <a:solidFill>
                  <a:prstClr val="black"/>
                </a:solidFill>
                <a:effectLst/>
                <a:uLnTx/>
                <a:uFillTx/>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sp>
          <p:nvSpPr>
            <p:cNvPr id="31" name="燕尾形 41">
              <a:extLst>
                <a:ext uri="{FF2B5EF4-FFF2-40B4-BE49-F238E27FC236}">
                  <a16:creationId xmlns:a16="http://schemas.microsoft.com/office/drawing/2014/main" id="{BA4380A5-F04B-9D6F-B4E0-2A8E510EE1DE}"/>
                </a:ext>
              </a:extLst>
            </p:cNvPr>
            <p:cNvSpPr/>
            <p:nvPr/>
          </p:nvSpPr>
          <p:spPr>
            <a:xfrm rot="5400000">
              <a:off x="2668274" y="3155738"/>
              <a:ext cx="362310" cy="362310"/>
            </a:xfrm>
            <a:prstGeom prst="chevron">
              <a:avLst/>
            </a:prstGeom>
            <a:pattFill prst="wdUpDiag">
              <a:fgClr>
                <a:srgbClr val="FEA1B3"/>
              </a:fgClr>
              <a:bgClr>
                <a:srgbClr val="C4DB62"/>
              </a:bgClr>
            </a:pattFill>
            <a:ln w="25400" cap="flat" cmpd="sng" algn="ctr">
              <a:solidFill>
                <a:srgbClr val="0A86DC"/>
              </a:solid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zh-CN" altLang="en-US" sz="1350" b="0" i="0" u="none" strike="noStrike" kern="0" cap="none" spc="0" normalizeH="0" baseline="0" noProof="0" dirty="0">
                <a:ln>
                  <a:noFill/>
                </a:ln>
                <a:solidFill>
                  <a:prstClr val="black"/>
                </a:solidFill>
                <a:effectLst/>
                <a:uLnTx/>
                <a:uFillTx/>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sp>
          <p:nvSpPr>
            <p:cNvPr id="32" name="燕尾形 42">
              <a:extLst>
                <a:ext uri="{FF2B5EF4-FFF2-40B4-BE49-F238E27FC236}">
                  <a16:creationId xmlns:a16="http://schemas.microsoft.com/office/drawing/2014/main" id="{AA295E2E-C2FF-AB51-46BF-32215670C902}"/>
                </a:ext>
              </a:extLst>
            </p:cNvPr>
            <p:cNvSpPr/>
            <p:nvPr/>
          </p:nvSpPr>
          <p:spPr>
            <a:xfrm rot="5400000">
              <a:off x="3835842" y="3155738"/>
              <a:ext cx="362310" cy="362310"/>
            </a:xfrm>
            <a:prstGeom prst="chevron">
              <a:avLst/>
            </a:prstGeom>
            <a:pattFill prst="wdUpDiag">
              <a:fgClr>
                <a:srgbClr val="FEA1B3"/>
              </a:fgClr>
              <a:bgClr>
                <a:srgbClr val="C4DB62"/>
              </a:bgClr>
            </a:pattFill>
            <a:ln w="25400" cap="flat" cmpd="sng" algn="ctr">
              <a:solidFill>
                <a:srgbClr val="0A86DC"/>
              </a:solid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zh-CN" altLang="en-US" sz="1350" b="0" i="0" u="none" strike="noStrike" kern="0" cap="none" spc="0" normalizeH="0" baseline="0" noProof="0">
                <a:ln>
                  <a:noFill/>
                </a:ln>
                <a:solidFill>
                  <a:prstClr val="black"/>
                </a:solidFill>
                <a:effectLst/>
                <a:uLnTx/>
                <a:uFillTx/>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grpSp>
      <p:sp>
        <p:nvSpPr>
          <p:cNvPr id="33" name="TextBox 32">
            <a:extLst>
              <a:ext uri="{FF2B5EF4-FFF2-40B4-BE49-F238E27FC236}">
                <a16:creationId xmlns:a16="http://schemas.microsoft.com/office/drawing/2014/main" id="{15DBF286-2A04-2622-1E3E-58559B6714A9}"/>
              </a:ext>
            </a:extLst>
          </p:cNvPr>
          <p:cNvSpPr txBox="1"/>
          <p:nvPr/>
        </p:nvSpPr>
        <p:spPr>
          <a:xfrm>
            <a:off x="4655500" y="5045431"/>
            <a:ext cx="3876720"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F0502020204030204"/>
                <a:cs typeface="Arial"/>
              </a:rPr>
              <a:t>HUẾ</a:t>
            </a:r>
            <a:endParaRPr kumimoji="0" lang="en-SG" sz="4800" b="1" i="0" u="none" strike="noStrike" kern="1200" cap="none" spc="0" normalizeH="0" baseline="0" noProof="0" dirty="0">
              <a:ln>
                <a:noFill/>
              </a:ln>
              <a:solidFill>
                <a:prstClr val="black"/>
              </a:solidFill>
              <a:effectLst/>
              <a:uLnTx/>
              <a:uFillTx/>
              <a:latin typeface="等线 Light" panose="020F0302020204030204"/>
              <a:ea typeface="等线" panose="020F0502020204030204"/>
              <a:cs typeface="Arial"/>
            </a:endParaRPr>
          </a:p>
        </p:txBody>
      </p:sp>
      <p:pic>
        <p:nvPicPr>
          <p:cNvPr id="3" name="Graphic 2" descr="Home">
            <a:hlinkClick r:id="rId3" action="ppaction://hlinksldjump"/>
            <a:extLst>
              <a:ext uri="{FF2B5EF4-FFF2-40B4-BE49-F238E27FC236}">
                <a16:creationId xmlns:a16="http://schemas.microsoft.com/office/drawing/2014/main" id="{4DA491E6-91F8-097C-4856-061BEDA5EA1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10424160" y="49268"/>
            <a:ext cx="1633470" cy="1633470"/>
          </a:xfrm>
          <a:prstGeom prst="rect">
            <a:avLst/>
          </a:prstGeom>
        </p:spPr>
      </p:pic>
    </p:spTree>
    <p:extLst>
      <p:ext uri="{BB962C8B-B14F-4D97-AF65-F5344CB8AC3E}">
        <p14:creationId xmlns:p14="http://schemas.microsoft.com/office/powerpoint/2010/main" val="38842143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randombar(horizont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up)">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barn(inVertical)">
                                      <p:cBhvr>
                                        <p:cTn id="1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D92231D-8154-418E-FD63-E5965E4EDEEB}"/>
              </a:ext>
            </a:extLst>
          </p:cNvPr>
          <p:cNvPicPr>
            <a:picLocks noChangeAspect="1"/>
          </p:cNvPicPr>
          <p:nvPr/>
        </p:nvPicPr>
        <p:blipFill>
          <a:blip r:embed="rId2"/>
          <a:stretch>
            <a:fillRect/>
          </a:stretch>
        </p:blipFill>
        <p:spPr>
          <a:xfrm>
            <a:off x="0" y="0"/>
            <a:ext cx="12192000" cy="6858000"/>
          </a:xfrm>
          <a:prstGeom prst="rect">
            <a:avLst/>
          </a:prstGeom>
        </p:spPr>
      </p:pic>
      <p:sp>
        <p:nvSpPr>
          <p:cNvPr id="20" name="Rectangle: Folded Corner 19">
            <a:extLst>
              <a:ext uri="{FF2B5EF4-FFF2-40B4-BE49-F238E27FC236}">
                <a16:creationId xmlns:a16="http://schemas.microsoft.com/office/drawing/2014/main" id="{EA66E163-4CD2-2AF0-5F4A-0FC4E8B9468E}"/>
              </a:ext>
            </a:extLst>
          </p:cNvPr>
          <p:cNvSpPr/>
          <p:nvPr/>
        </p:nvSpPr>
        <p:spPr>
          <a:xfrm>
            <a:off x="1411765" y="894706"/>
            <a:ext cx="7651063" cy="3211390"/>
          </a:xfrm>
          <a:prstGeom prst="foldedCorner">
            <a:avLst/>
          </a:prstGeom>
          <a:solidFill>
            <a:srgbClr val="FAA5A3"/>
          </a:solidFill>
          <a:ln w="12700" cap="flat" cmpd="sng" algn="ctr">
            <a:noFill/>
            <a:prstDash val="solid"/>
            <a:miter lim="800000"/>
          </a:ln>
          <a:effectLst/>
        </p:spPr>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微软雅黑"/>
              <a:cs typeface="Arial"/>
              <a:sym typeface="Arial"/>
            </a:endParaRPr>
          </a:p>
        </p:txBody>
      </p:sp>
      <p:sp>
        <p:nvSpPr>
          <p:cNvPr id="21" name="Rectangle 20">
            <a:extLst>
              <a:ext uri="{FF2B5EF4-FFF2-40B4-BE49-F238E27FC236}">
                <a16:creationId xmlns:a16="http://schemas.microsoft.com/office/drawing/2014/main" id="{7A2CE81E-2A7A-A29B-0FD5-D799F8D790BB}"/>
              </a:ext>
            </a:extLst>
          </p:cNvPr>
          <p:cNvSpPr/>
          <p:nvPr/>
        </p:nvSpPr>
        <p:spPr>
          <a:xfrm rot="19010495">
            <a:off x="1362168" y="831362"/>
            <a:ext cx="942633" cy="433730"/>
          </a:xfrm>
          <a:prstGeom prst="rect">
            <a:avLst/>
          </a:prstGeom>
          <a:solidFill>
            <a:srgbClr val="4472C4">
              <a:alpha val="74000"/>
            </a:srgbClr>
          </a:solidFill>
          <a:ln w="12700" cap="flat" cmpd="sng" algn="ctr">
            <a:noFill/>
            <a:prstDash val="solid"/>
            <a:miter lim="800000"/>
          </a:ln>
          <a:effectLst/>
        </p:spPr>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微软雅黑"/>
              <a:cs typeface="Arial"/>
              <a:sym typeface="Arial"/>
            </a:endParaRPr>
          </a:p>
        </p:txBody>
      </p:sp>
      <p:sp>
        <p:nvSpPr>
          <p:cNvPr id="22" name="Rectangle 21">
            <a:extLst>
              <a:ext uri="{FF2B5EF4-FFF2-40B4-BE49-F238E27FC236}">
                <a16:creationId xmlns:a16="http://schemas.microsoft.com/office/drawing/2014/main" id="{3D8AB0D7-CE27-474F-D698-C41B23AEFE12}"/>
              </a:ext>
            </a:extLst>
          </p:cNvPr>
          <p:cNvSpPr/>
          <p:nvPr/>
        </p:nvSpPr>
        <p:spPr>
          <a:xfrm>
            <a:off x="1734501" y="1116866"/>
            <a:ext cx="6980111" cy="2812206"/>
          </a:xfrm>
          <a:prstGeom prst="rect">
            <a:avLst/>
          </a:prstGeom>
          <a:solidFill>
            <a:srgbClr val="0C9BB4"/>
          </a:solidFill>
          <a:ln w="12700" cap="flat" cmpd="sng" algn="ctr">
            <a:noFill/>
            <a:prstDash val="solid"/>
            <a:miter lim="800000"/>
          </a:ln>
          <a:effectLst/>
        </p:spPr>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微软雅黑"/>
              <a:cs typeface="Arial"/>
              <a:sym typeface="Arial"/>
            </a:endParaRPr>
          </a:p>
        </p:txBody>
      </p:sp>
      <p:sp>
        <p:nvSpPr>
          <p:cNvPr id="23" name="TextBox 22">
            <a:extLst>
              <a:ext uri="{FF2B5EF4-FFF2-40B4-BE49-F238E27FC236}">
                <a16:creationId xmlns:a16="http://schemas.microsoft.com/office/drawing/2014/main" id="{FD285546-52D4-D06E-63D4-E4BB8795FF36}"/>
              </a:ext>
            </a:extLst>
          </p:cNvPr>
          <p:cNvSpPr txBox="1"/>
          <p:nvPr/>
        </p:nvSpPr>
        <p:spPr>
          <a:xfrm>
            <a:off x="1833484" y="1315810"/>
            <a:ext cx="6820563" cy="230832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vi-VN" sz="3600" b="1" i="0" u="none" strike="noStrike" kern="1200" cap="none" spc="0" normalizeH="0" baseline="0" noProof="0" dirty="0">
                <a:ln>
                  <a:noFill/>
                </a:ln>
                <a:solidFill>
                  <a:srgbClr val="FFFFF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Câu 3: Đây là tên gọi trước đây của Thành phố Hồ Chí Minh, với hàm ý </a:t>
            </a:r>
            <a:r>
              <a:rPr kumimoji="0" lang="vi-VN" sz="36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nói vùng đất đã được sắp xếp an ổn, vững vàng.</a:t>
            </a:r>
            <a:endParaRPr kumimoji="0" lang="en-SG" sz="36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nvGrpSpPr>
          <p:cNvPr id="24" name="组合 38">
            <a:extLst>
              <a:ext uri="{FF2B5EF4-FFF2-40B4-BE49-F238E27FC236}">
                <a16:creationId xmlns:a16="http://schemas.microsoft.com/office/drawing/2014/main" id="{0FFFBB5F-7501-2253-7EE4-A4BD8A03B6F7}"/>
              </a:ext>
            </a:extLst>
          </p:cNvPr>
          <p:cNvGrpSpPr/>
          <p:nvPr/>
        </p:nvGrpSpPr>
        <p:grpSpPr>
          <a:xfrm>
            <a:off x="2546481" y="4695288"/>
            <a:ext cx="5734412" cy="1481772"/>
            <a:chOff x="440180" y="3419486"/>
            <a:chExt cx="4946168" cy="2127299"/>
          </a:xfrm>
        </p:grpSpPr>
        <p:grpSp>
          <p:nvGrpSpPr>
            <p:cNvPr id="25" name="组合 35">
              <a:extLst>
                <a:ext uri="{FF2B5EF4-FFF2-40B4-BE49-F238E27FC236}">
                  <a16:creationId xmlns:a16="http://schemas.microsoft.com/office/drawing/2014/main" id="{3A9DB3FD-4CCD-38FF-BB95-0B4A5483A0A2}"/>
                </a:ext>
              </a:extLst>
            </p:cNvPr>
            <p:cNvGrpSpPr/>
            <p:nvPr/>
          </p:nvGrpSpPr>
          <p:grpSpPr>
            <a:xfrm>
              <a:off x="440180" y="3419486"/>
              <a:ext cx="4946168" cy="2127299"/>
              <a:chOff x="871714" y="1500142"/>
              <a:chExt cx="4071222" cy="1553976"/>
            </a:xfrm>
          </p:grpSpPr>
          <p:sp>
            <p:nvSpPr>
              <p:cNvPr id="27" name="圆角矩形 36">
                <a:extLst>
                  <a:ext uri="{FF2B5EF4-FFF2-40B4-BE49-F238E27FC236}">
                    <a16:creationId xmlns:a16="http://schemas.microsoft.com/office/drawing/2014/main" id="{350BD408-738D-37B5-31EB-7D62016DF3A2}"/>
                  </a:ext>
                </a:extLst>
              </p:cNvPr>
              <p:cNvSpPr/>
              <p:nvPr/>
            </p:nvSpPr>
            <p:spPr>
              <a:xfrm>
                <a:off x="871714" y="1500142"/>
                <a:ext cx="4071222" cy="1553976"/>
              </a:xfrm>
              <a:prstGeom prst="roundRect">
                <a:avLst>
                  <a:gd name="adj" fmla="val 10006"/>
                </a:avLst>
              </a:prstGeom>
              <a:noFill/>
              <a:ln w="25400" cap="rnd" cmpd="sng" algn="ctr">
                <a:solidFill>
                  <a:srgbClr val="0A86DC"/>
                </a:solidFill>
                <a:prstDash val="lgDash"/>
                <a:round/>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zh-CN" altLang="en-US" sz="1350" b="0" i="0" u="none" strike="noStrike" kern="0" cap="none" spc="0" normalizeH="0" baseline="0" noProof="0">
                  <a:ln>
                    <a:noFill/>
                  </a:ln>
                  <a:solidFill>
                    <a:prstClr val="white"/>
                  </a:solidFill>
                  <a:effectLst/>
                  <a:uLnTx/>
                  <a:uFillTx/>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sp>
            <p:nvSpPr>
              <p:cNvPr id="28" name="圆角矩形 37">
                <a:extLst>
                  <a:ext uri="{FF2B5EF4-FFF2-40B4-BE49-F238E27FC236}">
                    <a16:creationId xmlns:a16="http://schemas.microsoft.com/office/drawing/2014/main" id="{354844E6-11F7-1034-D692-563471F247FD}"/>
                  </a:ext>
                </a:extLst>
              </p:cNvPr>
              <p:cNvSpPr/>
              <p:nvPr/>
            </p:nvSpPr>
            <p:spPr>
              <a:xfrm>
                <a:off x="988736" y="1618130"/>
                <a:ext cx="3837179" cy="1318001"/>
              </a:xfrm>
              <a:prstGeom prst="roundRect">
                <a:avLst>
                  <a:gd name="adj" fmla="val 10006"/>
                </a:avLst>
              </a:prstGeom>
              <a:solidFill>
                <a:srgbClr val="8FB1E8">
                  <a:lumMod val="20000"/>
                  <a:lumOff val="80000"/>
                </a:srgbClr>
              </a:solidFill>
              <a:ln w="25400" cap="rnd" cmpd="sng" algn="ctr">
                <a:noFill/>
                <a:prstDash val="lgDash"/>
                <a:round/>
              </a:ln>
              <a:effectLst/>
            </p:spPr>
            <p:txBody>
              <a:bodyPr rtlCol="0" anchor="ctr"/>
              <a:lstStyle/>
              <a:p>
                <a:pPr marL="0" marR="0" lvl="0" indent="0" algn="ctr" defTabSz="685800" rtl="0" eaLnBrk="1" fontAlgn="auto" latinLnBrk="0" hangingPunct="1">
                  <a:lnSpc>
                    <a:spcPct val="150000"/>
                  </a:lnSpc>
                  <a:spcBef>
                    <a:spcPts val="0"/>
                  </a:spcBef>
                  <a:spcAft>
                    <a:spcPts val="0"/>
                  </a:spcAft>
                  <a:buClrTx/>
                  <a:buSzTx/>
                  <a:buFont typeface="Arial"/>
                  <a:buNone/>
                  <a:tabLst/>
                  <a:defRPr/>
                </a:pPr>
                <a:endParaRPr kumimoji="0" lang="zh-CN" altLang="en-US" sz="1350" b="0" i="0" u="none" strike="noStrike" kern="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黑体-繁" panose="03000509000000000000" pitchFamily="65" charset="-122"/>
                  <a:sym typeface="思源宋体 CN" panose="02020400000000000000" pitchFamily="18" charset="-122"/>
                </a:endParaRPr>
              </a:p>
            </p:txBody>
          </p:sp>
        </p:grpSp>
        <p:sp>
          <p:nvSpPr>
            <p:cNvPr id="26" name="矩形 1">
              <a:extLst>
                <a:ext uri="{FF2B5EF4-FFF2-40B4-BE49-F238E27FC236}">
                  <a16:creationId xmlns:a16="http://schemas.microsoft.com/office/drawing/2014/main" id="{A6BC570F-D576-1AA8-4F8C-26DB10267B80}"/>
                </a:ext>
              </a:extLst>
            </p:cNvPr>
            <p:cNvSpPr/>
            <p:nvPr/>
          </p:nvSpPr>
          <p:spPr>
            <a:xfrm>
              <a:off x="627264" y="3712591"/>
              <a:ext cx="4463927" cy="570517"/>
            </a:xfrm>
            <a:prstGeom prst="rect">
              <a:avLst/>
            </a:prstGeom>
          </p:spPr>
          <p:txBody>
            <a:bodyPr wrap="square">
              <a:spAutoFit/>
            </a:bodyPr>
            <a:lstStyle/>
            <a:p>
              <a:pPr marL="0" marR="0" lvl="0" indent="0" algn="ctr" defTabSz="685800" rtl="0" eaLnBrk="1" fontAlgn="auto" latinLnBrk="0" hangingPunct="1">
                <a:lnSpc>
                  <a:spcPct val="150000"/>
                </a:lnSpc>
                <a:spcBef>
                  <a:spcPts val="0"/>
                </a:spcBef>
                <a:spcAft>
                  <a:spcPts val="0"/>
                </a:spcAft>
                <a:buClrTx/>
                <a:buSzTx/>
                <a:buFont typeface="Arial"/>
                <a:buNone/>
                <a:tabLst/>
                <a:defRPr/>
              </a:pPr>
              <a:endParaRPr kumimoji="0" lang="zh-CN" altLang="en-US" sz="1350" b="0" i="0" u="none" strike="noStrike" kern="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黑体-繁" panose="03000509000000000000" pitchFamily="65" charset="-122"/>
                <a:sym typeface="思源宋体 CN" panose="02020400000000000000" pitchFamily="18" charset="-122"/>
              </a:endParaRPr>
            </a:p>
          </p:txBody>
        </p:sp>
      </p:grpSp>
      <p:grpSp>
        <p:nvGrpSpPr>
          <p:cNvPr id="29" name="组合 11">
            <a:extLst>
              <a:ext uri="{FF2B5EF4-FFF2-40B4-BE49-F238E27FC236}">
                <a16:creationId xmlns:a16="http://schemas.microsoft.com/office/drawing/2014/main" id="{DE2BBADE-423B-616B-236C-C338D0E42165}"/>
              </a:ext>
            </a:extLst>
          </p:cNvPr>
          <p:cNvGrpSpPr/>
          <p:nvPr/>
        </p:nvGrpSpPr>
        <p:grpSpPr>
          <a:xfrm>
            <a:off x="4497260" y="4225989"/>
            <a:ext cx="2356231" cy="296980"/>
            <a:chOff x="1500706" y="3155738"/>
            <a:chExt cx="2697446" cy="362310"/>
          </a:xfrm>
        </p:grpSpPr>
        <p:sp>
          <p:nvSpPr>
            <p:cNvPr id="30" name="燕尾形 40">
              <a:extLst>
                <a:ext uri="{FF2B5EF4-FFF2-40B4-BE49-F238E27FC236}">
                  <a16:creationId xmlns:a16="http://schemas.microsoft.com/office/drawing/2014/main" id="{E3E4EF02-243E-4485-B8AA-F6D091D271EA}"/>
                </a:ext>
              </a:extLst>
            </p:cNvPr>
            <p:cNvSpPr/>
            <p:nvPr/>
          </p:nvSpPr>
          <p:spPr>
            <a:xfrm rot="5400000">
              <a:off x="1500706" y="3155738"/>
              <a:ext cx="362310" cy="362310"/>
            </a:xfrm>
            <a:prstGeom prst="chevron">
              <a:avLst/>
            </a:prstGeom>
            <a:pattFill prst="wdUpDiag">
              <a:fgClr>
                <a:srgbClr val="FEA1B3"/>
              </a:fgClr>
              <a:bgClr>
                <a:srgbClr val="C4DB62"/>
              </a:bgClr>
            </a:pattFill>
            <a:ln w="25400" cap="flat" cmpd="sng" algn="ctr">
              <a:solidFill>
                <a:srgbClr val="0A86DC"/>
              </a:solid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zh-CN" altLang="en-US" sz="1350" b="0" i="0" u="none" strike="noStrike" kern="0" cap="none" spc="0" normalizeH="0" baseline="0" noProof="0">
                <a:ln>
                  <a:noFill/>
                </a:ln>
                <a:solidFill>
                  <a:prstClr val="black"/>
                </a:solidFill>
                <a:effectLst/>
                <a:uLnTx/>
                <a:uFillTx/>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sp>
          <p:nvSpPr>
            <p:cNvPr id="31" name="燕尾形 41">
              <a:extLst>
                <a:ext uri="{FF2B5EF4-FFF2-40B4-BE49-F238E27FC236}">
                  <a16:creationId xmlns:a16="http://schemas.microsoft.com/office/drawing/2014/main" id="{BA4380A5-F04B-9D6F-B4E0-2A8E510EE1DE}"/>
                </a:ext>
              </a:extLst>
            </p:cNvPr>
            <p:cNvSpPr/>
            <p:nvPr/>
          </p:nvSpPr>
          <p:spPr>
            <a:xfrm rot="5400000">
              <a:off x="2668274" y="3155738"/>
              <a:ext cx="362310" cy="362310"/>
            </a:xfrm>
            <a:prstGeom prst="chevron">
              <a:avLst/>
            </a:prstGeom>
            <a:pattFill prst="wdUpDiag">
              <a:fgClr>
                <a:srgbClr val="FEA1B3"/>
              </a:fgClr>
              <a:bgClr>
                <a:srgbClr val="C4DB62"/>
              </a:bgClr>
            </a:pattFill>
            <a:ln w="25400" cap="flat" cmpd="sng" algn="ctr">
              <a:solidFill>
                <a:srgbClr val="0A86DC"/>
              </a:solid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zh-CN" altLang="en-US" sz="1350" b="0" i="0" u="none" strike="noStrike" kern="0" cap="none" spc="0" normalizeH="0" baseline="0" noProof="0" dirty="0">
                <a:ln>
                  <a:noFill/>
                </a:ln>
                <a:solidFill>
                  <a:prstClr val="black"/>
                </a:solidFill>
                <a:effectLst/>
                <a:uLnTx/>
                <a:uFillTx/>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sp>
          <p:nvSpPr>
            <p:cNvPr id="32" name="燕尾形 42">
              <a:extLst>
                <a:ext uri="{FF2B5EF4-FFF2-40B4-BE49-F238E27FC236}">
                  <a16:creationId xmlns:a16="http://schemas.microsoft.com/office/drawing/2014/main" id="{AA295E2E-C2FF-AB51-46BF-32215670C902}"/>
                </a:ext>
              </a:extLst>
            </p:cNvPr>
            <p:cNvSpPr/>
            <p:nvPr/>
          </p:nvSpPr>
          <p:spPr>
            <a:xfrm rot="5400000">
              <a:off x="3835842" y="3155738"/>
              <a:ext cx="362310" cy="362310"/>
            </a:xfrm>
            <a:prstGeom prst="chevron">
              <a:avLst/>
            </a:prstGeom>
            <a:pattFill prst="wdUpDiag">
              <a:fgClr>
                <a:srgbClr val="FEA1B3"/>
              </a:fgClr>
              <a:bgClr>
                <a:srgbClr val="C4DB62"/>
              </a:bgClr>
            </a:pattFill>
            <a:ln w="25400" cap="flat" cmpd="sng" algn="ctr">
              <a:solidFill>
                <a:srgbClr val="0A86DC"/>
              </a:solid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zh-CN" altLang="en-US" sz="1350" b="0" i="0" u="none" strike="noStrike" kern="0" cap="none" spc="0" normalizeH="0" baseline="0" noProof="0">
                <a:ln>
                  <a:noFill/>
                </a:ln>
                <a:solidFill>
                  <a:prstClr val="black"/>
                </a:solidFill>
                <a:effectLst/>
                <a:uLnTx/>
                <a:uFillTx/>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grpSp>
      <p:sp>
        <p:nvSpPr>
          <p:cNvPr id="33" name="TextBox 32">
            <a:extLst>
              <a:ext uri="{FF2B5EF4-FFF2-40B4-BE49-F238E27FC236}">
                <a16:creationId xmlns:a16="http://schemas.microsoft.com/office/drawing/2014/main" id="{15DBF286-2A04-2622-1E3E-58559B6714A9}"/>
              </a:ext>
            </a:extLst>
          </p:cNvPr>
          <p:cNvSpPr txBox="1"/>
          <p:nvPr/>
        </p:nvSpPr>
        <p:spPr>
          <a:xfrm>
            <a:off x="3746286" y="4937599"/>
            <a:ext cx="4421851"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F0502020204030204"/>
                <a:cs typeface="Arial"/>
              </a:rPr>
              <a:t>GIA ĐỊNH</a:t>
            </a:r>
            <a:endParaRPr kumimoji="0" lang="en-SG" sz="4800" b="1" i="0" u="none" strike="noStrike" kern="1200" cap="none" spc="0" normalizeH="0" baseline="0" noProof="0" dirty="0">
              <a:ln>
                <a:noFill/>
              </a:ln>
              <a:solidFill>
                <a:prstClr val="black"/>
              </a:solidFill>
              <a:effectLst/>
              <a:uLnTx/>
              <a:uFillTx/>
              <a:latin typeface="等线 Light" panose="020F0302020204030204"/>
              <a:ea typeface="等线" panose="020F0502020204030204"/>
              <a:cs typeface="Arial"/>
            </a:endParaRPr>
          </a:p>
        </p:txBody>
      </p:sp>
      <p:pic>
        <p:nvPicPr>
          <p:cNvPr id="3" name="Graphic 2" descr="Home">
            <a:hlinkClick r:id="rId3" action="ppaction://hlinksldjump"/>
            <a:extLst>
              <a:ext uri="{FF2B5EF4-FFF2-40B4-BE49-F238E27FC236}">
                <a16:creationId xmlns:a16="http://schemas.microsoft.com/office/drawing/2014/main" id="{04872F09-DF54-1EA7-8351-1B87552B983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10424160" y="49268"/>
            <a:ext cx="1633470" cy="1633470"/>
          </a:xfrm>
          <a:prstGeom prst="rect">
            <a:avLst/>
          </a:prstGeom>
        </p:spPr>
      </p:pic>
    </p:spTree>
    <p:extLst>
      <p:ext uri="{BB962C8B-B14F-4D97-AF65-F5344CB8AC3E}">
        <p14:creationId xmlns:p14="http://schemas.microsoft.com/office/powerpoint/2010/main" val="33264638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randombar(horizont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up)">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barn(inVertical)">
                                      <p:cBhvr>
                                        <p:cTn id="1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D92231D-8154-418E-FD63-E5965E4EDEEB}"/>
              </a:ext>
            </a:extLst>
          </p:cNvPr>
          <p:cNvPicPr>
            <a:picLocks noChangeAspect="1"/>
          </p:cNvPicPr>
          <p:nvPr/>
        </p:nvPicPr>
        <p:blipFill>
          <a:blip r:embed="rId2"/>
          <a:stretch>
            <a:fillRect/>
          </a:stretch>
        </p:blipFill>
        <p:spPr>
          <a:xfrm>
            <a:off x="0" y="0"/>
            <a:ext cx="12192000" cy="6858000"/>
          </a:xfrm>
          <a:prstGeom prst="rect">
            <a:avLst/>
          </a:prstGeom>
        </p:spPr>
      </p:pic>
      <p:sp>
        <p:nvSpPr>
          <p:cNvPr id="20" name="Rectangle: Folded Corner 19">
            <a:extLst>
              <a:ext uri="{FF2B5EF4-FFF2-40B4-BE49-F238E27FC236}">
                <a16:creationId xmlns:a16="http://schemas.microsoft.com/office/drawing/2014/main" id="{EA66E163-4CD2-2AF0-5F4A-0FC4E8B9468E}"/>
              </a:ext>
            </a:extLst>
          </p:cNvPr>
          <p:cNvSpPr/>
          <p:nvPr/>
        </p:nvSpPr>
        <p:spPr>
          <a:xfrm>
            <a:off x="1274037" y="894706"/>
            <a:ext cx="7788791" cy="3211390"/>
          </a:xfrm>
          <a:prstGeom prst="foldedCorner">
            <a:avLst/>
          </a:prstGeom>
          <a:solidFill>
            <a:srgbClr val="FAA5A3"/>
          </a:solidFill>
          <a:ln w="12700" cap="flat" cmpd="sng" algn="ctr">
            <a:noFill/>
            <a:prstDash val="solid"/>
            <a:miter lim="800000"/>
          </a:ln>
          <a:effectLst/>
        </p:spPr>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微软雅黑"/>
              <a:cs typeface="Arial"/>
              <a:sym typeface="Arial"/>
            </a:endParaRPr>
          </a:p>
        </p:txBody>
      </p:sp>
      <p:sp>
        <p:nvSpPr>
          <p:cNvPr id="21" name="Rectangle 20">
            <a:extLst>
              <a:ext uri="{FF2B5EF4-FFF2-40B4-BE49-F238E27FC236}">
                <a16:creationId xmlns:a16="http://schemas.microsoft.com/office/drawing/2014/main" id="{7A2CE81E-2A7A-A29B-0FD5-D799F8D790BB}"/>
              </a:ext>
            </a:extLst>
          </p:cNvPr>
          <p:cNvSpPr/>
          <p:nvPr/>
        </p:nvSpPr>
        <p:spPr>
          <a:xfrm rot="19010495">
            <a:off x="985368" y="829781"/>
            <a:ext cx="942633" cy="433730"/>
          </a:xfrm>
          <a:prstGeom prst="rect">
            <a:avLst/>
          </a:prstGeom>
          <a:solidFill>
            <a:srgbClr val="4472C4">
              <a:alpha val="74000"/>
            </a:srgbClr>
          </a:solidFill>
          <a:ln w="12700" cap="flat" cmpd="sng" algn="ctr">
            <a:noFill/>
            <a:prstDash val="solid"/>
            <a:miter lim="800000"/>
          </a:ln>
          <a:effectLst/>
        </p:spPr>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微软雅黑"/>
              <a:cs typeface="Arial"/>
              <a:sym typeface="Arial"/>
            </a:endParaRPr>
          </a:p>
        </p:txBody>
      </p:sp>
      <p:sp>
        <p:nvSpPr>
          <p:cNvPr id="22" name="Rectangle 21">
            <a:extLst>
              <a:ext uri="{FF2B5EF4-FFF2-40B4-BE49-F238E27FC236}">
                <a16:creationId xmlns:a16="http://schemas.microsoft.com/office/drawing/2014/main" id="{3D8AB0D7-CE27-474F-D698-C41B23AEFE12}"/>
              </a:ext>
            </a:extLst>
          </p:cNvPr>
          <p:cNvSpPr/>
          <p:nvPr/>
        </p:nvSpPr>
        <p:spPr>
          <a:xfrm>
            <a:off x="1608851" y="1116866"/>
            <a:ext cx="7105761" cy="2812206"/>
          </a:xfrm>
          <a:prstGeom prst="rect">
            <a:avLst/>
          </a:prstGeom>
          <a:solidFill>
            <a:srgbClr val="0C9BB4"/>
          </a:solidFill>
          <a:ln w="12700" cap="flat" cmpd="sng" algn="ctr">
            <a:noFill/>
            <a:prstDash val="solid"/>
            <a:miter lim="800000"/>
          </a:ln>
          <a:effectLst/>
        </p:spPr>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微软雅黑"/>
              <a:cs typeface="Arial"/>
              <a:sym typeface="Arial"/>
            </a:endParaRPr>
          </a:p>
        </p:txBody>
      </p:sp>
      <p:sp>
        <p:nvSpPr>
          <p:cNvPr id="23" name="TextBox 22">
            <a:extLst>
              <a:ext uri="{FF2B5EF4-FFF2-40B4-BE49-F238E27FC236}">
                <a16:creationId xmlns:a16="http://schemas.microsoft.com/office/drawing/2014/main" id="{FD285546-52D4-D06E-63D4-E4BB8795FF36}"/>
              </a:ext>
            </a:extLst>
          </p:cNvPr>
          <p:cNvSpPr txBox="1"/>
          <p:nvPr/>
        </p:nvSpPr>
        <p:spPr>
          <a:xfrm>
            <a:off x="1659200" y="1166982"/>
            <a:ext cx="6804731" cy="241091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vi-VN" sz="3600" b="1" i="0" u="none" strike="noStrike" kern="1200" cap="none" spc="0" normalizeH="0" baseline="0" noProof="0" dirty="0">
                <a:ln>
                  <a:noFill/>
                </a:ln>
                <a:solidFill>
                  <a:srgbClr val="FFFFF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Câu 4: Hai câu thơ sau trích trong bài thơ nào?</a:t>
            </a:r>
            <a:endParaRPr kumimoji="0" lang="en-SG" sz="36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vi-VN" sz="3600" b="1" i="1"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Bỏ nhà lũ trẻ lơ xơ chạy,</a:t>
            </a:r>
            <a:br>
              <a:rPr kumimoji="0" lang="vi-VN" sz="3600" b="1" i="1"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br>
            <a:r>
              <a:rPr kumimoji="0" lang="vi-VN" sz="3600" b="1" i="1"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Mất ổ bầy chim dáo dác bay.</a:t>
            </a:r>
            <a:endParaRPr kumimoji="0" lang="en-SG" sz="36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nvGrpSpPr>
          <p:cNvPr id="24" name="组合 38">
            <a:extLst>
              <a:ext uri="{FF2B5EF4-FFF2-40B4-BE49-F238E27FC236}">
                <a16:creationId xmlns:a16="http://schemas.microsoft.com/office/drawing/2014/main" id="{0FFFBB5F-7501-2253-7EE4-A4BD8A03B6F7}"/>
              </a:ext>
            </a:extLst>
          </p:cNvPr>
          <p:cNvGrpSpPr/>
          <p:nvPr/>
        </p:nvGrpSpPr>
        <p:grpSpPr>
          <a:xfrm>
            <a:off x="2546481" y="4695288"/>
            <a:ext cx="5734412" cy="1481772"/>
            <a:chOff x="440180" y="3419486"/>
            <a:chExt cx="4946168" cy="2127299"/>
          </a:xfrm>
        </p:grpSpPr>
        <p:grpSp>
          <p:nvGrpSpPr>
            <p:cNvPr id="25" name="组合 35">
              <a:extLst>
                <a:ext uri="{FF2B5EF4-FFF2-40B4-BE49-F238E27FC236}">
                  <a16:creationId xmlns:a16="http://schemas.microsoft.com/office/drawing/2014/main" id="{3A9DB3FD-4CCD-38FF-BB95-0B4A5483A0A2}"/>
                </a:ext>
              </a:extLst>
            </p:cNvPr>
            <p:cNvGrpSpPr/>
            <p:nvPr/>
          </p:nvGrpSpPr>
          <p:grpSpPr>
            <a:xfrm>
              <a:off x="440180" y="3419486"/>
              <a:ext cx="4946168" cy="2127299"/>
              <a:chOff x="871714" y="1500142"/>
              <a:chExt cx="4071222" cy="1553976"/>
            </a:xfrm>
          </p:grpSpPr>
          <p:sp>
            <p:nvSpPr>
              <p:cNvPr id="27" name="圆角矩形 36">
                <a:extLst>
                  <a:ext uri="{FF2B5EF4-FFF2-40B4-BE49-F238E27FC236}">
                    <a16:creationId xmlns:a16="http://schemas.microsoft.com/office/drawing/2014/main" id="{350BD408-738D-37B5-31EB-7D62016DF3A2}"/>
                  </a:ext>
                </a:extLst>
              </p:cNvPr>
              <p:cNvSpPr/>
              <p:nvPr/>
            </p:nvSpPr>
            <p:spPr>
              <a:xfrm>
                <a:off x="871714" y="1500142"/>
                <a:ext cx="4071222" cy="1553976"/>
              </a:xfrm>
              <a:prstGeom prst="roundRect">
                <a:avLst>
                  <a:gd name="adj" fmla="val 10006"/>
                </a:avLst>
              </a:prstGeom>
              <a:noFill/>
              <a:ln w="25400" cap="rnd" cmpd="sng" algn="ctr">
                <a:solidFill>
                  <a:srgbClr val="0A86DC"/>
                </a:solidFill>
                <a:prstDash val="lgDash"/>
                <a:round/>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zh-CN" altLang="en-US" sz="1350" b="0" i="0" u="none" strike="noStrike" kern="0" cap="none" spc="0" normalizeH="0" baseline="0" noProof="0">
                  <a:ln>
                    <a:noFill/>
                  </a:ln>
                  <a:solidFill>
                    <a:prstClr val="white"/>
                  </a:solidFill>
                  <a:effectLst/>
                  <a:uLnTx/>
                  <a:uFillTx/>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sp>
            <p:nvSpPr>
              <p:cNvPr id="28" name="圆角矩形 37">
                <a:extLst>
                  <a:ext uri="{FF2B5EF4-FFF2-40B4-BE49-F238E27FC236}">
                    <a16:creationId xmlns:a16="http://schemas.microsoft.com/office/drawing/2014/main" id="{354844E6-11F7-1034-D692-563471F247FD}"/>
                  </a:ext>
                </a:extLst>
              </p:cNvPr>
              <p:cNvSpPr/>
              <p:nvPr/>
            </p:nvSpPr>
            <p:spPr>
              <a:xfrm>
                <a:off x="988736" y="1618130"/>
                <a:ext cx="3837179" cy="1318001"/>
              </a:xfrm>
              <a:prstGeom prst="roundRect">
                <a:avLst>
                  <a:gd name="adj" fmla="val 10006"/>
                </a:avLst>
              </a:prstGeom>
              <a:solidFill>
                <a:srgbClr val="8FB1E8">
                  <a:lumMod val="20000"/>
                  <a:lumOff val="80000"/>
                </a:srgbClr>
              </a:solidFill>
              <a:ln w="25400" cap="rnd" cmpd="sng" algn="ctr">
                <a:noFill/>
                <a:prstDash val="lgDash"/>
                <a:round/>
              </a:ln>
              <a:effectLst/>
            </p:spPr>
            <p:txBody>
              <a:bodyPr rtlCol="0" anchor="ctr"/>
              <a:lstStyle/>
              <a:p>
                <a:pPr marL="0" marR="0" lvl="0" indent="0" algn="ctr" defTabSz="685800" rtl="0" eaLnBrk="1" fontAlgn="auto" latinLnBrk="0" hangingPunct="1">
                  <a:lnSpc>
                    <a:spcPct val="150000"/>
                  </a:lnSpc>
                  <a:spcBef>
                    <a:spcPts val="0"/>
                  </a:spcBef>
                  <a:spcAft>
                    <a:spcPts val="0"/>
                  </a:spcAft>
                  <a:buClrTx/>
                  <a:buSzTx/>
                  <a:buFont typeface="Arial"/>
                  <a:buNone/>
                  <a:tabLst/>
                  <a:defRPr/>
                </a:pPr>
                <a:endParaRPr kumimoji="0" lang="zh-CN" altLang="en-US" sz="1350" b="0" i="0" u="none" strike="noStrike" kern="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黑体-繁" panose="03000509000000000000" pitchFamily="65" charset="-122"/>
                  <a:sym typeface="思源宋体 CN" panose="02020400000000000000" pitchFamily="18" charset="-122"/>
                </a:endParaRPr>
              </a:p>
            </p:txBody>
          </p:sp>
        </p:grpSp>
        <p:sp>
          <p:nvSpPr>
            <p:cNvPr id="26" name="矩形 1">
              <a:extLst>
                <a:ext uri="{FF2B5EF4-FFF2-40B4-BE49-F238E27FC236}">
                  <a16:creationId xmlns:a16="http://schemas.microsoft.com/office/drawing/2014/main" id="{A6BC570F-D576-1AA8-4F8C-26DB10267B80}"/>
                </a:ext>
              </a:extLst>
            </p:cNvPr>
            <p:cNvSpPr/>
            <p:nvPr/>
          </p:nvSpPr>
          <p:spPr>
            <a:xfrm>
              <a:off x="627264" y="3712591"/>
              <a:ext cx="4463927" cy="570517"/>
            </a:xfrm>
            <a:prstGeom prst="rect">
              <a:avLst/>
            </a:prstGeom>
          </p:spPr>
          <p:txBody>
            <a:bodyPr wrap="square">
              <a:spAutoFit/>
            </a:bodyPr>
            <a:lstStyle/>
            <a:p>
              <a:pPr marL="0" marR="0" lvl="0" indent="0" algn="ctr" defTabSz="685800" rtl="0" eaLnBrk="1" fontAlgn="auto" latinLnBrk="0" hangingPunct="1">
                <a:lnSpc>
                  <a:spcPct val="150000"/>
                </a:lnSpc>
                <a:spcBef>
                  <a:spcPts val="0"/>
                </a:spcBef>
                <a:spcAft>
                  <a:spcPts val="0"/>
                </a:spcAft>
                <a:buClrTx/>
                <a:buSzTx/>
                <a:buFont typeface="Arial"/>
                <a:buNone/>
                <a:tabLst/>
                <a:defRPr/>
              </a:pPr>
              <a:endParaRPr kumimoji="0" lang="zh-CN" altLang="en-US" sz="1350" b="0" i="0" u="none" strike="noStrike" kern="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黑体-繁" panose="03000509000000000000" pitchFamily="65" charset="-122"/>
                <a:sym typeface="思源宋体 CN" panose="02020400000000000000" pitchFamily="18" charset="-122"/>
              </a:endParaRPr>
            </a:p>
          </p:txBody>
        </p:sp>
      </p:grpSp>
      <p:grpSp>
        <p:nvGrpSpPr>
          <p:cNvPr id="29" name="组合 11">
            <a:extLst>
              <a:ext uri="{FF2B5EF4-FFF2-40B4-BE49-F238E27FC236}">
                <a16:creationId xmlns:a16="http://schemas.microsoft.com/office/drawing/2014/main" id="{DE2BBADE-423B-616B-236C-C338D0E42165}"/>
              </a:ext>
            </a:extLst>
          </p:cNvPr>
          <p:cNvGrpSpPr/>
          <p:nvPr/>
        </p:nvGrpSpPr>
        <p:grpSpPr>
          <a:xfrm>
            <a:off x="4497260" y="4225989"/>
            <a:ext cx="2356231" cy="296980"/>
            <a:chOff x="1500706" y="3155738"/>
            <a:chExt cx="2697446" cy="362310"/>
          </a:xfrm>
        </p:grpSpPr>
        <p:sp>
          <p:nvSpPr>
            <p:cNvPr id="30" name="燕尾形 40">
              <a:extLst>
                <a:ext uri="{FF2B5EF4-FFF2-40B4-BE49-F238E27FC236}">
                  <a16:creationId xmlns:a16="http://schemas.microsoft.com/office/drawing/2014/main" id="{E3E4EF02-243E-4485-B8AA-F6D091D271EA}"/>
                </a:ext>
              </a:extLst>
            </p:cNvPr>
            <p:cNvSpPr/>
            <p:nvPr/>
          </p:nvSpPr>
          <p:spPr>
            <a:xfrm rot="5400000">
              <a:off x="1500706" y="3155738"/>
              <a:ext cx="362310" cy="362310"/>
            </a:xfrm>
            <a:prstGeom prst="chevron">
              <a:avLst/>
            </a:prstGeom>
            <a:pattFill prst="wdUpDiag">
              <a:fgClr>
                <a:srgbClr val="FEA1B3"/>
              </a:fgClr>
              <a:bgClr>
                <a:srgbClr val="C4DB62"/>
              </a:bgClr>
            </a:pattFill>
            <a:ln w="25400" cap="flat" cmpd="sng" algn="ctr">
              <a:solidFill>
                <a:srgbClr val="0A86DC"/>
              </a:solid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zh-CN" altLang="en-US" sz="1350" b="0" i="0" u="none" strike="noStrike" kern="0" cap="none" spc="0" normalizeH="0" baseline="0" noProof="0">
                <a:ln>
                  <a:noFill/>
                </a:ln>
                <a:solidFill>
                  <a:prstClr val="black"/>
                </a:solidFill>
                <a:effectLst/>
                <a:uLnTx/>
                <a:uFillTx/>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sp>
          <p:nvSpPr>
            <p:cNvPr id="31" name="燕尾形 41">
              <a:extLst>
                <a:ext uri="{FF2B5EF4-FFF2-40B4-BE49-F238E27FC236}">
                  <a16:creationId xmlns:a16="http://schemas.microsoft.com/office/drawing/2014/main" id="{BA4380A5-F04B-9D6F-B4E0-2A8E510EE1DE}"/>
                </a:ext>
              </a:extLst>
            </p:cNvPr>
            <p:cNvSpPr/>
            <p:nvPr/>
          </p:nvSpPr>
          <p:spPr>
            <a:xfrm rot="5400000">
              <a:off x="2668274" y="3155738"/>
              <a:ext cx="362310" cy="362310"/>
            </a:xfrm>
            <a:prstGeom prst="chevron">
              <a:avLst/>
            </a:prstGeom>
            <a:pattFill prst="wdUpDiag">
              <a:fgClr>
                <a:srgbClr val="FEA1B3"/>
              </a:fgClr>
              <a:bgClr>
                <a:srgbClr val="C4DB62"/>
              </a:bgClr>
            </a:pattFill>
            <a:ln w="25400" cap="flat" cmpd="sng" algn="ctr">
              <a:solidFill>
                <a:srgbClr val="0A86DC"/>
              </a:solid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zh-CN" altLang="en-US" sz="1350" b="0" i="0" u="none" strike="noStrike" kern="0" cap="none" spc="0" normalizeH="0" baseline="0" noProof="0" dirty="0">
                <a:ln>
                  <a:noFill/>
                </a:ln>
                <a:solidFill>
                  <a:prstClr val="black"/>
                </a:solidFill>
                <a:effectLst/>
                <a:uLnTx/>
                <a:uFillTx/>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sp>
          <p:nvSpPr>
            <p:cNvPr id="32" name="燕尾形 42">
              <a:extLst>
                <a:ext uri="{FF2B5EF4-FFF2-40B4-BE49-F238E27FC236}">
                  <a16:creationId xmlns:a16="http://schemas.microsoft.com/office/drawing/2014/main" id="{AA295E2E-C2FF-AB51-46BF-32215670C902}"/>
                </a:ext>
              </a:extLst>
            </p:cNvPr>
            <p:cNvSpPr/>
            <p:nvPr/>
          </p:nvSpPr>
          <p:spPr>
            <a:xfrm rot="5400000">
              <a:off x="3835842" y="3155738"/>
              <a:ext cx="362310" cy="362310"/>
            </a:xfrm>
            <a:prstGeom prst="chevron">
              <a:avLst/>
            </a:prstGeom>
            <a:pattFill prst="wdUpDiag">
              <a:fgClr>
                <a:srgbClr val="FEA1B3"/>
              </a:fgClr>
              <a:bgClr>
                <a:srgbClr val="C4DB62"/>
              </a:bgClr>
            </a:pattFill>
            <a:ln w="25400" cap="flat" cmpd="sng" algn="ctr">
              <a:solidFill>
                <a:srgbClr val="0A86DC"/>
              </a:solid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zh-CN" altLang="en-US" sz="1350" b="0" i="0" u="none" strike="noStrike" kern="0" cap="none" spc="0" normalizeH="0" baseline="0" noProof="0">
                <a:ln>
                  <a:noFill/>
                </a:ln>
                <a:solidFill>
                  <a:prstClr val="black"/>
                </a:solidFill>
                <a:effectLst/>
                <a:uLnTx/>
                <a:uFillTx/>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grpSp>
      <p:sp>
        <p:nvSpPr>
          <p:cNvPr id="33" name="TextBox 32">
            <a:extLst>
              <a:ext uri="{FF2B5EF4-FFF2-40B4-BE49-F238E27FC236}">
                <a16:creationId xmlns:a16="http://schemas.microsoft.com/office/drawing/2014/main" id="{15DBF286-2A04-2622-1E3E-58559B6714A9}"/>
              </a:ext>
            </a:extLst>
          </p:cNvPr>
          <p:cNvSpPr txBox="1"/>
          <p:nvPr/>
        </p:nvSpPr>
        <p:spPr>
          <a:xfrm>
            <a:off x="3836955" y="5065336"/>
            <a:ext cx="4626976"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F0502020204030204"/>
                <a:cs typeface="Arial"/>
              </a:rPr>
              <a:t>CHẠY GIẶC</a:t>
            </a:r>
            <a:endParaRPr kumimoji="0" lang="en-SG" sz="3600" b="1" i="0" u="none" strike="noStrike" kern="1200" cap="none" spc="0" normalizeH="0" baseline="0" noProof="0" dirty="0">
              <a:ln>
                <a:noFill/>
              </a:ln>
              <a:solidFill>
                <a:prstClr val="black"/>
              </a:solidFill>
              <a:effectLst/>
              <a:uLnTx/>
              <a:uFillTx/>
              <a:latin typeface="等线 Light" panose="020F0302020204030204"/>
              <a:ea typeface="等线" panose="020F0502020204030204"/>
              <a:cs typeface="Arial"/>
            </a:endParaRPr>
          </a:p>
        </p:txBody>
      </p:sp>
      <p:pic>
        <p:nvPicPr>
          <p:cNvPr id="3" name="Graphic 2" descr="Home">
            <a:hlinkClick r:id="rId3" action="ppaction://hlinksldjump"/>
            <a:extLst>
              <a:ext uri="{FF2B5EF4-FFF2-40B4-BE49-F238E27FC236}">
                <a16:creationId xmlns:a16="http://schemas.microsoft.com/office/drawing/2014/main" id="{BD779A4A-6C3F-073D-5334-C9385ADF7B7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10424160" y="49268"/>
            <a:ext cx="1633470" cy="1633470"/>
          </a:xfrm>
          <a:prstGeom prst="rect">
            <a:avLst/>
          </a:prstGeom>
        </p:spPr>
      </p:pic>
    </p:spTree>
    <p:extLst>
      <p:ext uri="{BB962C8B-B14F-4D97-AF65-F5344CB8AC3E}">
        <p14:creationId xmlns:p14="http://schemas.microsoft.com/office/powerpoint/2010/main" val="36041058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randombar(horizont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up)">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barn(inVertical)">
                                      <p:cBhvr>
                                        <p:cTn id="1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D92231D-8154-418E-FD63-E5965E4EDEEB}"/>
              </a:ext>
            </a:extLst>
          </p:cNvPr>
          <p:cNvPicPr>
            <a:picLocks noChangeAspect="1"/>
          </p:cNvPicPr>
          <p:nvPr/>
        </p:nvPicPr>
        <p:blipFill>
          <a:blip r:embed="rId2"/>
          <a:stretch>
            <a:fillRect/>
          </a:stretch>
        </p:blipFill>
        <p:spPr>
          <a:xfrm>
            <a:off x="0" y="0"/>
            <a:ext cx="12192000" cy="6858000"/>
          </a:xfrm>
          <a:prstGeom prst="rect">
            <a:avLst/>
          </a:prstGeom>
        </p:spPr>
      </p:pic>
      <p:sp>
        <p:nvSpPr>
          <p:cNvPr id="20" name="Rectangle: Folded Corner 19">
            <a:extLst>
              <a:ext uri="{FF2B5EF4-FFF2-40B4-BE49-F238E27FC236}">
                <a16:creationId xmlns:a16="http://schemas.microsoft.com/office/drawing/2014/main" id="{EA66E163-4CD2-2AF0-5F4A-0FC4E8B9468E}"/>
              </a:ext>
            </a:extLst>
          </p:cNvPr>
          <p:cNvSpPr/>
          <p:nvPr/>
        </p:nvSpPr>
        <p:spPr>
          <a:xfrm>
            <a:off x="1901951" y="894706"/>
            <a:ext cx="7160877" cy="3211390"/>
          </a:xfrm>
          <a:prstGeom prst="foldedCorner">
            <a:avLst/>
          </a:prstGeom>
          <a:solidFill>
            <a:srgbClr val="FAA5A3"/>
          </a:solidFill>
          <a:ln w="12700" cap="flat" cmpd="sng" algn="ctr">
            <a:noFill/>
            <a:prstDash val="solid"/>
            <a:miter lim="800000"/>
          </a:ln>
          <a:effectLst/>
        </p:spPr>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微软雅黑"/>
              <a:cs typeface="Arial"/>
              <a:sym typeface="Arial"/>
            </a:endParaRPr>
          </a:p>
        </p:txBody>
      </p:sp>
      <p:sp>
        <p:nvSpPr>
          <p:cNvPr id="21" name="Rectangle 20">
            <a:extLst>
              <a:ext uri="{FF2B5EF4-FFF2-40B4-BE49-F238E27FC236}">
                <a16:creationId xmlns:a16="http://schemas.microsoft.com/office/drawing/2014/main" id="{7A2CE81E-2A7A-A29B-0FD5-D799F8D790BB}"/>
              </a:ext>
            </a:extLst>
          </p:cNvPr>
          <p:cNvSpPr/>
          <p:nvPr/>
        </p:nvSpPr>
        <p:spPr>
          <a:xfrm rot="19010495">
            <a:off x="1362168" y="831362"/>
            <a:ext cx="942633" cy="433730"/>
          </a:xfrm>
          <a:prstGeom prst="rect">
            <a:avLst/>
          </a:prstGeom>
          <a:solidFill>
            <a:srgbClr val="4472C4">
              <a:alpha val="74000"/>
            </a:srgbClr>
          </a:solidFill>
          <a:ln w="12700" cap="flat" cmpd="sng" algn="ctr">
            <a:noFill/>
            <a:prstDash val="solid"/>
            <a:miter lim="800000"/>
          </a:ln>
          <a:effectLst/>
        </p:spPr>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微软雅黑"/>
              <a:cs typeface="Arial"/>
              <a:sym typeface="Arial"/>
            </a:endParaRPr>
          </a:p>
        </p:txBody>
      </p:sp>
      <p:sp>
        <p:nvSpPr>
          <p:cNvPr id="22" name="Rectangle 21">
            <a:extLst>
              <a:ext uri="{FF2B5EF4-FFF2-40B4-BE49-F238E27FC236}">
                <a16:creationId xmlns:a16="http://schemas.microsoft.com/office/drawing/2014/main" id="{3D8AB0D7-CE27-474F-D698-C41B23AEFE12}"/>
              </a:ext>
            </a:extLst>
          </p:cNvPr>
          <p:cNvSpPr/>
          <p:nvPr/>
        </p:nvSpPr>
        <p:spPr>
          <a:xfrm>
            <a:off x="2181701" y="1116866"/>
            <a:ext cx="6532911" cy="2812206"/>
          </a:xfrm>
          <a:prstGeom prst="rect">
            <a:avLst/>
          </a:prstGeom>
          <a:solidFill>
            <a:srgbClr val="0C9BB4"/>
          </a:solidFill>
          <a:ln w="12700" cap="flat" cmpd="sng" algn="ctr">
            <a:noFill/>
            <a:prstDash val="solid"/>
            <a:miter lim="800000"/>
          </a:ln>
          <a:effectLst/>
        </p:spPr>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微软雅黑"/>
              <a:cs typeface="Arial"/>
              <a:sym typeface="Arial"/>
            </a:endParaRPr>
          </a:p>
        </p:txBody>
      </p:sp>
      <p:sp>
        <p:nvSpPr>
          <p:cNvPr id="23" name="TextBox 22">
            <a:extLst>
              <a:ext uri="{FF2B5EF4-FFF2-40B4-BE49-F238E27FC236}">
                <a16:creationId xmlns:a16="http://schemas.microsoft.com/office/drawing/2014/main" id="{FD285546-52D4-D06E-63D4-E4BB8795FF36}"/>
              </a:ext>
            </a:extLst>
          </p:cNvPr>
          <p:cNvSpPr txBox="1"/>
          <p:nvPr/>
        </p:nvSpPr>
        <p:spPr>
          <a:xfrm>
            <a:off x="2147231" y="1261683"/>
            <a:ext cx="6532911" cy="226728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vi-VN" sz="3200" b="1" i="0" u="none" strike="noStrike" kern="1200" cap="none" spc="0" normalizeH="0" baseline="0" noProof="0" dirty="0">
                <a:ln>
                  <a:noFill/>
                </a:ln>
                <a:solidFill>
                  <a:srgbClr val="FFFFF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Câu 5: Điền từ còn thiếu vào câu thơ: </a:t>
            </a:r>
            <a:endParaRPr kumimoji="0" lang="en-SG" sz="32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vi-VN" sz="3200" b="1" i="1"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“Thà ... mà giữ đạo nhà</a:t>
            </a:r>
            <a:endParaRPr kumimoji="0" lang="en-SG" sz="32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vi-VN" sz="3200" b="1" i="1"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Còn hơn có mắt ông cha không thờ”</a:t>
            </a:r>
            <a:endParaRPr kumimoji="0" lang="en-SG" sz="32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nvGrpSpPr>
          <p:cNvPr id="24" name="组合 38">
            <a:extLst>
              <a:ext uri="{FF2B5EF4-FFF2-40B4-BE49-F238E27FC236}">
                <a16:creationId xmlns:a16="http://schemas.microsoft.com/office/drawing/2014/main" id="{0FFFBB5F-7501-2253-7EE4-A4BD8A03B6F7}"/>
              </a:ext>
            </a:extLst>
          </p:cNvPr>
          <p:cNvGrpSpPr/>
          <p:nvPr/>
        </p:nvGrpSpPr>
        <p:grpSpPr>
          <a:xfrm>
            <a:off x="2546481" y="4695288"/>
            <a:ext cx="5734412" cy="1481772"/>
            <a:chOff x="440180" y="3419486"/>
            <a:chExt cx="4946168" cy="2127299"/>
          </a:xfrm>
        </p:grpSpPr>
        <p:grpSp>
          <p:nvGrpSpPr>
            <p:cNvPr id="25" name="组合 35">
              <a:extLst>
                <a:ext uri="{FF2B5EF4-FFF2-40B4-BE49-F238E27FC236}">
                  <a16:creationId xmlns:a16="http://schemas.microsoft.com/office/drawing/2014/main" id="{3A9DB3FD-4CCD-38FF-BB95-0B4A5483A0A2}"/>
                </a:ext>
              </a:extLst>
            </p:cNvPr>
            <p:cNvGrpSpPr/>
            <p:nvPr/>
          </p:nvGrpSpPr>
          <p:grpSpPr>
            <a:xfrm>
              <a:off x="440180" y="3419486"/>
              <a:ext cx="4946168" cy="2127299"/>
              <a:chOff x="871714" y="1500142"/>
              <a:chExt cx="4071222" cy="1553976"/>
            </a:xfrm>
          </p:grpSpPr>
          <p:sp>
            <p:nvSpPr>
              <p:cNvPr id="27" name="圆角矩形 36">
                <a:extLst>
                  <a:ext uri="{FF2B5EF4-FFF2-40B4-BE49-F238E27FC236}">
                    <a16:creationId xmlns:a16="http://schemas.microsoft.com/office/drawing/2014/main" id="{350BD408-738D-37B5-31EB-7D62016DF3A2}"/>
                  </a:ext>
                </a:extLst>
              </p:cNvPr>
              <p:cNvSpPr/>
              <p:nvPr/>
            </p:nvSpPr>
            <p:spPr>
              <a:xfrm>
                <a:off x="871714" y="1500142"/>
                <a:ext cx="4071222" cy="1553976"/>
              </a:xfrm>
              <a:prstGeom prst="roundRect">
                <a:avLst>
                  <a:gd name="adj" fmla="val 10006"/>
                </a:avLst>
              </a:prstGeom>
              <a:noFill/>
              <a:ln w="25400" cap="rnd" cmpd="sng" algn="ctr">
                <a:solidFill>
                  <a:srgbClr val="0A86DC"/>
                </a:solidFill>
                <a:prstDash val="lgDash"/>
                <a:round/>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zh-CN" altLang="en-US" sz="1350" b="0" i="0" u="none" strike="noStrike" kern="0" cap="none" spc="0" normalizeH="0" baseline="0" noProof="0">
                  <a:ln>
                    <a:noFill/>
                  </a:ln>
                  <a:solidFill>
                    <a:prstClr val="white"/>
                  </a:solidFill>
                  <a:effectLst/>
                  <a:uLnTx/>
                  <a:uFillTx/>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sp>
            <p:nvSpPr>
              <p:cNvPr id="28" name="圆角矩形 37">
                <a:extLst>
                  <a:ext uri="{FF2B5EF4-FFF2-40B4-BE49-F238E27FC236}">
                    <a16:creationId xmlns:a16="http://schemas.microsoft.com/office/drawing/2014/main" id="{354844E6-11F7-1034-D692-563471F247FD}"/>
                  </a:ext>
                </a:extLst>
              </p:cNvPr>
              <p:cNvSpPr/>
              <p:nvPr/>
            </p:nvSpPr>
            <p:spPr>
              <a:xfrm>
                <a:off x="988736" y="1618130"/>
                <a:ext cx="3837179" cy="1318001"/>
              </a:xfrm>
              <a:prstGeom prst="roundRect">
                <a:avLst>
                  <a:gd name="adj" fmla="val 10006"/>
                </a:avLst>
              </a:prstGeom>
              <a:solidFill>
                <a:srgbClr val="8FB1E8">
                  <a:lumMod val="20000"/>
                  <a:lumOff val="80000"/>
                </a:srgbClr>
              </a:solidFill>
              <a:ln w="25400" cap="rnd" cmpd="sng" algn="ctr">
                <a:noFill/>
                <a:prstDash val="lgDash"/>
                <a:round/>
              </a:ln>
              <a:effectLst/>
            </p:spPr>
            <p:txBody>
              <a:bodyPr rtlCol="0" anchor="ctr"/>
              <a:lstStyle/>
              <a:p>
                <a:pPr marL="0" marR="0" lvl="0" indent="0" algn="ctr" defTabSz="685800" rtl="0" eaLnBrk="1" fontAlgn="auto" latinLnBrk="0" hangingPunct="1">
                  <a:lnSpc>
                    <a:spcPct val="150000"/>
                  </a:lnSpc>
                  <a:spcBef>
                    <a:spcPts val="0"/>
                  </a:spcBef>
                  <a:spcAft>
                    <a:spcPts val="0"/>
                  </a:spcAft>
                  <a:buClrTx/>
                  <a:buSzTx/>
                  <a:buFont typeface="Arial"/>
                  <a:buNone/>
                  <a:tabLst/>
                  <a:defRPr/>
                </a:pPr>
                <a:endParaRPr kumimoji="0" lang="zh-CN" altLang="en-US" sz="1350" b="0" i="0" u="none" strike="noStrike" kern="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黑体-繁" panose="03000509000000000000" pitchFamily="65" charset="-122"/>
                  <a:sym typeface="思源宋体 CN" panose="02020400000000000000" pitchFamily="18" charset="-122"/>
                </a:endParaRPr>
              </a:p>
            </p:txBody>
          </p:sp>
        </p:grpSp>
        <p:sp>
          <p:nvSpPr>
            <p:cNvPr id="26" name="矩形 1">
              <a:extLst>
                <a:ext uri="{FF2B5EF4-FFF2-40B4-BE49-F238E27FC236}">
                  <a16:creationId xmlns:a16="http://schemas.microsoft.com/office/drawing/2014/main" id="{A6BC570F-D576-1AA8-4F8C-26DB10267B80}"/>
                </a:ext>
              </a:extLst>
            </p:cNvPr>
            <p:cNvSpPr/>
            <p:nvPr/>
          </p:nvSpPr>
          <p:spPr>
            <a:xfrm>
              <a:off x="627264" y="3712591"/>
              <a:ext cx="4463927" cy="570517"/>
            </a:xfrm>
            <a:prstGeom prst="rect">
              <a:avLst/>
            </a:prstGeom>
          </p:spPr>
          <p:txBody>
            <a:bodyPr wrap="square">
              <a:spAutoFit/>
            </a:bodyPr>
            <a:lstStyle/>
            <a:p>
              <a:pPr marL="0" marR="0" lvl="0" indent="0" algn="ctr" defTabSz="685800" rtl="0" eaLnBrk="1" fontAlgn="auto" latinLnBrk="0" hangingPunct="1">
                <a:lnSpc>
                  <a:spcPct val="150000"/>
                </a:lnSpc>
                <a:spcBef>
                  <a:spcPts val="0"/>
                </a:spcBef>
                <a:spcAft>
                  <a:spcPts val="0"/>
                </a:spcAft>
                <a:buClrTx/>
                <a:buSzTx/>
                <a:buFont typeface="Arial"/>
                <a:buNone/>
                <a:tabLst/>
                <a:defRPr/>
              </a:pPr>
              <a:endParaRPr kumimoji="0" lang="zh-CN" altLang="en-US" sz="1350" b="0" i="0" u="none" strike="noStrike" kern="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黑体-繁" panose="03000509000000000000" pitchFamily="65" charset="-122"/>
                <a:sym typeface="思源宋体 CN" panose="02020400000000000000" pitchFamily="18" charset="-122"/>
              </a:endParaRPr>
            </a:p>
          </p:txBody>
        </p:sp>
      </p:grpSp>
      <p:grpSp>
        <p:nvGrpSpPr>
          <p:cNvPr id="29" name="组合 11">
            <a:extLst>
              <a:ext uri="{FF2B5EF4-FFF2-40B4-BE49-F238E27FC236}">
                <a16:creationId xmlns:a16="http://schemas.microsoft.com/office/drawing/2014/main" id="{DE2BBADE-423B-616B-236C-C338D0E42165}"/>
              </a:ext>
            </a:extLst>
          </p:cNvPr>
          <p:cNvGrpSpPr/>
          <p:nvPr/>
        </p:nvGrpSpPr>
        <p:grpSpPr>
          <a:xfrm>
            <a:off x="4497260" y="4225989"/>
            <a:ext cx="2356231" cy="296980"/>
            <a:chOff x="1500706" y="3155738"/>
            <a:chExt cx="2697446" cy="362310"/>
          </a:xfrm>
        </p:grpSpPr>
        <p:sp>
          <p:nvSpPr>
            <p:cNvPr id="30" name="燕尾形 40">
              <a:extLst>
                <a:ext uri="{FF2B5EF4-FFF2-40B4-BE49-F238E27FC236}">
                  <a16:creationId xmlns:a16="http://schemas.microsoft.com/office/drawing/2014/main" id="{E3E4EF02-243E-4485-B8AA-F6D091D271EA}"/>
                </a:ext>
              </a:extLst>
            </p:cNvPr>
            <p:cNvSpPr/>
            <p:nvPr/>
          </p:nvSpPr>
          <p:spPr>
            <a:xfrm rot="5400000">
              <a:off x="1500706" y="3155738"/>
              <a:ext cx="362310" cy="362310"/>
            </a:xfrm>
            <a:prstGeom prst="chevron">
              <a:avLst/>
            </a:prstGeom>
            <a:pattFill prst="wdUpDiag">
              <a:fgClr>
                <a:srgbClr val="FEA1B3"/>
              </a:fgClr>
              <a:bgClr>
                <a:srgbClr val="C4DB62"/>
              </a:bgClr>
            </a:pattFill>
            <a:ln w="25400" cap="flat" cmpd="sng" algn="ctr">
              <a:solidFill>
                <a:srgbClr val="0A86DC"/>
              </a:solid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zh-CN" altLang="en-US" sz="1350" b="0" i="0" u="none" strike="noStrike" kern="0" cap="none" spc="0" normalizeH="0" baseline="0" noProof="0">
                <a:ln>
                  <a:noFill/>
                </a:ln>
                <a:solidFill>
                  <a:prstClr val="black"/>
                </a:solidFill>
                <a:effectLst/>
                <a:uLnTx/>
                <a:uFillTx/>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sp>
          <p:nvSpPr>
            <p:cNvPr id="31" name="燕尾形 41">
              <a:extLst>
                <a:ext uri="{FF2B5EF4-FFF2-40B4-BE49-F238E27FC236}">
                  <a16:creationId xmlns:a16="http://schemas.microsoft.com/office/drawing/2014/main" id="{BA4380A5-F04B-9D6F-B4E0-2A8E510EE1DE}"/>
                </a:ext>
              </a:extLst>
            </p:cNvPr>
            <p:cNvSpPr/>
            <p:nvPr/>
          </p:nvSpPr>
          <p:spPr>
            <a:xfrm rot="5400000">
              <a:off x="2668274" y="3155738"/>
              <a:ext cx="362310" cy="362310"/>
            </a:xfrm>
            <a:prstGeom prst="chevron">
              <a:avLst/>
            </a:prstGeom>
            <a:pattFill prst="wdUpDiag">
              <a:fgClr>
                <a:srgbClr val="FEA1B3"/>
              </a:fgClr>
              <a:bgClr>
                <a:srgbClr val="C4DB62"/>
              </a:bgClr>
            </a:pattFill>
            <a:ln w="25400" cap="flat" cmpd="sng" algn="ctr">
              <a:solidFill>
                <a:srgbClr val="0A86DC"/>
              </a:solid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zh-CN" altLang="en-US" sz="1350" b="0" i="0" u="none" strike="noStrike" kern="0" cap="none" spc="0" normalizeH="0" baseline="0" noProof="0" dirty="0">
                <a:ln>
                  <a:noFill/>
                </a:ln>
                <a:solidFill>
                  <a:prstClr val="black"/>
                </a:solidFill>
                <a:effectLst/>
                <a:uLnTx/>
                <a:uFillTx/>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sp>
          <p:nvSpPr>
            <p:cNvPr id="32" name="燕尾形 42">
              <a:extLst>
                <a:ext uri="{FF2B5EF4-FFF2-40B4-BE49-F238E27FC236}">
                  <a16:creationId xmlns:a16="http://schemas.microsoft.com/office/drawing/2014/main" id="{AA295E2E-C2FF-AB51-46BF-32215670C902}"/>
                </a:ext>
              </a:extLst>
            </p:cNvPr>
            <p:cNvSpPr/>
            <p:nvPr/>
          </p:nvSpPr>
          <p:spPr>
            <a:xfrm rot="5400000">
              <a:off x="3835842" y="3155738"/>
              <a:ext cx="362310" cy="362310"/>
            </a:xfrm>
            <a:prstGeom prst="chevron">
              <a:avLst/>
            </a:prstGeom>
            <a:pattFill prst="wdUpDiag">
              <a:fgClr>
                <a:srgbClr val="FEA1B3"/>
              </a:fgClr>
              <a:bgClr>
                <a:srgbClr val="C4DB62"/>
              </a:bgClr>
            </a:pattFill>
            <a:ln w="25400" cap="flat" cmpd="sng" algn="ctr">
              <a:solidFill>
                <a:srgbClr val="0A86DC"/>
              </a:solid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zh-CN" altLang="en-US" sz="1350" b="0" i="0" u="none" strike="noStrike" kern="0" cap="none" spc="0" normalizeH="0" baseline="0" noProof="0">
                <a:ln>
                  <a:noFill/>
                </a:ln>
                <a:solidFill>
                  <a:prstClr val="black"/>
                </a:solidFill>
                <a:effectLst/>
                <a:uLnTx/>
                <a:uFillTx/>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grpSp>
      <p:sp>
        <p:nvSpPr>
          <p:cNvPr id="33" name="TextBox 32">
            <a:extLst>
              <a:ext uri="{FF2B5EF4-FFF2-40B4-BE49-F238E27FC236}">
                <a16:creationId xmlns:a16="http://schemas.microsoft.com/office/drawing/2014/main" id="{15DBF286-2A04-2622-1E3E-58559B6714A9}"/>
              </a:ext>
            </a:extLst>
          </p:cNvPr>
          <p:cNvSpPr txBox="1"/>
          <p:nvPr/>
        </p:nvSpPr>
        <p:spPr>
          <a:xfrm>
            <a:off x="4813740" y="5020675"/>
            <a:ext cx="8843701"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等线" panose="020F0502020204030204"/>
                <a:cs typeface="Arial"/>
              </a:rPr>
              <a:t>đui</a:t>
            </a:r>
            <a:endParaRPr kumimoji="0" lang="en-SG" sz="4800" b="1" i="0" u="none" strike="noStrike" kern="1200" cap="none" spc="0" normalizeH="0" baseline="0" noProof="0" dirty="0">
              <a:ln>
                <a:noFill/>
              </a:ln>
              <a:solidFill>
                <a:prstClr val="black"/>
              </a:solidFill>
              <a:effectLst/>
              <a:uLnTx/>
              <a:uFillTx/>
              <a:latin typeface="等线 Light" panose="020F0302020204030204"/>
              <a:ea typeface="等线" panose="020F0502020204030204"/>
              <a:cs typeface="Arial"/>
            </a:endParaRPr>
          </a:p>
        </p:txBody>
      </p:sp>
      <p:pic>
        <p:nvPicPr>
          <p:cNvPr id="3" name="Graphic 2" descr="Home">
            <a:hlinkClick r:id="rId3" action="ppaction://hlinksldjump"/>
            <a:extLst>
              <a:ext uri="{FF2B5EF4-FFF2-40B4-BE49-F238E27FC236}">
                <a16:creationId xmlns:a16="http://schemas.microsoft.com/office/drawing/2014/main" id="{644C4D0E-8A53-6DD3-08B6-451411354DB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10424160" y="49268"/>
            <a:ext cx="1633470" cy="1633470"/>
          </a:xfrm>
          <a:prstGeom prst="rect">
            <a:avLst/>
          </a:prstGeom>
        </p:spPr>
      </p:pic>
    </p:spTree>
    <p:extLst>
      <p:ext uri="{BB962C8B-B14F-4D97-AF65-F5344CB8AC3E}">
        <p14:creationId xmlns:p14="http://schemas.microsoft.com/office/powerpoint/2010/main" val="11309396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randombar(horizont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up)">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barn(inVertical)">
                                      <p:cBhvr>
                                        <p:cTn id="1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8E916E28-FF6C-081C-CEEA-50699200E970}"/>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7D37B9D3-EF2A-A21B-DC9C-FAC9529861F3}"/>
              </a:ext>
            </a:extLst>
          </p:cNvPr>
          <p:cNvSpPr txBox="1"/>
          <p:nvPr/>
        </p:nvSpPr>
        <p:spPr>
          <a:xfrm>
            <a:off x="3582103" y="-225854"/>
            <a:ext cx="9107608" cy="916982"/>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Hoạt</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động</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mở</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đầu</a:t>
            </a:r>
            <a:endParaRPr kumimoji="0" lang="en-SG"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 name="图片 21" descr="07">
            <a:extLst>
              <a:ext uri="{FF2B5EF4-FFF2-40B4-BE49-F238E27FC236}">
                <a16:creationId xmlns:a16="http://schemas.microsoft.com/office/drawing/2014/main" id="{E73A7C86-7C8B-9165-CD26-129847BDF37C}"/>
              </a:ext>
            </a:extLst>
          </p:cNvPr>
          <p:cNvPicPr>
            <a:picLocks noChangeAspect="1"/>
          </p:cNvPicPr>
          <p:nvPr/>
        </p:nvPicPr>
        <p:blipFill rotWithShape="1">
          <a:blip r:embed="rId3"/>
          <a:srcRect l="-10079" r="54429" b="80000"/>
          <a:stretch/>
        </p:blipFill>
        <p:spPr>
          <a:xfrm flipH="1">
            <a:off x="-169608" y="-402772"/>
            <a:ext cx="2358625" cy="1270819"/>
          </a:xfrm>
          <a:prstGeom prst="rect">
            <a:avLst/>
          </a:prstGeom>
        </p:spPr>
      </p:pic>
      <p:pic>
        <p:nvPicPr>
          <p:cNvPr id="3" name="图片 21" descr="07">
            <a:extLst>
              <a:ext uri="{FF2B5EF4-FFF2-40B4-BE49-F238E27FC236}">
                <a16:creationId xmlns:a16="http://schemas.microsoft.com/office/drawing/2014/main" id="{429F3CEE-E8F9-6E34-81A5-D8FF1B817C69}"/>
              </a:ext>
            </a:extLst>
          </p:cNvPr>
          <p:cNvPicPr>
            <a:picLocks noChangeAspect="1"/>
          </p:cNvPicPr>
          <p:nvPr/>
        </p:nvPicPr>
        <p:blipFill rotWithShape="1">
          <a:blip r:embed="rId3"/>
          <a:srcRect l="360" t="19575" r="47586" b="62808"/>
          <a:stretch/>
        </p:blipFill>
        <p:spPr>
          <a:xfrm flipH="1">
            <a:off x="-378359" y="382171"/>
            <a:ext cx="2206225" cy="1119369"/>
          </a:xfrm>
          <a:prstGeom prst="rect">
            <a:avLst/>
          </a:prstGeom>
        </p:spPr>
      </p:pic>
      <p:grpSp>
        <p:nvGrpSpPr>
          <p:cNvPr id="6" name="Group 5">
            <a:extLst>
              <a:ext uri="{FF2B5EF4-FFF2-40B4-BE49-F238E27FC236}">
                <a16:creationId xmlns:a16="http://schemas.microsoft.com/office/drawing/2014/main" id="{02DB2BE8-E440-9351-B2EB-3ADA326DC811}"/>
              </a:ext>
            </a:extLst>
          </p:cNvPr>
          <p:cNvGrpSpPr/>
          <p:nvPr/>
        </p:nvGrpSpPr>
        <p:grpSpPr>
          <a:xfrm>
            <a:off x="4965019" y="644512"/>
            <a:ext cx="6814222" cy="5524275"/>
            <a:chOff x="5383735" y="1343619"/>
            <a:chExt cx="5812058" cy="5015344"/>
          </a:xfrm>
        </p:grpSpPr>
        <p:pic>
          <p:nvPicPr>
            <p:cNvPr id="10" name="图片 10245" descr="22">
              <a:extLst>
                <a:ext uri="{FF2B5EF4-FFF2-40B4-BE49-F238E27FC236}">
                  <a16:creationId xmlns:a16="http://schemas.microsoft.com/office/drawing/2014/main" id="{4905B092-E579-1B9A-9288-57BA3E1E79E2}"/>
                </a:ext>
              </a:extLst>
            </p:cNvPr>
            <p:cNvPicPr>
              <a:picLocks noChangeAspect="1"/>
            </p:cNvPicPr>
            <p:nvPr/>
          </p:nvPicPr>
          <p:blipFill>
            <a:blip r:embed="rId4"/>
            <a:stretch>
              <a:fillRect/>
            </a:stretch>
          </p:blipFill>
          <p:spPr>
            <a:xfrm>
              <a:off x="5383735" y="1343619"/>
              <a:ext cx="5812058" cy="5015344"/>
            </a:xfrm>
            <a:prstGeom prst="rect">
              <a:avLst/>
            </a:prstGeom>
            <a:noFill/>
            <a:ln w="9525">
              <a:noFill/>
            </a:ln>
          </p:spPr>
        </p:pic>
        <p:sp>
          <p:nvSpPr>
            <p:cNvPr id="54" name="TextBox 53">
              <a:extLst>
                <a:ext uri="{FF2B5EF4-FFF2-40B4-BE49-F238E27FC236}">
                  <a16:creationId xmlns:a16="http://schemas.microsoft.com/office/drawing/2014/main" id="{EA52CFE4-F56B-8FC9-2005-1908B5FED36F}"/>
                </a:ext>
              </a:extLst>
            </p:cNvPr>
            <p:cNvSpPr txBox="1"/>
            <p:nvPr/>
          </p:nvSpPr>
          <p:spPr>
            <a:xfrm>
              <a:off x="5853475" y="2769659"/>
              <a:ext cx="4989008" cy="343689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vi-VN" sz="4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Nhân vật anh hùng mà em yêu thích là ai? Điều gì ở nhân vật ấy gây ấn tượng nhất với em?</a:t>
              </a:r>
              <a:endParaRPr kumimoji="0" lang="en-SG" sz="4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55" name="Group 54">
            <a:extLst>
              <a:ext uri="{FF2B5EF4-FFF2-40B4-BE49-F238E27FC236}">
                <a16:creationId xmlns:a16="http://schemas.microsoft.com/office/drawing/2014/main" id="{986C3E68-09F0-144B-606B-73E7D2EA2C37}"/>
              </a:ext>
            </a:extLst>
          </p:cNvPr>
          <p:cNvGrpSpPr/>
          <p:nvPr/>
        </p:nvGrpSpPr>
        <p:grpSpPr>
          <a:xfrm>
            <a:off x="436397" y="3098042"/>
            <a:ext cx="3630636" cy="3779223"/>
            <a:chOff x="862249" y="2523666"/>
            <a:chExt cx="3698176" cy="4076073"/>
          </a:xfrm>
        </p:grpSpPr>
        <p:sp>
          <p:nvSpPr>
            <p:cNvPr id="56" name="Freeform 20">
              <a:extLst>
                <a:ext uri="{FF2B5EF4-FFF2-40B4-BE49-F238E27FC236}">
                  <a16:creationId xmlns:a16="http://schemas.microsoft.com/office/drawing/2014/main" id="{D80C8115-6CD9-6B51-FAE8-B72A45427E12}"/>
                </a:ext>
              </a:extLst>
            </p:cNvPr>
            <p:cNvSpPr/>
            <p:nvPr/>
          </p:nvSpPr>
          <p:spPr>
            <a:xfrm>
              <a:off x="2298819" y="2523666"/>
              <a:ext cx="2039395" cy="1029763"/>
            </a:xfrm>
            <a:custGeom>
              <a:avLst/>
              <a:gdLst/>
              <a:ahLst/>
              <a:cxnLst/>
              <a:rect l="l" t="t" r="r" b="b"/>
              <a:pathLst>
                <a:path w="1538442" h="726914">
                  <a:moveTo>
                    <a:pt x="0" y="0"/>
                  </a:moveTo>
                  <a:lnTo>
                    <a:pt x="1538441" y="0"/>
                  </a:lnTo>
                  <a:lnTo>
                    <a:pt x="1538441" y="726913"/>
                  </a:lnTo>
                  <a:lnTo>
                    <a:pt x="0" y="726913"/>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SG" sz="1350" b="0" i="0" u="none" strike="noStrike" kern="1200" cap="none" spc="0" normalizeH="0" baseline="0" noProof="0" dirty="0">
                <a:ln>
                  <a:noFill/>
                </a:ln>
                <a:solidFill>
                  <a:prstClr val="black"/>
                </a:solidFill>
                <a:effectLst/>
                <a:uLnTx/>
                <a:uFillTx/>
                <a:latin typeface="Calibri" panose="020F0502020204030204"/>
                <a:ea typeface="+mn-ea"/>
                <a:cs typeface="Arial"/>
              </a:endParaRPr>
            </a:p>
          </p:txBody>
        </p:sp>
        <p:sp>
          <p:nvSpPr>
            <p:cNvPr id="57" name="Freeform 21">
              <a:extLst>
                <a:ext uri="{FF2B5EF4-FFF2-40B4-BE49-F238E27FC236}">
                  <a16:creationId xmlns:a16="http://schemas.microsoft.com/office/drawing/2014/main" id="{6ED539EA-2BFA-4E4D-A732-700721C293F5}"/>
                </a:ext>
              </a:extLst>
            </p:cNvPr>
            <p:cNvSpPr/>
            <p:nvPr/>
          </p:nvSpPr>
          <p:spPr>
            <a:xfrm>
              <a:off x="862249" y="3558858"/>
              <a:ext cx="3698176" cy="3040881"/>
            </a:xfrm>
            <a:custGeom>
              <a:avLst/>
              <a:gdLst/>
              <a:ahLst/>
              <a:cxnLst/>
              <a:rect l="l" t="t" r="r" b="b"/>
              <a:pathLst>
                <a:path w="1958574" h="1570013">
                  <a:moveTo>
                    <a:pt x="0" y="0"/>
                  </a:moveTo>
                  <a:lnTo>
                    <a:pt x="1958575" y="0"/>
                  </a:lnTo>
                  <a:lnTo>
                    <a:pt x="1958575" y="1570013"/>
                  </a:lnTo>
                  <a:lnTo>
                    <a:pt x="0" y="1570013"/>
                  </a:lnTo>
                  <a:lnTo>
                    <a:pt x="0" y="0"/>
                  </a:lnTo>
                  <a:close/>
                </a:path>
              </a:pathLst>
            </a:custGeom>
            <a:blipFill>
              <a:blip r:embed="rId7">
                <a:extLst>
                  <a:ext uri="{96DAC541-7B7A-43D3-8B79-37D633B846F1}">
                    <asvg:svgBlip xmlns:asvg="http://schemas.microsoft.com/office/drawing/2016/SVG/main" xmlns="" r:embed="rId8"/>
                  </a:ext>
                </a:extLst>
              </a:blip>
              <a:stretch>
                <a:fillRect r="-69273" b="-52568"/>
              </a:stretch>
            </a:blipFill>
            <a:ln cap="sq">
              <a:noFill/>
              <a:prstDash val="solid"/>
              <a:miter/>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SG" sz="1350" b="0" i="0" u="none" strike="noStrike" kern="1200" cap="none" spc="0" normalizeH="0" baseline="0" noProof="0">
                <a:ln>
                  <a:noFill/>
                </a:ln>
                <a:solidFill>
                  <a:prstClr val="black"/>
                </a:solidFill>
                <a:effectLst/>
                <a:uLnTx/>
                <a:uFillTx/>
                <a:latin typeface="Calibri" panose="020F0502020204030204"/>
                <a:ea typeface="+mn-ea"/>
                <a:cs typeface="Arial"/>
              </a:endParaRPr>
            </a:p>
          </p:txBody>
        </p:sp>
      </p:grpSp>
    </p:spTree>
    <p:extLst>
      <p:ext uri="{BB962C8B-B14F-4D97-AF65-F5344CB8AC3E}">
        <p14:creationId xmlns:p14="http://schemas.microsoft.com/office/powerpoint/2010/main" val="107596766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anim calcmode="lin" valueType="num">
                                      <p:cBhvr additive="base">
                                        <p:cTn id="7" dur="500" fill="hold"/>
                                        <p:tgtEl>
                                          <p:spTgt spid="55"/>
                                        </p:tgtEl>
                                        <p:attrNameLst>
                                          <p:attrName>ppt_x</p:attrName>
                                        </p:attrNameLst>
                                      </p:cBhvr>
                                      <p:tavLst>
                                        <p:tav tm="0">
                                          <p:val>
                                            <p:strVal val="#ppt_x"/>
                                          </p:val>
                                        </p:tav>
                                        <p:tav tm="100000">
                                          <p:val>
                                            <p:strVal val="#ppt_x"/>
                                          </p:val>
                                        </p:tav>
                                      </p:tavLst>
                                    </p:anim>
                                    <p:anim calcmode="lin" valueType="num">
                                      <p:cBhvr additive="base">
                                        <p:cTn id="8"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8E916E28-FF6C-081C-CEEA-50699200E970}"/>
              </a:ext>
            </a:extLst>
          </p:cNvPr>
          <p:cNvPicPr>
            <a:picLocks noChangeAspect="1"/>
          </p:cNvPicPr>
          <p:nvPr/>
        </p:nvPicPr>
        <p:blipFill>
          <a:blip r:embed="rId3"/>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7D37B9D3-EF2A-A21B-DC9C-FAC9529861F3}"/>
              </a:ext>
            </a:extLst>
          </p:cNvPr>
          <p:cNvSpPr txBox="1"/>
          <p:nvPr/>
        </p:nvSpPr>
        <p:spPr>
          <a:xfrm>
            <a:off x="3582103" y="-225854"/>
            <a:ext cx="9107608" cy="916982"/>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Hoạt</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động</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mở</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đầu</a:t>
            </a:r>
            <a:endParaRPr kumimoji="0" lang="en-SG"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 name="图片 21" descr="07">
            <a:extLst>
              <a:ext uri="{FF2B5EF4-FFF2-40B4-BE49-F238E27FC236}">
                <a16:creationId xmlns:a16="http://schemas.microsoft.com/office/drawing/2014/main" id="{E73A7C86-7C8B-9165-CD26-129847BDF37C}"/>
              </a:ext>
            </a:extLst>
          </p:cNvPr>
          <p:cNvPicPr>
            <a:picLocks noChangeAspect="1"/>
          </p:cNvPicPr>
          <p:nvPr/>
        </p:nvPicPr>
        <p:blipFill rotWithShape="1">
          <a:blip r:embed="rId4"/>
          <a:srcRect l="-10079" r="54429" b="80000"/>
          <a:stretch/>
        </p:blipFill>
        <p:spPr>
          <a:xfrm flipH="1">
            <a:off x="-169608" y="-402772"/>
            <a:ext cx="2358625" cy="1270819"/>
          </a:xfrm>
          <a:prstGeom prst="rect">
            <a:avLst/>
          </a:prstGeom>
        </p:spPr>
      </p:pic>
      <p:pic>
        <p:nvPicPr>
          <p:cNvPr id="3" name="图片 21" descr="07">
            <a:extLst>
              <a:ext uri="{FF2B5EF4-FFF2-40B4-BE49-F238E27FC236}">
                <a16:creationId xmlns:a16="http://schemas.microsoft.com/office/drawing/2014/main" id="{429F3CEE-E8F9-6E34-81A5-D8FF1B817C69}"/>
              </a:ext>
            </a:extLst>
          </p:cNvPr>
          <p:cNvPicPr>
            <a:picLocks noChangeAspect="1"/>
          </p:cNvPicPr>
          <p:nvPr/>
        </p:nvPicPr>
        <p:blipFill rotWithShape="1">
          <a:blip r:embed="rId4"/>
          <a:srcRect l="360" t="19575" r="47586" b="62808"/>
          <a:stretch/>
        </p:blipFill>
        <p:spPr>
          <a:xfrm flipH="1">
            <a:off x="-378359" y="382171"/>
            <a:ext cx="2206225" cy="1119369"/>
          </a:xfrm>
          <a:prstGeom prst="rect">
            <a:avLst/>
          </a:prstGeom>
        </p:spPr>
      </p:pic>
      <p:pic>
        <p:nvPicPr>
          <p:cNvPr id="5" name="Picture 4">
            <a:extLst>
              <a:ext uri="{FF2B5EF4-FFF2-40B4-BE49-F238E27FC236}">
                <a16:creationId xmlns:a16="http://schemas.microsoft.com/office/drawing/2014/main" id="{1F9CB8D0-EFEE-CD39-B635-0CDDE243B4FF}"/>
              </a:ext>
            </a:extLst>
          </p:cNvPr>
          <p:cNvPicPr>
            <a:picLocks noChangeAspect="1"/>
          </p:cNvPicPr>
          <p:nvPr/>
        </p:nvPicPr>
        <p:blipFill>
          <a:blip r:embed="rId5"/>
          <a:stretch>
            <a:fillRect/>
          </a:stretch>
        </p:blipFill>
        <p:spPr>
          <a:xfrm>
            <a:off x="91786" y="754966"/>
            <a:ext cx="7440107" cy="6039195"/>
          </a:xfrm>
          <a:custGeom>
            <a:avLst/>
            <a:gdLst>
              <a:gd name="connsiteX0" fmla="*/ 0 w 7440107"/>
              <a:gd name="connsiteY0" fmla="*/ 0 h 6039195"/>
              <a:gd name="connsiteX1" fmla="*/ 527571 w 7440107"/>
              <a:gd name="connsiteY1" fmla="*/ 0 h 6039195"/>
              <a:gd name="connsiteX2" fmla="*/ 1278346 w 7440107"/>
              <a:gd name="connsiteY2" fmla="*/ 0 h 6039195"/>
              <a:gd name="connsiteX3" fmla="*/ 1731516 w 7440107"/>
              <a:gd name="connsiteY3" fmla="*/ 0 h 6039195"/>
              <a:gd name="connsiteX4" fmla="*/ 2259087 w 7440107"/>
              <a:gd name="connsiteY4" fmla="*/ 0 h 6039195"/>
              <a:gd name="connsiteX5" fmla="*/ 3009861 w 7440107"/>
              <a:gd name="connsiteY5" fmla="*/ 0 h 6039195"/>
              <a:gd name="connsiteX6" fmla="*/ 3835037 w 7440107"/>
              <a:gd name="connsiteY6" fmla="*/ 0 h 6039195"/>
              <a:gd name="connsiteX7" fmla="*/ 4585811 w 7440107"/>
              <a:gd name="connsiteY7" fmla="*/ 0 h 6039195"/>
              <a:gd name="connsiteX8" fmla="*/ 5038982 w 7440107"/>
              <a:gd name="connsiteY8" fmla="*/ 0 h 6039195"/>
              <a:gd name="connsiteX9" fmla="*/ 5492152 w 7440107"/>
              <a:gd name="connsiteY9" fmla="*/ 0 h 6039195"/>
              <a:gd name="connsiteX10" fmla="*/ 6242926 w 7440107"/>
              <a:gd name="connsiteY10" fmla="*/ 0 h 6039195"/>
              <a:gd name="connsiteX11" fmla="*/ 6844898 w 7440107"/>
              <a:gd name="connsiteY11" fmla="*/ 0 h 6039195"/>
              <a:gd name="connsiteX12" fmla="*/ 7440107 w 7440107"/>
              <a:gd name="connsiteY12" fmla="*/ 0 h 6039195"/>
              <a:gd name="connsiteX13" fmla="*/ 7440107 w 7440107"/>
              <a:gd name="connsiteY13" fmla="*/ 550238 h 6039195"/>
              <a:gd name="connsiteX14" fmla="*/ 7440107 w 7440107"/>
              <a:gd name="connsiteY14" fmla="*/ 1100476 h 6039195"/>
              <a:gd name="connsiteX15" fmla="*/ 7440107 w 7440107"/>
              <a:gd name="connsiteY15" fmla="*/ 1831889 h 6039195"/>
              <a:gd name="connsiteX16" fmla="*/ 7440107 w 7440107"/>
              <a:gd name="connsiteY16" fmla="*/ 2442519 h 6039195"/>
              <a:gd name="connsiteX17" fmla="*/ 7440107 w 7440107"/>
              <a:gd name="connsiteY17" fmla="*/ 3234324 h 6039195"/>
              <a:gd name="connsiteX18" fmla="*/ 7440107 w 7440107"/>
              <a:gd name="connsiteY18" fmla="*/ 3784562 h 6039195"/>
              <a:gd name="connsiteX19" fmla="*/ 7440107 w 7440107"/>
              <a:gd name="connsiteY19" fmla="*/ 4455584 h 6039195"/>
              <a:gd name="connsiteX20" fmla="*/ 7440107 w 7440107"/>
              <a:gd name="connsiteY20" fmla="*/ 5186997 h 6039195"/>
              <a:gd name="connsiteX21" fmla="*/ 7440107 w 7440107"/>
              <a:gd name="connsiteY21" fmla="*/ 6039195 h 6039195"/>
              <a:gd name="connsiteX22" fmla="*/ 6986937 w 7440107"/>
              <a:gd name="connsiteY22" fmla="*/ 6039195 h 6039195"/>
              <a:gd name="connsiteX23" fmla="*/ 6310563 w 7440107"/>
              <a:gd name="connsiteY23" fmla="*/ 6039195 h 6039195"/>
              <a:gd name="connsiteX24" fmla="*/ 5857393 w 7440107"/>
              <a:gd name="connsiteY24" fmla="*/ 6039195 h 6039195"/>
              <a:gd name="connsiteX25" fmla="*/ 5181020 w 7440107"/>
              <a:gd name="connsiteY25" fmla="*/ 6039195 h 6039195"/>
              <a:gd name="connsiteX26" fmla="*/ 4504647 w 7440107"/>
              <a:gd name="connsiteY26" fmla="*/ 6039195 h 6039195"/>
              <a:gd name="connsiteX27" fmla="*/ 3977075 w 7440107"/>
              <a:gd name="connsiteY27" fmla="*/ 6039195 h 6039195"/>
              <a:gd name="connsiteX28" fmla="*/ 3523905 w 7440107"/>
              <a:gd name="connsiteY28" fmla="*/ 6039195 h 6039195"/>
              <a:gd name="connsiteX29" fmla="*/ 2698730 w 7440107"/>
              <a:gd name="connsiteY29" fmla="*/ 6039195 h 6039195"/>
              <a:gd name="connsiteX30" fmla="*/ 2171158 w 7440107"/>
              <a:gd name="connsiteY30" fmla="*/ 6039195 h 6039195"/>
              <a:gd name="connsiteX31" fmla="*/ 1569186 w 7440107"/>
              <a:gd name="connsiteY31" fmla="*/ 6039195 h 6039195"/>
              <a:gd name="connsiteX32" fmla="*/ 1116016 w 7440107"/>
              <a:gd name="connsiteY32" fmla="*/ 6039195 h 6039195"/>
              <a:gd name="connsiteX33" fmla="*/ 0 w 7440107"/>
              <a:gd name="connsiteY33" fmla="*/ 6039195 h 6039195"/>
              <a:gd name="connsiteX34" fmla="*/ 0 w 7440107"/>
              <a:gd name="connsiteY34" fmla="*/ 5488957 h 6039195"/>
              <a:gd name="connsiteX35" fmla="*/ 0 w 7440107"/>
              <a:gd name="connsiteY35" fmla="*/ 4757544 h 6039195"/>
              <a:gd name="connsiteX36" fmla="*/ 0 w 7440107"/>
              <a:gd name="connsiteY36" fmla="*/ 4026130 h 6039195"/>
              <a:gd name="connsiteX37" fmla="*/ 0 w 7440107"/>
              <a:gd name="connsiteY37" fmla="*/ 3536284 h 6039195"/>
              <a:gd name="connsiteX38" fmla="*/ 0 w 7440107"/>
              <a:gd name="connsiteY38" fmla="*/ 2865263 h 6039195"/>
              <a:gd name="connsiteX39" fmla="*/ 0 w 7440107"/>
              <a:gd name="connsiteY39" fmla="*/ 2194241 h 6039195"/>
              <a:gd name="connsiteX40" fmla="*/ 0 w 7440107"/>
              <a:gd name="connsiteY40" fmla="*/ 1583611 h 6039195"/>
              <a:gd name="connsiteX41" fmla="*/ 0 w 7440107"/>
              <a:gd name="connsiteY41" fmla="*/ 972981 h 6039195"/>
              <a:gd name="connsiteX42" fmla="*/ 0 w 7440107"/>
              <a:gd name="connsiteY42" fmla="*/ 0 h 6039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7440107" h="6039195" fill="none" extrusionOk="0">
                <a:moveTo>
                  <a:pt x="0" y="0"/>
                </a:moveTo>
                <a:cubicBezTo>
                  <a:pt x="139708" y="11731"/>
                  <a:pt x="292477" y="697"/>
                  <a:pt x="527571" y="0"/>
                </a:cubicBezTo>
                <a:cubicBezTo>
                  <a:pt x="762665" y="-697"/>
                  <a:pt x="1087223" y="33494"/>
                  <a:pt x="1278346" y="0"/>
                </a:cubicBezTo>
                <a:cubicBezTo>
                  <a:pt x="1469469" y="-33494"/>
                  <a:pt x="1532193" y="2803"/>
                  <a:pt x="1731516" y="0"/>
                </a:cubicBezTo>
                <a:cubicBezTo>
                  <a:pt x="1930839" y="-2803"/>
                  <a:pt x="2019992" y="21725"/>
                  <a:pt x="2259087" y="0"/>
                </a:cubicBezTo>
                <a:cubicBezTo>
                  <a:pt x="2498182" y="-21725"/>
                  <a:pt x="2847990" y="12000"/>
                  <a:pt x="3009861" y="0"/>
                </a:cubicBezTo>
                <a:cubicBezTo>
                  <a:pt x="3171732" y="-12000"/>
                  <a:pt x="3513283" y="23831"/>
                  <a:pt x="3835037" y="0"/>
                </a:cubicBezTo>
                <a:cubicBezTo>
                  <a:pt x="4156791" y="-23831"/>
                  <a:pt x="4421215" y="-29199"/>
                  <a:pt x="4585811" y="0"/>
                </a:cubicBezTo>
                <a:cubicBezTo>
                  <a:pt x="4750407" y="29199"/>
                  <a:pt x="4842024" y="-9426"/>
                  <a:pt x="5038982" y="0"/>
                </a:cubicBezTo>
                <a:cubicBezTo>
                  <a:pt x="5235940" y="9426"/>
                  <a:pt x="5334219" y="-14437"/>
                  <a:pt x="5492152" y="0"/>
                </a:cubicBezTo>
                <a:cubicBezTo>
                  <a:pt x="5650085" y="14437"/>
                  <a:pt x="6049193" y="-11752"/>
                  <a:pt x="6242926" y="0"/>
                </a:cubicBezTo>
                <a:cubicBezTo>
                  <a:pt x="6436659" y="11752"/>
                  <a:pt x="6589679" y="-3266"/>
                  <a:pt x="6844898" y="0"/>
                </a:cubicBezTo>
                <a:cubicBezTo>
                  <a:pt x="7100117" y="3266"/>
                  <a:pt x="7174188" y="7778"/>
                  <a:pt x="7440107" y="0"/>
                </a:cubicBezTo>
                <a:cubicBezTo>
                  <a:pt x="7459423" y="260112"/>
                  <a:pt x="7437376" y="415565"/>
                  <a:pt x="7440107" y="550238"/>
                </a:cubicBezTo>
                <a:cubicBezTo>
                  <a:pt x="7442838" y="684911"/>
                  <a:pt x="7420257" y="972910"/>
                  <a:pt x="7440107" y="1100476"/>
                </a:cubicBezTo>
                <a:cubicBezTo>
                  <a:pt x="7459957" y="1228042"/>
                  <a:pt x="7408028" y="1554890"/>
                  <a:pt x="7440107" y="1831889"/>
                </a:cubicBezTo>
                <a:cubicBezTo>
                  <a:pt x="7472186" y="2108888"/>
                  <a:pt x="7447553" y="2278016"/>
                  <a:pt x="7440107" y="2442519"/>
                </a:cubicBezTo>
                <a:cubicBezTo>
                  <a:pt x="7432662" y="2607022"/>
                  <a:pt x="7419021" y="2840397"/>
                  <a:pt x="7440107" y="3234324"/>
                </a:cubicBezTo>
                <a:cubicBezTo>
                  <a:pt x="7461193" y="3628251"/>
                  <a:pt x="7454185" y="3651089"/>
                  <a:pt x="7440107" y="3784562"/>
                </a:cubicBezTo>
                <a:cubicBezTo>
                  <a:pt x="7426029" y="3918035"/>
                  <a:pt x="7460755" y="4293418"/>
                  <a:pt x="7440107" y="4455584"/>
                </a:cubicBezTo>
                <a:cubicBezTo>
                  <a:pt x="7419459" y="4617750"/>
                  <a:pt x="7413319" y="4970131"/>
                  <a:pt x="7440107" y="5186997"/>
                </a:cubicBezTo>
                <a:cubicBezTo>
                  <a:pt x="7466895" y="5403863"/>
                  <a:pt x="7469381" y="5685660"/>
                  <a:pt x="7440107" y="6039195"/>
                </a:cubicBezTo>
                <a:cubicBezTo>
                  <a:pt x="7280218" y="6058234"/>
                  <a:pt x="7181496" y="6026425"/>
                  <a:pt x="6986937" y="6039195"/>
                </a:cubicBezTo>
                <a:cubicBezTo>
                  <a:pt x="6792378" y="6051966"/>
                  <a:pt x="6527258" y="6044678"/>
                  <a:pt x="6310563" y="6039195"/>
                </a:cubicBezTo>
                <a:cubicBezTo>
                  <a:pt x="6093868" y="6033712"/>
                  <a:pt x="6021156" y="6019657"/>
                  <a:pt x="5857393" y="6039195"/>
                </a:cubicBezTo>
                <a:cubicBezTo>
                  <a:pt x="5693630" y="6058734"/>
                  <a:pt x="5400192" y="6064533"/>
                  <a:pt x="5181020" y="6039195"/>
                </a:cubicBezTo>
                <a:cubicBezTo>
                  <a:pt x="4961848" y="6013857"/>
                  <a:pt x="4761390" y="6027842"/>
                  <a:pt x="4504647" y="6039195"/>
                </a:cubicBezTo>
                <a:cubicBezTo>
                  <a:pt x="4247904" y="6050548"/>
                  <a:pt x="4146406" y="6061661"/>
                  <a:pt x="3977075" y="6039195"/>
                </a:cubicBezTo>
                <a:cubicBezTo>
                  <a:pt x="3807744" y="6016729"/>
                  <a:pt x="3725726" y="6028828"/>
                  <a:pt x="3523905" y="6039195"/>
                </a:cubicBezTo>
                <a:cubicBezTo>
                  <a:pt x="3322084" y="6049563"/>
                  <a:pt x="3070645" y="6042233"/>
                  <a:pt x="2698730" y="6039195"/>
                </a:cubicBezTo>
                <a:cubicBezTo>
                  <a:pt x="2326816" y="6036157"/>
                  <a:pt x="2398833" y="6035269"/>
                  <a:pt x="2171158" y="6039195"/>
                </a:cubicBezTo>
                <a:cubicBezTo>
                  <a:pt x="1943483" y="6043121"/>
                  <a:pt x="1842031" y="6066076"/>
                  <a:pt x="1569186" y="6039195"/>
                </a:cubicBezTo>
                <a:cubicBezTo>
                  <a:pt x="1296341" y="6012314"/>
                  <a:pt x="1324613" y="6018953"/>
                  <a:pt x="1116016" y="6039195"/>
                </a:cubicBezTo>
                <a:cubicBezTo>
                  <a:pt x="907419" y="6059438"/>
                  <a:pt x="299385" y="6036902"/>
                  <a:pt x="0" y="6039195"/>
                </a:cubicBezTo>
                <a:cubicBezTo>
                  <a:pt x="-11450" y="5845835"/>
                  <a:pt x="-18161" y="5692786"/>
                  <a:pt x="0" y="5488957"/>
                </a:cubicBezTo>
                <a:cubicBezTo>
                  <a:pt x="18161" y="5285128"/>
                  <a:pt x="-21360" y="5096785"/>
                  <a:pt x="0" y="4757544"/>
                </a:cubicBezTo>
                <a:cubicBezTo>
                  <a:pt x="21360" y="4418303"/>
                  <a:pt x="-2611" y="4305006"/>
                  <a:pt x="0" y="4026130"/>
                </a:cubicBezTo>
                <a:cubicBezTo>
                  <a:pt x="2611" y="3747254"/>
                  <a:pt x="-13425" y="3715162"/>
                  <a:pt x="0" y="3536284"/>
                </a:cubicBezTo>
                <a:cubicBezTo>
                  <a:pt x="13425" y="3357406"/>
                  <a:pt x="21" y="3140942"/>
                  <a:pt x="0" y="2865263"/>
                </a:cubicBezTo>
                <a:cubicBezTo>
                  <a:pt x="-21" y="2589584"/>
                  <a:pt x="-30729" y="2337776"/>
                  <a:pt x="0" y="2194241"/>
                </a:cubicBezTo>
                <a:cubicBezTo>
                  <a:pt x="30729" y="2050706"/>
                  <a:pt x="11182" y="1784532"/>
                  <a:pt x="0" y="1583611"/>
                </a:cubicBezTo>
                <a:cubicBezTo>
                  <a:pt x="-11182" y="1382690"/>
                  <a:pt x="13168" y="1124834"/>
                  <a:pt x="0" y="972981"/>
                </a:cubicBezTo>
                <a:cubicBezTo>
                  <a:pt x="-13168" y="821128"/>
                  <a:pt x="39132" y="348425"/>
                  <a:pt x="0" y="0"/>
                </a:cubicBezTo>
                <a:close/>
              </a:path>
              <a:path w="7440107" h="6039195" stroke="0" extrusionOk="0">
                <a:moveTo>
                  <a:pt x="0" y="0"/>
                </a:moveTo>
                <a:cubicBezTo>
                  <a:pt x="286237" y="-9563"/>
                  <a:pt x="354503" y="-20926"/>
                  <a:pt x="676373" y="0"/>
                </a:cubicBezTo>
                <a:cubicBezTo>
                  <a:pt x="998243" y="20926"/>
                  <a:pt x="1107895" y="-33343"/>
                  <a:pt x="1352747" y="0"/>
                </a:cubicBezTo>
                <a:cubicBezTo>
                  <a:pt x="1597599" y="33343"/>
                  <a:pt x="1948298" y="-7464"/>
                  <a:pt x="2103521" y="0"/>
                </a:cubicBezTo>
                <a:cubicBezTo>
                  <a:pt x="2258744" y="7464"/>
                  <a:pt x="2495136" y="21323"/>
                  <a:pt x="2631092" y="0"/>
                </a:cubicBezTo>
                <a:cubicBezTo>
                  <a:pt x="2767048" y="-21323"/>
                  <a:pt x="3163956" y="31084"/>
                  <a:pt x="3456268" y="0"/>
                </a:cubicBezTo>
                <a:cubicBezTo>
                  <a:pt x="3748580" y="-31084"/>
                  <a:pt x="4000261" y="23528"/>
                  <a:pt x="4281443" y="0"/>
                </a:cubicBezTo>
                <a:cubicBezTo>
                  <a:pt x="4562626" y="-23528"/>
                  <a:pt x="4686713" y="-4557"/>
                  <a:pt x="5032218" y="0"/>
                </a:cubicBezTo>
                <a:cubicBezTo>
                  <a:pt x="5377723" y="4557"/>
                  <a:pt x="5373571" y="26324"/>
                  <a:pt x="5634190" y="0"/>
                </a:cubicBezTo>
                <a:cubicBezTo>
                  <a:pt x="5894809" y="-26324"/>
                  <a:pt x="6205380" y="20754"/>
                  <a:pt x="6384965" y="0"/>
                </a:cubicBezTo>
                <a:cubicBezTo>
                  <a:pt x="6564551" y="-20754"/>
                  <a:pt x="7117663" y="-27142"/>
                  <a:pt x="7440107" y="0"/>
                </a:cubicBezTo>
                <a:cubicBezTo>
                  <a:pt x="7466775" y="269249"/>
                  <a:pt x="7429799" y="520730"/>
                  <a:pt x="7440107" y="731414"/>
                </a:cubicBezTo>
                <a:cubicBezTo>
                  <a:pt x="7450415" y="942098"/>
                  <a:pt x="7459428" y="1246357"/>
                  <a:pt x="7440107" y="1523219"/>
                </a:cubicBezTo>
                <a:cubicBezTo>
                  <a:pt x="7420786" y="1800081"/>
                  <a:pt x="7436203" y="2035379"/>
                  <a:pt x="7440107" y="2254633"/>
                </a:cubicBezTo>
                <a:cubicBezTo>
                  <a:pt x="7444011" y="2473887"/>
                  <a:pt x="7453101" y="2672698"/>
                  <a:pt x="7440107" y="2804871"/>
                </a:cubicBezTo>
                <a:cubicBezTo>
                  <a:pt x="7427113" y="2937044"/>
                  <a:pt x="7431772" y="3214086"/>
                  <a:pt x="7440107" y="3415500"/>
                </a:cubicBezTo>
                <a:cubicBezTo>
                  <a:pt x="7448442" y="3616914"/>
                  <a:pt x="7437642" y="3838804"/>
                  <a:pt x="7440107" y="3965738"/>
                </a:cubicBezTo>
                <a:cubicBezTo>
                  <a:pt x="7442572" y="4092672"/>
                  <a:pt x="7437962" y="4339889"/>
                  <a:pt x="7440107" y="4636760"/>
                </a:cubicBezTo>
                <a:cubicBezTo>
                  <a:pt x="7442252" y="4933631"/>
                  <a:pt x="7453310" y="5205764"/>
                  <a:pt x="7440107" y="5428565"/>
                </a:cubicBezTo>
                <a:cubicBezTo>
                  <a:pt x="7426904" y="5651366"/>
                  <a:pt x="7461546" y="5810254"/>
                  <a:pt x="7440107" y="6039195"/>
                </a:cubicBezTo>
                <a:cubicBezTo>
                  <a:pt x="7238589" y="6030278"/>
                  <a:pt x="6899606" y="6027484"/>
                  <a:pt x="6614931" y="6039195"/>
                </a:cubicBezTo>
                <a:cubicBezTo>
                  <a:pt x="6330256" y="6050906"/>
                  <a:pt x="6078129" y="6017851"/>
                  <a:pt x="5789756" y="6039195"/>
                </a:cubicBezTo>
                <a:cubicBezTo>
                  <a:pt x="5501384" y="6060539"/>
                  <a:pt x="5437722" y="6050454"/>
                  <a:pt x="5336586" y="6039195"/>
                </a:cubicBezTo>
                <a:cubicBezTo>
                  <a:pt x="5235450" y="6027937"/>
                  <a:pt x="4754747" y="6009473"/>
                  <a:pt x="4511410" y="6039195"/>
                </a:cubicBezTo>
                <a:cubicBezTo>
                  <a:pt x="4268073" y="6068917"/>
                  <a:pt x="4009460" y="6037023"/>
                  <a:pt x="3760636" y="6039195"/>
                </a:cubicBezTo>
                <a:cubicBezTo>
                  <a:pt x="3511812" y="6041367"/>
                  <a:pt x="3154119" y="6026211"/>
                  <a:pt x="2935460" y="6039195"/>
                </a:cubicBezTo>
                <a:cubicBezTo>
                  <a:pt x="2716801" y="6052179"/>
                  <a:pt x="2583224" y="6038003"/>
                  <a:pt x="2333488" y="6039195"/>
                </a:cubicBezTo>
                <a:cubicBezTo>
                  <a:pt x="2083752" y="6040387"/>
                  <a:pt x="2015573" y="6067799"/>
                  <a:pt x="1731516" y="6039195"/>
                </a:cubicBezTo>
                <a:cubicBezTo>
                  <a:pt x="1447459" y="6010591"/>
                  <a:pt x="1151553" y="6054974"/>
                  <a:pt x="906340" y="6039195"/>
                </a:cubicBezTo>
                <a:cubicBezTo>
                  <a:pt x="661127" y="6023416"/>
                  <a:pt x="443316" y="6013524"/>
                  <a:pt x="0" y="6039195"/>
                </a:cubicBezTo>
                <a:cubicBezTo>
                  <a:pt x="21689" y="5913282"/>
                  <a:pt x="24481" y="5770519"/>
                  <a:pt x="0" y="5549349"/>
                </a:cubicBezTo>
                <a:cubicBezTo>
                  <a:pt x="-24481" y="5328179"/>
                  <a:pt x="-8898" y="5114468"/>
                  <a:pt x="0" y="4878328"/>
                </a:cubicBezTo>
                <a:cubicBezTo>
                  <a:pt x="8898" y="4642188"/>
                  <a:pt x="-28727" y="4382771"/>
                  <a:pt x="0" y="4207306"/>
                </a:cubicBezTo>
                <a:cubicBezTo>
                  <a:pt x="28727" y="4031841"/>
                  <a:pt x="23389" y="3846951"/>
                  <a:pt x="0" y="3717460"/>
                </a:cubicBezTo>
                <a:cubicBezTo>
                  <a:pt x="-23389" y="3587969"/>
                  <a:pt x="-12760" y="3347714"/>
                  <a:pt x="0" y="3227614"/>
                </a:cubicBezTo>
                <a:cubicBezTo>
                  <a:pt x="12760" y="3107514"/>
                  <a:pt x="4060" y="2906338"/>
                  <a:pt x="0" y="2737768"/>
                </a:cubicBezTo>
                <a:cubicBezTo>
                  <a:pt x="-4060" y="2569198"/>
                  <a:pt x="9603" y="2485037"/>
                  <a:pt x="0" y="2247923"/>
                </a:cubicBezTo>
                <a:cubicBezTo>
                  <a:pt x="-9603" y="2010809"/>
                  <a:pt x="-11925" y="1933679"/>
                  <a:pt x="0" y="1637293"/>
                </a:cubicBezTo>
                <a:cubicBezTo>
                  <a:pt x="11925" y="1340907"/>
                  <a:pt x="-14780" y="1205299"/>
                  <a:pt x="0" y="1087055"/>
                </a:cubicBezTo>
                <a:cubicBezTo>
                  <a:pt x="14780" y="968811"/>
                  <a:pt x="-7556" y="250905"/>
                  <a:pt x="0" y="0"/>
                </a:cubicBezTo>
                <a:close/>
              </a:path>
            </a:pathLst>
          </a:custGeom>
          <a:ln>
            <a:solidFill>
              <a:schemeClr val="tx1"/>
            </a:solidFill>
            <a:extLst>
              <a:ext uri="{C807C97D-BFC1-408E-A445-0C87EB9F89A2}">
                <ask:lineSketchStyleProps xmlns:ask="http://schemas.microsoft.com/office/drawing/2018/sketchyshapes" xmlns="" sd="1984056974">
                  <a:prstGeom prst="rect">
                    <a:avLst/>
                  </a:prstGeom>
                  <ask:type>
                    <ask:lineSketchFreehand/>
                  </ask:type>
                </ask:lineSketchStyleProps>
              </a:ext>
            </a:extLst>
          </a:ln>
        </p:spPr>
      </p:pic>
      <p:grpSp>
        <p:nvGrpSpPr>
          <p:cNvPr id="10" name="Group 4">
            <a:extLst>
              <a:ext uri="{FF2B5EF4-FFF2-40B4-BE49-F238E27FC236}">
                <a16:creationId xmlns:a16="http://schemas.microsoft.com/office/drawing/2014/main" id="{45757CB5-54DB-E016-CBD4-81E5A0BD6CE9}"/>
              </a:ext>
            </a:extLst>
          </p:cNvPr>
          <p:cNvGrpSpPr/>
          <p:nvPr/>
        </p:nvGrpSpPr>
        <p:grpSpPr>
          <a:xfrm>
            <a:off x="7072133" y="754966"/>
            <a:ext cx="5119867" cy="3666563"/>
            <a:chOff x="0" y="0"/>
            <a:chExt cx="8725778" cy="6012854"/>
          </a:xfrm>
        </p:grpSpPr>
        <p:sp>
          <p:nvSpPr>
            <p:cNvPr id="11" name="Freeform 5">
              <a:extLst>
                <a:ext uri="{FF2B5EF4-FFF2-40B4-BE49-F238E27FC236}">
                  <a16:creationId xmlns:a16="http://schemas.microsoft.com/office/drawing/2014/main" id="{1E79CEF8-C42D-A3FD-7366-471CFC940872}"/>
                </a:ext>
              </a:extLst>
            </p:cNvPr>
            <p:cNvSpPr/>
            <p:nvPr/>
          </p:nvSpPr>
          <p:spPr>
            <a:xfrm flipH="1">
              <a:off x="0" y="0"/>
              <a:ext cx="8725778" cy="6012854"/>
            </a:xfrm>
            <a:custGeom>
              <a:avLst/>
              <a:gdLst/>
              <a:ahLst/>
              <a:cxnLst/>
              <a:rect l="l" t="t" r="r" b="b"/>
              <a:pathLst>
                <a:path w="8725778" h="6012854">
                  <a:moveTo>
                    <a:pt x="8725778" y="0"/>
                  </a:moveTo>
                  <a:lnTo>
                    <a:pt x="0" y="0"/>
                  </a:lnTo>
                  <a:lnTo>
                    <a:pt x="0" y="6012854"/>
                  </a:lnTo>
                  <a:lnTo>
                    <a:pt x="8725778" y="6012854"/>
                  </a:lnTo>
                  <a:lnTo>
                    <a:pt x="8725778"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2000" b="0" i="0" u="none" strike="noStrike" kern="1200" cap="none" spc="0" normalizeH="0" baseline="0" noProof="0" dirty="0">
                <a:ln>
                  <a:noFill/>
                </a:ln>
                <a:solidFill>
                  <a:prstClr val="black"/>
                </a:solidFill>
                <a:effectLst/>
                <a:uLnTx/>
                <a:uFillTx/>
                <a:latin typeface="字魂73号-江南手书" panose="020F0302020204030204"/>
                <a:cs typeface="Arial"/>
              </a:endParaRPr>
            </a:p>
          </p:txBody>
        </p:sp>
        <p:sp>
          <p:nvSpPr>
            <p:cNvPr id="12" name="TextBox 6">
              <a:extLst>
                <a:ext uri="{FF2B5EF4-FFF2-40B4-BE49-F238E27FC236}">
                  <a16:creationId xmlns:a16="http://schemas.microsoft.com/office/drawing/2014/main" id="{2148C129-8CBE-1930-E9F7-425EE38D1DFE}"/>
                </a:ext>
              </a:extLst>
            </p:cNvPr>
            <p:cNvSpPr txBox="1"/>
            <p:nvPr/>
          </p:nvSpPr>
          <p:spPr>
            <a:xfrm>
              <a:off x="469101" y="665688"/>
              <a:ext cx="7787572" cy="4455397"/>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a:rPr>
                <a:t>Đây là kết quả tìm kiếm trên google cụm từ </a:t>
              </a:r>
              <a:r>
                <a:rPr kumimoji="0" lang="vi-VN" sz="32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a:rPr>
                <a:t>“Lục Vân Tiên đời thường”. </a:t>
              </a: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a:rPr>
                <a:t>Em hãy hình dung về nhân vật Lục Vân Tiên.</a:t>
              </a:r>
              <a:endParaRPr kumimoji="0" lang="en-US" sz="5400" b="0" i="0" u="none" strike="noStrike" kern="1200" cap="none" spc="0" normalizeH="0" baseline="0" noProof="0" dirty="0">
                <a:ln>
                  <a:noFill/>
                </a:ln>
                <a:solidFill>
                  <a:srgbClr val="602E4C"/>
                </a:solidFill>
                <a:effectLst/>
                <a:uLnTx/>
                <a:uFillTx/>
                <a:latin typeface="Darumadrop One"/>
                <a:ea typeface="+mn-ea"/>
                <a:cs typeface="Arial"/>
              </a:endParaRPr>
            </a:p>
          </p:txBody>
        </p:sp>
      </p:grpSp>
      <p:sp>
        <p:nvSpPr>
          <p:cNvPr id="13" name="Freeform 7">
            <a:extLst>
              <a:ext uri="{FF2B5EF4-FFF2-40B4-BE49-F238E27FC236}">
                <a16:creationId xmlns:a16="http://schemas.microsoft.com/office/drawing/2014/main" id="{17A35F53-B069-26B4-243B-DBDDD9EBABBF}"/>
              </a:ext>
            </a:extLst>
          </p:cNvPr>
          <p:cNvSpPr/>
          <p:nvPr/>
        </p:nvSpPr>
        <p:spPr>
          <a:xfrm>
            <a:off x="8380161" y="3614016"/>
            <a:ext cx="3172302" cy="3315290"/>
          </a:xfrm>
          <a:custGeom>
            <a:avLst/>
            <a:gdLst/>
            <a:ahLst/>
            <a:cxnLst/>
            <a:rect l="l" t="t" r="r" b="b"/>
            <a:pathLst>
              <a:path w="5472260" h="5855531">
                <a:moveTo>
                  <a:pt x="0" y="0"/>
                </a:moveTo>
                <a:lnTo>
                  <a:pt x="5472260" y="0"/>
                </a:lnTo>
                <a:lnTo>
                  <a:pt x="5472260" y="5855531"/>
                </a:lnTo>
                <a:lnTo>
                  <a:pt x="0" y="5855531"/>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prstClr val="black"/>
              </a:solidFill>
              <a:effectLst/>
              <a:uLnTx/>
              <a:uFillTx/>
              <a:latin typeface="字魂73号-江南手书" panose="020F0302020204030204"/>
              <a:cs typeface="Arial"/>
            </a:endParaRPr>
          </a:p>
        </p:txBody>
      </p:sp>
      <p:grpSp>
        <p:nvGrpSpPr>
          <p:cNvPr id="14" name="Group 13">
            <a:extLst>
              <a:ext uri="{FF2B5EF4-FFF2-40B4-BE49-F238E27FC236}">
                <a16:creationId xmlns:a16="http://schemas.microsoft.com/office/drawing/2014/main" id="{1674AEFB-5045-85BA-36BB-D198B0EE8AC8}"/>
              </a:ext>
            </a:extLst>
          </p:cNvPr>
          <p:cNvGrpSpPr/>
          <p:nvPr/>
        </p:nvGrpSpPr>
        <p:grpSpPr>
          <a:xfrm>
            <a:off x="558727" y="1476071"/>
            <a:ext cx="5630308" cy="5047503"/>
            <a:chOff x="5546586" y="1429605"/>
            <a:chExt cx="5812058" cy="5015344"/>
          </a:xfrm>
        </p:grpSpPr>
        <p:pic>
          <p:nvPicPr>
            <p:cNvPr id="15" name="图片 10245" descr="22">
              <a:extLst>
                <a:ext uri="{FF2B5EF4-FFF2-40B4-BE49-F238E27FC236}">
                  <a16:creationId xmlns:a16="http://schemas.microsoft.com/office/drawing/2014/main" id="{2CE9EFF2-92C1-8FE7-04F5-BDA8F8BE1D5B}"/>
                </a:ext>
              </a:extLst>
            </p:cNvPr>
            <p:cNvPicPr>
              <a:picLocks noChangeAspect="1"/>
            </p:cNvPicPr>
            <p:nvPr/>
          </p:nvPicPr>
          <p:blipFill>
            <a:blip r:embed="rId10"/>
            <a:stretch>
              <a:fillRect/>
            </a:stretch>
          </p:blipFill>
          <p:spPr>
            <a:xfrm>
              <a:off x="5546586" y="1429605"/>
              <a:ext cx="5812058" cy="5015344"/>
            </a:xfrm>
            <a:prstGeom prst="rect">
              <a:avLst/>
            </a:prstGeom>
            <a:noFill/>
            <a:ln w="9525">
              <a:noFill/>
            </a:ln>
          </p:spPr>
        </p:pic>
        <p:sp>
          <p:nvSpPr>
            <p:cNvPr id="16" name="TextBox 15">
              <a:extLst>
                <a:ext uri="{FF2B5EF4-FFF2-40B4-BE49-F238E27FC236}">
                  <a16:creationId xmlns:a16="http://schemas.microsoft.com/office/drawing/2014/main" id="{E62F2769-FD91-3C51-3B4B-E0995475E362}"/>
                </a:ext>
              </a:extLst>
            </p:cNvPr>
            <p:cNvSpPr txBox="1"/>
            <p:nvPr/>
          </p:nvSpPr>
          <p:spPr>
            <a:xfrm>
              <a:off x="5853475" y="2769659"/>
              <a:ext cx="4989008" cy="310158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vi-VN" sz="5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Lục Vân Tiên là người dũng cảm, sẵn sàng xả thân cứu người,...</a:t>
              </a:r>
              <a:endParaRPr kumimoji="0" lang="en-SG"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721119987"/>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additive="base">
                                        <p:cTn id="20" dur="500" fill="hold"/>
                                        <p:tgtEl>
                                          <p:spTgt spid="14"/>
                                        </p:tgtEl>
                                        <p:attrNameLst>
                                          <p:attrName>ppt_x</p:attrName>
                                        </p:attrNameLst>
                                      </p:cBhvr>
                                      <p:tavLst>
                                        <p:tav tm="0">
                                          <p:val>
                                            <p:strVal val="#ppt_x"/>
                                          </p:val>
                                        </p:tav>
                                        <p:tav tm="100000">
                                          <p:val>
                                            <p:strVal val="#ppt_x"/>
                                          </p:val>
                                        </p:tav>
                                      </p:tavLst>
                                    </p:anim>
                                    <p:anim calcmode="lin" valueType="num">
                                      <p:cBhvr additive="base">
                                        <p:cTn id="21"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AA1E665-A393-B06B-7040-DF180097EFA6}"/>
              </a:ext>
            </a:extLst>
          </p:cNvPr>
          <p:cNvPicPr>
            <a:picLocks noChangeAspect="1"/>
          </p:cNvPicPr>
          <p:nvPr/>
        </p:nvPicPr>
        <p:blipFill>
          <a:blip r:embed="rId3"/>
          <a:stretch>
            <a:fillRect/>
          </a:stretch>
        </p:blipFill>
        <p:spPr>
          <a:xfrm>
            <a:off x="0" y="0"/>
            <a:ext cx="12192000" cy="6857999"/>
          </a:xfrm>
          <a:prstGeom prst="rect">
            <a:avLst/>
          </a:prstGeom>
        </p:spPr>
      </p:pic>
      <p:pic>
        <p:nvPicPr>
          <p:cNvPr id="12" name="图片 18">
            <a:extLst>
              <a:ext uri="{FF2B5EF4-FFF2-40B4-BE49-F238E27FC236}">
                <a16:creationId xmlns:a16="http://schemas.microsoft.com/office/drawing/2014/main" id="{AA206224-0978-CE70-C227-1C6A2543586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339" t="48628" r="73602"/>
          <a:stretch/>
        </p:blipFill>
        <p:spPr>
          <a:xfrm>
            <a:off x="0" y="4126381"/>
            <a:ext cx="2727860" cy="2737067"/>
          </a:xfrm>
          <a:prstGeom prst="rect">
            <a:avLst/>
          </a:prstGeom>
        </p:spPr>
      </p:pic>
      <p:pic>
        <p:nvPicPr>
          <p:cNvPr id="102" name="图片 101"/>
          <p:cNvPicPr>
            <a:picLocks noChangeAspect="1"/>
          </p:cNvPicPr>
          <p:nvPr/>
        </p:nvPicPr>
        <p:blipFill rotWithShape="1">
          <a:blip r:embed="rId5">
            <a:extLst>
              <a:ext uri="{28A0092B-C50C-407E-A947-70E740481C1C}">
                <a14:useLocalDpi xmlns:a14="http://schemas.microsoft.com/office/drawing/2010/main" val="0"/>
              </a:ext>
            </a:extLst>
          </a:blip>
          <a:srcRect l="12757" r="50000" b="40242"/>
          <a:stretch>
            <a:fillRect/>
          </a:stretch>
        </p:blipFill>
        <p:spPr>
          <a:xfrm>
            <a:off x="3405069" y="5415483"/>
            <a:ext cx="1106926" cy="888060"/>
          </a:xfrm>
          <a:prstGeom prst="rect">
            <a:avLst/>
          </a:prstGeom>
        </p:spPr>
      </p:pic>
      <p:pic>
        <p:nvPicPr>
          <p:cNvPr id="103" name="图片 102"/>
          <p:cNvPicPr>
            <a:picLocks noChangeAspect="1"/>
          </p:cNvPicPr>
          <p:nvPr/>
        </p:nvPicPr>
        <p:blipFill rotWithShape="1">
          <a:blip r:embed="rId5">
            <a:extLst>
              <a:ext uri="{28A0092B-C50C-407E-A947-70E740481C1C}">
                <a14:useLocalDpi xmlns:a14="http://schemas.microsoft.com/office/drawing/2010/main" val="0"/>
              </a:ext>
            </a:extLst>
          </a:blip>
          <a:srcRect l="12757" r="50000" b="40242"/>
          <a:stretch>
            <a:fillRect/>
          </a:stretch>
        </p:blipFill>
        <p:spPr>
          <a:xfrm>
            <a:off x="8092000" y="2637453"/>
            <a:ext cx="1106926" cy="888060"/>
          </a:xfrm>
          <a:prstGeom prst="rect">
            <a:avLst/>
          </a:prstGeom>
        </p:spPr>
      </p:pic>
      <p:pic>
        <p:nvPicPr>
          <p:cNvPr id="104" name="图片 103"/>
          <p:cNvPicPr>
            <a:picLocks noChangeAspect="1"/>
          </p:cNvPicPr>
          <p:nvPr/>
        </p:nvPicPr>
        <p:blipFill rotWithShape="1">
          <a:blip r:embed="rId5">
            <a:extLst>
              <a:ext uri="{28A0092B-C50C-407E-A947-70E740481C1C}">
                <a14:useLocalDpi xmlns:a14="http://schemas.microsoft.com/office/drawing/2010/main" val="0"/>
              </a:ext>
            </a:extLst>
          </a:blip>
          <a:srcRect l="12757" r="50000" b="40242"/>
          <a:stretch>
            <a:fillRect/>
          </a:stretch>
        </p:blipFill>
        <p:spPr>
          <a:xfrm>
            <a:off x="3306326" y="376218"/>
            <a:ext cx="1106926" cy="888060"/>
          </a:xfrm>
          <a:prstGeom prst="rect">
            <a:avLst/>
          </a:prstGeom>
        </p:spPr>
      </p:pic>
      <p:pic>
        <p:nvPicPr>
          <p:cNvPr id="2" name="图片 10">
            <a:extLst>
              <a:ext uri="{FF2B5EF4-FFF2-40B4-BE49-F238E27FC236}">
                <a16:creationId xmlns:a16="http://schemas.microsoft.com/office/drawing/2014/main" id="{3CACC300-19D8-8E34-786C-C6E413A7234B}"/>
              </a:ext>
            </a:extLst>
          </p:cNvPr>
          <p:cNvPicPr>
            <a:picLocks noChangeAspect="1"/>
          </p:cNvPicPr>
          <p:nvPr/>
        </p:nvPicPr>
        <p:blipFill>
          <a:blip r:embed="rId6" cstate="screen"/>
          <a:stretch>
            <a:fillRect/>
          </a:stretch>
        </p:blipFill>
        <p:spPr>
          <a:xfrm>
            <a:off x="9415781" y="3114040"/>
            <a:ext cx="2856610" cy="1633298"/>
          </a:xfrm>
          <a:prstGeom prst="rect">
            <a:avLst/>
          </a:prstGeom>
        </p:spPr>
      </p:pic>
      <p:pic>
        <p:nvPicPr>
          <p:cNvPr id="4" name="图片 31">
            <a:extLst>
              <a:ext uri="{FF2B5EF4-FFF2-40B4-BE49-F238E27FC236}">
                <a16:creationId xmlns:a16="http://schemas.microsoft.com/office/drawing/2014/main" id="{C0EFDFFA-E606-A9C8-7831-4E2A6496C01A}"/>
              </a:ext>
            </a:extLst>
          </p:cNvPr>
          <p:cNvPicPr>
            <a:picLocks noChangeAspect="1"/>
          </p:cNvPicPr>
          <p:nvPr/>
        </p:nvPicPr>
        <p:blipFill rotWithShape="1">
          <a:blip r:embed="rId7" cstate="screen"/>
          <a:srcRect/>
          <a:stretch>
            <a:fillRect/>
          </a:stretch>
        </p:blipFill>
        <p:spPr>
          <a:xfrm>
            <a:off x="2245179" y="594606"/>
            <a:ext cx="937836" cy="863045"/>
          </a:xfrm>
          <a:prstGeom prst="rect">
            <a:avLst/>
          </a:prstGeom>
        </p:spPr>
      </p:pic>
      <p:pic>
        <p:nvPicPr>
          <p:cNvPr id="3" name="图片 18">
            <a:extLst>
              <a:ext uri="{FF2B5EF4-FFF2-40B4-BE49-F238E27FC236}">
                <a16:creationId xmlns:a16="http://schemas.microsoft.com/office/drawing/2014/main" id="{694A875E-C681-1C77-FF24-15FAB801116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0522" t="44006" r="28149" b="-1"/>
          <a:stretch/>
        </p:blipFill>
        <p:spPr>
          <a:xfrm flipH="1">
            <a:off x="5992528" y="4838412"/>
            <a:ext cx="4197888" cy="2117044"/>
          </a:xfrm>
          <a:prstGeom prst="rect">
            <a:avLst/>
          </a:prstGeom>
        </p:spPr>
      </p:pic>
      <p:pic>
        <p:nvPicPr>
          <p:cNvPr id="11" name="图片 22">
            <a:extLst>
              <a:ext uri="{FF2B5EF4-FFF2-40B4-BE49-F238E27FC236}">
                <a16:creationId xmlns:a16="http://schemas.microsoft.com/office/drawing/2014/main" id="{62B81357-D20D-AC2F-AFE4-5F4F5CEB188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57139" y="656543"/>
            <a:ext cx="7966621" cy="4839925"/>
          </a:xfrm>
          <a:prstGeom prst="rect">
            <a:avLst/>
          </a:prstGeom>
        </p:spPr>
      </p:pic>
      <p:pic>
        <p:nvPicPr>
          <p:cNvPr id="15" name="Picture 14">
            <a:extLst>
              <a:ext uri="{FF2B5EF4-FFF2-40B4-BE49-F238E27FC236}">
                <a16:creationId xmlns:a16="http://schemas.microsoft.com/office/drawing/2014/main" id="{975B8478-1ACA-00C8-BF83-279A633EF6FE}"/>
              </a:ext>
            </a:extLst>
          </p:cNvPr>
          <p:cNvPicPr>
            <a:picLocks noChangeAspect="1"/>
          </p:cNvPicPr>
          <p:nvPr/>
        </p:nvPicPr>
        <p:blipFill rotWithShape="1">
          <a:blip r:embed="rId10">
            <a:clrChange>
              <a:clrFrom>
                <a:srgbClr val="FFFFFF"/>
              </a:clrFrom>
              <a:clrTo>
                <a:srgbClr val="FFFFFF">
                  <a:alpha val="0"/>
                </a:srgbClr>
              </a:clrTo>
            </a:clrChange>
          </a:blip>
          <a:srcRect t="44609" r="8125"/>
          <a:stretch/>
        </p:blipFill>
        <p:spPr>
          <a:xfrm>
            <a:off x="1917719" y="1510990"/>
            <a:ext cx="8780613" cy="3935157"/>
          </a:xfrm>
          <a:prstGeom prst="rect">
            <a:avLst/>
          </a:prstGeom>
        </p:spPr>
      </p:pic>
      <p:pic>
        <p:nvPicPr>
          <p:cNvPr id="16" name="Picture 15">
            <a:extLst>
              <a:ext uri="{FF2B5EF4-FFF2-40B4-BE49-F238E27FC236}">
                <a16:creationId xmlns:a16="http://schemas.microsoft.com/office/drawing/2014/main" id="{C57E3E75-1A9C-50CB-5ACD-080A1E7045AB}"/>
              </a:ext>
            </a:extLst>
          </p:cNvPr>
          <p:cNvPicPr>
            <a:picLocks noChangeAspect="1"/>
          </p:cNvPicPr>
          <p:nvPr/>
        </p:nvPicPr>
        <p:blipFill rotWithShape="1">
          <a:blip r:embed="rId11"/>
          <a:srcRect r="-9185" b="5566"/>
          <a:stretch/>
        </p:blipFill>
        <p:spPr>
          <a:xfrm>
            <a:off x="-1" y="2372807"/>
            <a:ext cx="4645580" cy="4485192"/>
          </a:xfrm>
          <a:prstGeom prst="rect">
            <a:avLst/>
          </a:prstGeom>
        </p:spPr>
      </p:pic>
      <p:pic>
        <p:nvPicPr>
          <p:cNvPr id="17" name="Picture 16" descr="A group of people in traditional clothes&#10;&#10;Description automatically generated">
            <a:extLst>
              <a:ext uri="{FF2B5EF4-FFF2-40B4-BE49-F238E27FC236}">
                <a16:creationId xmlns:a16="http://schemas.microsoft.com/office/drawing/2014/main" id="{33022722-4D47-D39A-5FB1-CFDC9AB7320B}"/>
              </a:ext>
            </a:extLst>
          </p:cNvPr>
          <p:cNvPicPr>
            <a:picLocks noChangeAspect="1"/>
          </p:cNvPicPr>
          <p:nvPr/>
        </p:nvPicPr>
        <p:blipFill rotWithShape="1">
          <a:blip r:embed="rId12"/>
          <a:srcRect l="57162" t="-3741" r="-6891" b="7015"/>
          <a:stretch/>
        </p:blipFill>
        <p:spPr>
          <a:xfrm>
            <a:off x="10026754" y="1460053"/>
            <a:ext cx="2487395" cy="5400671"/>
          </a:xfrm>
          <a:prstGeom prst="rect">
            <a:avLst/>
          </a:prstGeom>
        </p:spPr>
      </p:pic>
      <p:pic>
        <p:nvPicPr>
          <p:cNvPr id="18" name="图片 21" descr="07">
            <a:extLst>
              <a:ext uri="{FF2B5EF4-FFF2-40B4-BE49-F238E27FC236}">
                <a16:creationId xmlns:a16="http://schemas.microsoft.com/office/drawing/2014/main" id="{06D97B70-065B-D97E-DFDF-488CA30B1AFF}"/>
              </a:ext>
            </a:extLst>
          </p:cNvPr>
          <p:cNvPicPr>
            <a:picLocks noChangeAspect="1"/>
          </p:cNvPicPr>
          <p:nvPr/>
        </p:nvPicPr>
        <p:blipFill>
          <a:blip r:embed="rId13"/>
          <a:srcRect r="54430" b="60000"/>
          <a:stretch>
            <a:fillRect/>
          </a:stretch>
        </p:blipFill>
        <p:spPr>
          <a:xfrm flipH="1">
            <a:off x="10158911" y="-317732"/>
            <a:ext cx="2242277" cy="2950745"/>
          </a:xfrm>
          <a:prstGeom prst="rect">
            <a:avLst/>
          </a:prstGeom>
        </p:spPr>
      </p:pic>
      <p:pic>
        <p:nvPicPr>
          <p:cNvPr id="20" name="Picture 19" descr="A close-up of a branch&#10;&#10;Description automatically generated">
            <a:extLst>
              <a:ext uri="{FF2B5EF4-FFF2-40B4-BE49-F238E27FC236}">
                <a16:creationId xmlns:a16="http://schemas.microsoft.com/office/drawing/2014/main" id="{2D903D62-AA7D-3CF8-62A5-A8630F2CED35}"/>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0" y="1"/>
            <a:ext cx="2247952" cy="3251650"/>
          </a:xfrm>
          <a:prstGeom prst="rect">
            <a:avLst/>
          </a:prstGeom>
        </p:spPr>
      </p:pic>
      <p:pic>
        <p:nvPicPr>
          <p:cNvPr id="21" name="图片 5">
            <a:extLst>
              <a:ext uri="{FF2B5EF4-FFF2-40B4-BE49-F238E27FC236}">
                <a16:creationId xmlns:a16="http://schemas.microsoft.com/office/drawing/2014/main" id="{35AFC17D-D0CD-EA87-3F03-F161B4E1403E}"/>
              </a:ext>
            </a:extLst>
          </p:cNvPr>
          <p:cNvPicPr>
            <a:picLocks noChangeAspect="1"/>
          </p:cNvPicPr>
          <p:nvPr/>
        </p:nvPicPr>
        <p:blipFill rotWithShape="1">
          <a:blip r:embed="rId15">
            <a:extLst>
              <a:ext uri="{28A0092B-C50C-407E-A947-70E740481C1C}">
                <a14:useLocalDpi xmlns:a14="http://schemas.microsoft.com/office/drawing/2010/main"/>
              </a:ext>
            </a:extLst>
          </a:blip>
          <a:srcRect r="12117" b="34072"/>
          <a:stretch/>
        </p:blipFill>
        <p:spPr>
          <a:xfrm>
            <a:off x="0" y="5029436"/>
            <a:ext cx="12178386" cy="1848565"/>
          </a:xfrm>
          <a:prstGeom prst="rect">
            <a:avLst/>
          </a:prstGeom>
        </p:spPr>
      </p:pic>
      <p:pic>
        <p:nvPicPr>
          <p:cNvPr id="22" name="图片 18">
            <a:extLst>
              <a:ext uri="{FF2B5EF4-FFF2-40B4-BE49-F238E27FC236}">
                <a16:creationId xmlns:a16="http://schemas.microsoft.com/office/drawing/2014/main" id="{8305BBBF-63B0-581E-175B-E3CAB30BBC4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339" t="48628" r="73602"/>
          <a:stretch/>
        </p:blipFill>
        <p:spPr>
          <a:xfrm>
            <a:off x="-80392" y="4111828"/>
            <a:ext cx="2727860" cy="2737067"/>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53" presetClass="entr" presetSubtype="16"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500" fill="hold"/>
                                        <p:tgtEl>
                                          <p:spTgt spid="11"/>
                                        </p:tgtEl>
                                        <p:attrNameLst>
                                          <p:attrName>ppt_w</p:attrName>
                                        </p:attrNameLst>
                                      </p:cBhvr>
                                      <p:tavLst>
                                        <p:tav tm="0">
                                          <p:val>
                                            <p:fltVal val="0"/>
                                          </p:val>
                                        </p:tav>
                                        <p:tav tm="100000">
                                          <p:val>
                                            <p:strVal val="#ppt_w"/>
                                          </p:val>
                                        </p:tav>
                                      </p:tavLst>
                                    </p:anim>
                                    <p:anim calcmode="lin" valueType="num">
                                      <p:cBhvr>
                                        <p:cTn id="16" dur="500" fill="hold"/>
                                        <p:tgtEl>
                                          <p:spTgt spid="11"/>
                                        </p:tgtEl>
                                        <p:attrNameLst>
                                          <p:attrName>ppt_h</p:attrName>
                                        </p:attrNameLst>
                                      </p:cBhvr>
                                      <p:tavLst>
                                        <p:tav tm="0">
                                          <p:val>
                                            <p:fltVal val="0"/>
                                          </p:val>
                                        </p:tav>
                                        <p:tav tm="100000">
                                          <p:val>
                                            <p:strVal val="#ppt_h"/>
                                          </p:val>
                                        </p:tav>
                                      </p:tavLst>
                                    </p:anim>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6B7590-A340-0698-5B84-9B235B304FC2}"/>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1B71FED0-FDEF-E385-8AE5-B7D1AF25F288}"/>
              </a:ext>
            </a:extLst>
          </p:cNvPr>
          <p:cNvPicPr>
            <a:picLocks noChangeAspect="1"/>
          </p:cNvPicPr>
          <p:nvPr/>
        </p:nvPicPr>
        <p:blipFill>
          <a:blip r:embed="rId3"/>
          <a:stretch>
            <a:fillRect/>
          </a:stretch>
        </p:blipFill>
        <p:spPr>
          <a:xfrm>
            <a:off x="0" y="0"/>
            <a:ext cx="12192000" cy="6857999"/>
          </a:xfrm>
          <a:prstGeom prst="rect">
            <a:avLst/>
          </a:prstGeom>
        </p:spPr>
      </p:pic>
      <p:sp>
        <p:nvSpPr>
          <p:cNvPr id="176" name="矩形 175">
            <a:extLst>
              <a:ext uri="{FF2B5EF4-FFF2-40B4-BE49-F238E27FC236}">
                <a16:creationId xmlns:a16="http://schemas.microsoft.com/office/drawing/2014/main" id="{19F96AD2-EC11-12FA-0981-430034F8CB3C}"/>
              </a:ext>
            </a:extLst>
          </p:cNvPr>
          <p:cNvSpPr/>
          <p:nvPr/>
        </p:nvSpPr>
        <p:spPr>
          <a:xfrm>
            <a:off x="2680492" y="-215153"/>
            <a:ext cx="6831016" cy="7460015"/>
          </a:xfrm>
          <a:prstGeom prst="rect">
            <a:avLst/>
          </a:prstGeom>
          <a:solidFill>
            <a:schemeClr val="bg1"/>
          </a:solidFill>
          <a:ln>
            <a:noFill/>
          </a:ln>
          <a:effectLst>
            <a:outerShdw blurRad="3810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Montserrat Medium" panose="00000600000000000000" pitchFamily="2" charset="0"/>
              <a:ea typeface="等线" panose="02010600030101010101" pitchFamily="2" charset="-122"/>
              <a:cs typeface="Montserrat Medium" panose="00000600000000000000" pitchFamily="2" charset="0"/>
            </a:endParaRPr>
          </a:p>
        </p:txBody>
      </p:sp>
      <p:pic>
        <p:nvPicPr>
          <p:cNvPr id="12" name="图片 18">
            <a:extLst>
              <a:ext uri="{FF2B5EF4-FFF2-40B4-BE49-F238E27FC236}">
                <a16:creationId xmlns:a16="http://schemas.microsoft.com/office/drawing/2014/main" id="{2CE0C9F4-4424-D698-5238-B3CE3217407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339" t="48628" r="73602"/>
          <a:stretch/>
        </p:blipFill>
        <p:spPr>
          <a:xfrm>
            <a:off x="0" y="4126381"/>
            <a:ext cx="2727860" cy="2737067"/>
          </a:xfrm>
          <a:prstGeom prst="rect">
            <a:avLst/>
          </a:prstGeom>
        </p:spPr>
      </p:pic>
      <p:pic>
        <p:nvPicPr>
          <p:cNvPr id="102" name="图片 101">
            <a:extLst>
              <a:ext uri="{FF2B5EF4-FFF2-40B4-BE49-F238E27FC236}">
                <a16:creationId xmlns:a16="http://schemas.microsoft.com/office/drawing/2014/main" id="{369FB70B-DAF8-2B91-DE8E-711C28D9FF13}"/>
              </a:ext>
            </a:extLst>
          </p:cNvPr>
          <p:cNvPicPr>
            <a:picLocks noChangeAspect="1"/>
          </p:cNvPicPr>
          <p:nvPr/>
        </p:nvPicPr>
        <p:blipFill rotWithShape="1">
          <a:blip r:embed="rId5">
            <a:extLst>
              <a:ext uri="{28A0092B-C50C-407E-A947-70E740481C1C}">
                <a14:useLocalDpi xmlns:a14="http://schemas.microsoft.com/office/drawing/2010/main" val="0"/>
              </a:ext>
            </a:extLst>
          </a:blip>
          <a:srcRect l="12757" r="50000" b="40242"/>
          <a:stretch>
            <a:fillRect/>
          </a:stretch>
        </p:blipFill>
        <p:spPr>
          <a:xfrm>
            <a:off x="3405069" y="5415483"/>
            <a:ext cx="1106926" cy="888060"/>
          </a:xfrm>
          <a:prstGeom prst="rect">
            <a:avLst/>
          </a:prstGeom>
        </p:spPr>
      </p:pic>
      <p:pic>
        <p:nvPicPr>
          <p:cNvPr id="103" name="图片 102">
            <a:extLst>
              <a:ext uri="{FF2B5EF4-FFF2-40B4-BE49-F238E27FC236}">
                <a16:creationId xmlns:a16="http://schemas.microsoft.com/office/drawing/2014/main" id="{279C3F2D-679A-AAE5-B17C-BC0844E1D4FB}"/>
              </a:ext>
            </a:extLst>
          </p:cNvPr>
          <p:cNvPicPr>
            <a:picLocks noChangeAspect="1"/>
          </p:cNvPicPr>
          <p:nvPr/>
        </p:nvPicPr>
        <p:blipFill rotWithShape="1">
          <a:blip r:embed="rId5">
            <a:extLst>
              <a:ext uri="{28A0092B-C50C-407E-A947-70E740481C1C}">
                <a14:useLocalDpi xmlns:a14="http://schemas.microsoft.com/office/drawing/2010/main" val="0"/>
              </a:ext>
            </a:extLst>
          </a:blip>
          <a:srcRect l="12757" r="50000" b="40242"/>
          <a:stretch>
            <a:fillRect/>
          </a:stretch>
        </p:blipFill>
        <p:spPr>
          <a:xfrm>
            <a:off x="8092000" y="2637453"/>
            <a:ext cx="1106926" cy="888060"/>
          </a:xfrm>
          <a:prstGeom prst="rect">
            <a:avLst/>
          </a:prstGeom>
        </p:spPr>
      </p:pic>
      <p:pic>
        <p:nvPicPr>
          <p:cNvPr id="104" name="图片 103">
            <a:extLst>
              <a:ext uri="{FF2B5EF4-FFF2-40B4-BE49-F238E27FC236}">
                <a16:creationId xmlns:a16="http://schemas.microsoft.com/office/drawing/2014/main" id="{4DF950BD-828C-085D-AA9D-F2224BDC1FDB}"/>
              </a:ext>
            </a:extLst>
          </p:cNvPr>
          <p:cNvPicPr>
            <a:picLocks noChangeAspect="1"/>
          </p:cNvPicPr>
          <p:nvPr/>
        </p:nvPicPr>
        <p:blipFill rotWithShape="1">
          <a:blip r:embed="rId5">
            <a:extLst>
              <a:ext uri="{28A0092B-C50C-407E-A947-70E740481C1C}">
                <a14:useLocalDpi xmlns:a14="http://schemas.microsoft.com/office/drawing/2010/main" val="0"/>
              </a:ext>
            </a:extLst>
          </a:blip>
          <a:srcRect l="12757" r="50000" b="40242"/>
          <a:stretch>
            <a:fillRect/>
          </a:stretch>
        </p:blipFill>
        <p:spPr>
          <a:xfrm>
            <a:off x="3306326" y="376218"/>
            <a:ext cx="1106926" cy="888060"/>
          </a:xfrm>
          <a:prstGeom prst="rect">
            <a:avLst/>
          </a:prstGeom>
        </p:spPr>
      </p:pic>
      <p:pic>
        <p:nvPicPr>
          <p:cNvPr id="2" name="图片 10">
            <a:extLst>
              <a:ext uri="{FF2B5EF4-FFF2-40B4-BE49-F238E27FC236}">
                <a16:creationId xmlns:a16="http://schemas.microsoft.com/office/drawing/2014/main" id="{480A4212-D636-0AD6-DB45-4112AEE1A3DB}"/>
              </a:ext>
            </a:extLst>
          </p:cNvPr>
          <p:cNvPicPr>
            <a:picLocks noChangeAspect="1"/>
          </p:cNvPicPr>
          <p:nvPr/>
        </p:nvPicPr>
        <p:blipFill>
          <a:blip r:embed="rId6" cstate="screen"/>
          <a:stretch>
            <a:fillRect/>
          </a:stretch>
        </p:blipFill>
        <p:spPr>
          <a:xfrm>
            <a:off x="9415781" y="3114040"/>
            <a:ext cx="2856610" cy="1633298"/>
          </a:xfrm>
          <a:prstGeom prst="rect">
            <a:avLst/>
          </a:prstGeom>
        </p:spPr>
      </p:pic>
      <p:pic>
        <p:nvPicPr>
          <p:cNvPr id="4" name="图片 31">
            <a:extLst>
              <a:ext uri="{FF2B5EF4-FFF2-40B4-BE49-F238E27FC236}">
                <a16:creationId xmlns:a16="http://schemas.microsoft.com/office/drawing/2014/main" id="{89CD1D32-DEF5-C635-A8C0-79491BA2298B}"/>
              </a:ext>
            </a:extLst>
          </p:cNvPr>
          <p:cNvPicPr>
            <a:picLocks noChangeAspect="1"/>
          </p:cNvPicPr>
          <p:nvPr/>
        </p:nvPicPr>
        <p:blipFill rotWithShape="1">
          <a:blip r:embed="rId7" cstate="screen"/>
          <a:srcRect/>
          <a:stretch>
            <a:fillRect/>
          </a:stretch>
        </p:blipFill>
        <p:spPr>
          <a:xfrm>
            <a:off x="2245179" y="594606"/>
            <a:ext cx="937836" cy="863045"/>
          </a:xfrm>
          <a:prstGeom prst="rect">
            <a:avLst/>
          </a:prstGeom>
        </p:spPr>
      </p:pic>
      <p:pic>
        <p:nvPicPr>
          <p:cNvPr id="3" name="图片 18">
            <a:extLst>
              <a:ext uri="{FF2B5EF4-FFF2-40B4-BE49-F238E27FC236}">
                <a16:creationId xmlns:a16="http://schemas.microsoft.com/office/drawing/2014/main" id="{6DE57358-1E49-8F81-B004-3985140D4203}"/>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l="30522" t="44006" r="28149" b="-1"/>
          <a:stretch/>
        </p:blipFill>
        <p:spPr>
          <a:xfrm flipH="1">
            <a:off x="10406774" y="4747338"/>
            <a:ext cx="2048271" cy="1032967"/>
          </a:xfrm>
          <a:prstGeom prst="rect">
            <a:avLst/>
          </a:prstGeom>
        </p:spPr>
      </p:pic>
      <p:pic>
        <p:nvPicPr>
          <p:cNvPr id="18" name="图片 21" descr="07">
            <a:extLst>
              <a:ext uri="{FF2B5EF4-FFF2-40B4-BE49-F238E27FC236}">
                <a16:creationId xmlns:a16="http://schemas.microsoft.com/office/drawing/2014/main" id="{D87BEECE-C008-8574-B606-66F3A35D508F}"/>
              </a:ext>
            </a:extLst>
          </p:cNvPr>
          <p:cNvPicPr>
            <a:picLocks noChangeAspect="1"/>
          </p:cNvPicPr>
          <p:nvPr/>
        </p:nvPicPr>
        <p:blipFill>
          <a:blip r:embed="rId9"/>
          <a:srcRect r="54430" b="60000"/>
          <a:stretch>
            <a:fillRect/>
          </a:stretch>
        </p:blipFill>
        <p:spPr>
          <a:xfrm flipH="1">
            <a:off x="10091328" y="-289534"/>
            <a:ext cx="2242277" cy="2950745"/>
          </a:xfrm>
          <a:prstGeom prst="rect">
            <a:avLst/>
          </a:prstGeom>
        </p:spPr>
      </p:pic>
      <p:pic>
        <p:nvPicPr>
          <p:cNvPr id="19" name="图片 5">
            <a:extLst>
              <a:ext uri="{FF2B5EF4-FFF2-40B4-BE49-F238E27FC236}">
                <a16:creationId xmlns:a16="http://schemas.microsoft.com/office/drawing/2014/main" id="{C83BEE4A-71B1-D395-0D59-DB8DE6DB1EC4}"/>
              </a:ext>
            </a:extLst>
          </p:cNvPr>
          <p:cNvPicPr>
            <a:picLocks noChangeAspect="1"/>
          </p:cNvPicPr>
          <p:nvPr/>
        </p:nvPicPr>
        <p:blipFill rotWithShape="1">
          <a:blip r:embed="rId10">
            <a:extLst>
              <a:ext uri="{28A0092B-C50C-407E-A947-70E740481C1C}">
                <a14:useLocalDpi xmlns:a14="http://schemas.microsoft.com/office/drawing/2010/main"/>
              </a:ext>
            </a:extLst>
          </a:blip>
          <a:srcRect r="12117" b="34072"/>
          <a:stretch/>
        </p:blipFill>
        <p:spPr>
          <a:xfrm>
            <a:off x="0" y="4347288"/>
            <a:ext cx="12178386" cy="2530713"/>
          </a:xfrm>
          <a:prstGeom prst="rect">
            <a:avLst/>
          </a:prstGeom>
        </p:spPr>
      </p:pic>
      <p:pic>
        <p:nvPicPr>
          <p:cNvPr id="5" name="Picture 4" descr="A person in a red hat and brown coat holding a stick&#10;&#10;Description automatically generated">
            <a:extLst>
              <a:ext uri="{FF2B5EF4-FFF2-40B4-BE49-F238E27FC236}">
                <a16:creationId xmlns:a16="http://schemas.microsoft.com/office/drawing/2014/main" id="{81418B07-3F67-B12E-1C53-CBCE9FD735D9}"/>
              </a:ext>
            </a:extLst>
          </p:cNvPr>
          <p:cNvPicPr>
            <a:picLocks noChangeAspect="1"/>
          </p:cNvPicPr>
          <p:nvPr/>
        </p:nvPicPr>
        <p:blipFill rotWithShape="1">
          <a:blip r:embed="rId11"/>
          <a:srcRect l="45894" b="9131"/>
          <a:stretch/>
        </p:blipFill>
        <p:spPr>
          <a:xfrm>
            <a:off x="9128867" y="2284822"/>
            <a:ext cx="4004217" cy="4763036"/>
          </a:xfrm>
          <a:prstGeom prst="rect">
            <a:avLst/>
          </a:prstGeom>
        </p:spPr>
      </p:pic>
      <p:pic>
        <p:nvPicPr>
          <p:cNvPr id="7" name="Picture 6" descr="A group of men fighting with swords&#10;&#10;Description automatically generated">
            <a:extLst>
              <a:ext uri="{FF2B5EF4-FFF2-40B4-BE49-F238E27FC236}">
                <a16:creationId xmlns:a16="http://schemas.microsoft.com/office/drawing/2014/main" id="{8F4A66A8-FE55-1C22-265C-86239D5BF541}"/>
              </a:ext>
            </a:extLst>
          </p:cNvPr>
          <p:cNvPicPr>
            <a:picLocks noChangeAspect="1"/>
          </p:cNvPicPr>
          <p:nvPr/>
        </p:nvPicPr>
        <p:blipFill>
          <a:blip r:embed="rId12"/>
          <a:stretch>
            <a:fillRect/>
          </a:stretch>
        </p:blipFill>
        <p:spPr>
          <a:xfrm>
            <a:off x="-80390" y="3326744"/>
            <a:ext cx="4985796" cy="3531255"/>
          </a:xfrm>
          <a:prstGeom prst="rect">
            <a:avLst/>
          </a:prstGeom>
        </p:spPr>
      </p:pic>
      <p:sp>
        <p:nvSpPr>
          <p:cNvPr id="8" name="圆角矩形 7">
            <a:extLst>
              <a:ext uri="{FF2B5EF4-FFF2-40B4-BE49-F238E27FC236}">
                <a16:creationId xmlns:a16="http://schemas.microsoft.com/office/drawing/2014/main" id="{20566E27-AA87-30AC-3F2B-4865DF309CE8}"/>
              </a:ext>
            </a:extLst>
          </p:cNvPr>
          <p:cNvSpPr/>
          <p:nvPr/>
        </p:nvSpPr>
        <p:spPr>
          <a:xfrm>
            <a:off x="5239973" y="820623"/>
            <a:ext cx="1508326" cy="1180337"/>
          </a:xfrm>
          <a:prstGeom prst="roundRect">
            <a:avLst>
              <a:gd name="adj" fmla="val 50000"/>
            </a:avLst>
          </a:prstGeom>
          <a:solidFill>
            <a:srgbClr val="FED86E"/>
          </a:solidFill>
          <a:ln w="50800" cap="flat" cmpd="sng" algn="ctr">
            <a:noFill/>
            <a:prstDash val="solid"/>
          </a:ln>
          <a:effectLst>
            <a:outerShdw blurRad="50800" dist="38100" dir="5400000" algn="t" rotWithShape="0">
              <a:prstClr val="black">
                <a:alpha val="40000"/>
              </a:prstClr>
            </a:outerShdw>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189号-星岩乐黑体" panose="00000500000000000000" charset="-122"/>
                <a:cs typeface="Times New Roman" panose="02020603050405020304" pitchFamily="18" charset="0"/>
                <a:sym typeface="+mn-lt"/>
              </a:rPr>
              <a:t>2</a:t>
            </a:r>
            <a:endParaRPr kumimoji="0" lang="zh-CN" altLang="en-US" sz="72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189号-星岩乐黑体" panose="00000500000000000000" charset="-122"/>
              <a:cs typeface="Times New Roman" panose="02020603050405020304" pitchFamily="18" charset="0"/>
              <a:sym typeface="+mn-lt"/>
            </a:endParaRPr>
          </a:p>
        </p:txBody>
      </p:sp>
      <p:sp>
        <p:nvSpPr>
          <p:cNvPr id="10" name="TextBox 9">
            <a:extLst>
              <a:ext uri="{FF2B5EF4-FFF2-40B4-BE49-F238E27FC236}">
                <a16:creationId xmlns:a16="http://schemas.microsoft.com/office/drawing/2014/main" id="{FA59CDFF-CFAE-0B58-DDA4-C6C460EF6F67}"/>
              </a:ext>
            </a:extLst>
          </p:cNvPr>
          <p:cNvSpPr txBox="1"/>
          <p:nvPr/>
        </p:nvSpPr>
        <p:spPr>
          <a:xfrm>
            <a:off x="3313175" y="2454462"/>
            <a:ext cx="5565649" cy="378565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a:noFill/>
                </a:ln>
                <a:solidFill>
                  <a:srgbClr val="211E23"/>
                </a:solidFill>
                <a:effectLst/>
                <a:uLnTx/>
                <a:uFillTx/>
                <a:latin typeface="Times New Roman" panose="02020603050405020304" pitchFamily="18" charset="0"/>
                <a:ea typeface="+mn-ea"/>
                <a:cs typeface="+mn-cs"/>
              </a:rPr>
              <a:t>Trải</a:t>
            </a:r>
            <a:r>
              <a:rPr kumimoji="0" lang="en-US" sz="8000" b="1" i="0" u="none" strike="noStrike" kern="1200" cap="none" spc="0" normalizeH="0" noProof="0" dirty="0">
                <a:ln>
                  <a:noFill/>
                </a:ln>
                <a:solidFill>
                  <a:srgbClr val="211E23"/>
                </a:solidFill>
                <a:effectLst/>
                <a:uLnTx/>
                <a:uFillTx/>
                <a:latin typeface="Times New Roman" panose="02020603050405020304" pitchFamily="18" charset="0"/>
                <a:ea typeface="+mn-ea"/>
                <a:cs typeface="+mn-cs"/>
              </a:rPr>
              <a:t> </a:t>
            </a:r>
            <a:r>
              <a:rPr kumimoji="0" lang="en-US" sz="8000" b="1" i="0" u="none" strike="noStrike" kern="1200" cap="none" spc="0" normalizeH="0" noProof="0" dirty="0" err="1">
                <a:ln>
                  <a:noFill/>
                </a:ln>
                <a:solidFill>
                  <a:srgbClr val="211E23"/>
                </a:solidFill>
                <a:effectLst/>
                <a:uLnTx/>
                <a:uFillTx/>
                <a:latin typeface="Times New Roman" panose="02020603050405020304" pitchFamily="18" charset="0"/>
                <a:ea typeface="+mn-ea"/>
                <a:cs typeface="+mn-cs"/>
              </a:rPr>
              <a:t>nghiệm</a:t>
            </a:r>
            <a:r>
              <a:rPr kumimoji="0" lang="en-US" sz="8000" b="1" i="0" u="none" strike="noStrike" kern="1200" cap="none" spc="0" normalizeH="0" noProof="0" dirty="0">
                <a:ln>
                  <a:noFill/>
                </a:ln>
                <a:solidFill>
                  <a:srgbClr val="211E23"/>
                </a:solidFill>
                <a:effectLst/>
                <a:uLnTx/>
                <a:uFillTx/>
                <a:latin typeface="Times New Roman" panose="02020603050405020304" pitchFamily="18" charset="0"/>
                <a:ea typeface="+mn-ea"/>
                <a:cs typeface="+mn-cs"/>
              </a:rPr>
              <a:t> </a:t>
            </a:r>
            <a:r>
              <a:rPr kumimoji="0" lang="en-US" sz="8000" b="1" i="0" u="none" strike="noStrike" kern="1200" cap="none" spc="0" normalizeH="0" noProof="0" dirty="0" err="1">
                <a:ln>
                  <a:noFill/>
                </a:ln>
                <a:solidFill>
                  <a:srgbClr val="211E23"/>
                </a:solidFill>
                <a:effectLst/>
                <a:uLnTx/>
                <a:uFillTx/>
                <a:latin typeface="Times New Roman" panose="02020603050405020304" pitchFamily="18" charset="0"/>
                <a:ea typeface="+mn-ea"/>
                <a:cs typeface="+mn-cs"/>
              </a:rPr>
              <a:t>cùng</a:t>
            </a:r>
            <a:r>
              <a:rPr kumimoji="0" lang="en-US" sz="8000" b="1" i="0" u="none" strike="noStrike" kern="1200" cap="none" spc="0" normalizeH="0" noProof="0" dirty="0">
                <a:ln>
                  <a:noFill/>
                </a:ln>
                <a:solidFill>
                  <a:srgbClr val="211E23"/>
                </a:solidFill>
                <a:effectLst/>
                <a:uLnTx/>
                <a:uFillTx/>
                <a:latin typeface="Times New Roman" panose="02020603050405020304" pitchFamily="18" charset="0"/>
                <a:ea typeface="+mn-ea"/>
                <a:cs typeface="+mn-cs"/>
              </a:rPr>
              <a:t> </a:t>
            </a:r>
            <a:r>
              <a:rPr kumimoji="0" lang="en-US" sz="8000" b="1" i="0" u="none" strike="noStrike" kern="1200" cap="none" spc="0" normalizeH="0" noProof="0" dirty="0" err="1">
                <a:ln>
                  <a:noFill/>
                </a:ln>
                <a:solidFill>
                  <a:srgbClr val="211E23"/>
                </a:solidFill>
                <a:effectLst/>
                <a:uLnTx/>
                <a:uFillTx/>
                <a:latin typeface="Times New Roman" panose="02020603050405020304" pitchFamily="18" charset="0"/>
                <a:ea typeface="+mn-ea"/>
                <a:cs typeface="+mn-cs"/>
              </a:rPr>
              <a:t>văn</a:t>
            </a:r>
            <a:r>
              <a:rPr kumimoji="0" lang="en-US" sz="8000" b="1" i="0" u="none" strike="noStrike" kern="1200" cap="none" spc="0" normalizeH="0" noProof="0" dirty="0">
                <a:ln>
                  <a:noFill/>
                </a:ln>
                <a:solidFill>
                  <a:srgbClr val="211E23"/>
                </a:solidFill>
                <a:effectLst/>
                <a:uLnTx/>
                <a:uFillTx/>
                <a:latin typeface="Times New Roman" panose="02020603050405020304" pitchFamily="18" charset="0"/>
                <a:ea typeface="+mn-ea"/>
                <a:cs typeface="+mn-cs"/>
              </a:rPr>
              <a:t> </a:t>
            </a:r>
            <a:r>
              <a:rPr kumimoji="0" lang="en-US" sz="8000" b="1" i="0" u="none" strike="noStrike" kern="1200" cap="none" spc="0" normalizeH="0" noProof="0" dirty="0" err="1">
                <a:ln>
                  <a:noFill/>
                </a:ln>
                <a:solidFill>
                  <a:srgbClr val="211E23"/>
                </a:solidFill>
                <a:effectLst/>
                <a:uLnTx/>
                <a:uFillTx/>
                <a:latin typeface="Times New Roman" panose="02020603050405020304" pitchFamily="18" charset="0"/>
                <a:ea typeface="+mn-ea"/>
                <a:cs typeface="+mn-cs"/>
              </a:rPr>
              <a:t>bản</a:t>
            </a:r>
            <a:endParaRPr kumimoji="0" lang="en-SG" sz="59500" b="0" i="0" u="none" strike="noStrike" kern="1200" cap="none" spc="0" normalizeH="0" baseline="0" noProof="0" dirty="0">
              <a:ln>
                <a:noFill/>
              </a:ln>
              <a:solidFill>
                <a:srgbClr val="211E23"/>
              </a:solidFill>
              <a:effectLst/>
              <a:uLnTx/>
              <a:uFillTx/>
              <a:latin typeface="Arial"/>
              <a:ea typeface="+mn-ea"/>
              <a:cs typeface="Times New Roman" panose="02020603050405020304" pitchFamily="18" charset="0"/>
            </a:endParaRPr>
          </a:p>
        </p:txBody>
      </p:sp>
    </p:spTree>
    <p:extLst>
      <p:ext uri="{BB962C8B-B14F-4D97-AF65-F5344CB8AC3E}">
        <p14:creationId xmlns:p14="http://schemas.microsoft.com/office/powerpoint/2010/main" val="42275536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anim calcmode="lin" valueType="num">
                                      <p:cBhvr>
                                        <p:cTn id="17" dur="1000" fill="hold"/>
                                        <p:tgtEl>
                                          <p:spTgt spid="8"/>
                                        </p:tgtEl>
                                        <p:attrNameLst>
                                          <p:attrName>ppt_x</p:attrName>
                                        </p:attrNameLst>
                                      </p:cBhvr>
                                      <p:tavLst>
                                        <p:tav tm="0">
                                          <p:val>
                                            <p:strVal val="#ppt_x"/>
                                          </p:val>
                                        </p:tav>
                                        <p:tav tm="100000">
                                          <p:val>
                                            <p:strVal val="#ppt_x"/>
                                          </p:val>
                                        </p:tav>
                                      </p:tavLst>
                                    </p:anim>
                                    <p:anim calcmode="lin" valueType="num">
                                      <p:cBhvr>
                                        <p:cTn id="18" dur="1000" fill="hold"/>
                                        <p:tgtEl>
                                          <p:spTgt spid="8"/>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8E916E28-FF6C-081C-CEEA-50699200E970}"/>
              </a:ext>
            </a:extLst>
          </p:cNvPr>
          <p:cNvPicPr>
            <a:picLocks noChangeAspect="1"/>
          </p:cNvPicPr>
          <p:nvPr/>
        </p:nvPicPr>
        <p:blipFill>
          <a:blip r:embed="rId4"/>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7D37B9D3-EF2A-A21B-DC9C-FAC9529861F3}"/>
              </a:ext>
            </a:extLst>
          </p:cNvPr>
          <p:cNvSpPr txBox="1"/>
          <p:nvPr/>
        </p:nvSpPr>
        <p:spPr>
          <a:xfrm>
            <a:off x="5231757" y="-225854"/>
            <a:ext cx="7457954" cy="916982"/>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2.1.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Đọc</a:t>
            </a:r>
            <a:endParaRPr kumimoji="0" lang="en-SG"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 name="图片 21" descr="07">
            <a:extLst>
              <a:ext uri="{FF2B5EF4-FFF2-40B4-BE49-F238E27FC236}">
                <a16:creationId xmlns:a16="http://schemas.microsoft.com/office/drawing/2014/main" id="{E73A7C86-7C8B-9165-CD26-129847BDF37C}"/>
              </a:ext>
            </a:extLst>
          </p:cNvPr>
          <p:cNvPicPr>
            <a:picLocks noChangeAspect="1"/>
          </p:cNvPicPr>
          <p:nvPr/>
        </p:nvPicPr>
        <p:blipFill rotWithShape="1">
          <a:blip r:embed="rId5"/>
          <a:srcRect l="-10079" r="54429" b="80000"/>
          <a:stretch/>
        </p:blipFill>
        <p:spPr>
          <a:xfrm flipH="1">
            <a:off x="-169608" y="-402772"/>
            <a:ext cx="2358625" cy="1270819"/>
          </a:xfrm>
          <a:prstGeom prst="rect">
            <a:avLst/>
          </a:prstGeom>
        </p:spPr>
      </p:pic>
      <p:pic>
        <p:nvPicPr>
          <p:cNvPr id="3" name="图片 21" descr="07">
            <a:extLst>
              <a:ext uri="{FF2B5EF4-FFF2-40B4-BE49-F238E27FC236}">
                <a16:creationId xmlns:a16="http://schemas.microsoft.com/office/drawing/2014/main" id="{429F3CEE-E8F9-6E34-81A5-D8FF1B817C69}"/>
              </a:ext>
            </a:extLst>
          </p:cNvPr>
          <p:cNvPicPr>
            <a:picLocks noChangeAspect="1"/>
          </p:cNvPicPr>
          <p:nvPr/>
        </p:nvPicPr>
        <p:blipFill rotWithShape="1">
          <a:blip r:embed="rId5"/>
          <a:srcRect l="360" t="19575" r="47586" b="62808"/>
          <a:stretch/>
        </p:blipFill>
        <p:spPr>
          <a:xfrm flipH="1">
            <a:off x="-378359" y="382171"/>
            <a:ext cx="2206225" cy="1119369"/>
          </a:xfrm>
          <a:prstGeom prst="rect">
            <a:avLst/>
          </a:prstGeom>
        </p:spPr>
      </p:pic>
      <p:grpSp>
        <p:nvGrpSpPr>
          <p:cNvPr id="5" name="组合 2">
            <a:extLst>
              <a:ext uri="{FF2B5EF4-FFF2-40B4-BE49-F238E27FC236}">
                <a16:creationId xmlns:a16="http://schemas.microsoft.com/office/drawing/2014/main" id="{793B85CE-E9F5-6970-E1D0-B13B1BB84E9D}"/>
              </a:ext>
            </a:extLst>
          </p:cNvPr>
          <p:cNvGrpSpPr/>
          <p:nvPr/>
        </p:nvGrpSpPr>
        <p:grpSpPr>
          <a:xfrm>
            <a:off x="547468" y="1348677"/>
            <a:ext cx="3427686" cy="4324618"/>
            <a:chOff x="81339" y="1859224"/>
            <a:chExt cx="4135238" cy="4006288"/>
          </a:xfrm>
        </p:grpSpPr>
        <p:pic>
          <p:nvPicPr>
            <p:cNvPr id="6" name="图片 9">
              <a:extLst>
                <a:ext uri="{FF2B5EF4-FFF2-40B4-BE49-F238E27FC236}">
                  <a16:creationId xmlns:a16="http://schemas.microsoft.com/office/drawing/2014/main" id="{739F4A01-B0A0-AD6C-2038-D06AB3DDF5B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294399" y="1859224"/>
              <a:ext cx="2209800" cy="2209800"/>
            </a:xfrm>
            <a:prstGeom prst="rect">
              <a:avLst/>
            </a:prstGeom>
          </p:spPr>
        </p:pic>
        <p:sp>
          <p:nvSpPr>
            <p:cNvPr id="7" name="文本框 11">
              <a:extLst>
                <a:ext uri="{FF2B5EF4-FFF2-40B4-BE49-F238E27FC236}">
                  <a16:creationId xmlns:a16="http://schemas.microsoft.com/office/drawing/2014/main" id="{94A0B306-BE0B-74F7-FD8B-3F56683BBC5D}"/>
                </a:ext>
              </a:extLst>
            </p:cNvPr>
            <p:cNvSpPr txBox="1"/>
            <p:nvPr/>
          </p:nvSpPr>
          <p:spPr>
            <a:xfrm>
              <a:off x="1458595" y="2795834"/>
              <a:ext cx="1358900" cy="693856"/>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vi-VN" altLang="zh-CN" sz="4267" b="0" i="0" u="none" strike="noStrike" kern="0" cap="none" spc="0" normalizeH="0" baseline="0" noProof="0" dirty="0">
                  <a:ln>
                    <a:noFill/>
                  </a:ln>
                  <a:solidFill>
                    <a:srgbClr val="264E4E"/>
                  </a:solidFill>
                  <a:effectLst/>
                  <a:uLnTx/>
                  <a:uFillTx/>
                  <a:latin typeface="微软雅黑"/>
                  <a:cs typeface="+mn-ea"/>
                  <a:sym typeface="+mn-lt"/>
                </a:rPr>
                <a:t>01</a:t>
              </a:r>
              <a:endParaRPr kumimoji="0" lang="zh-CN" altLang="en-US" sz="4267" b="0" i="0" u="none" strike="noStrike" kern="1200" cap="none" spc="0" normalizeH="0" baseline="0" noProof="0" dirty="0">
                <a:ln>
                  <a:noFill/>
                </a:ln>
                <a:solidFill>
                  <a:srgbClr val="264E4E"/>
                </a:solidFill>
                <a:effectLst/>
                <a:uLnTx/>
                <a:uFillTx/>
                <a:latin typeface="微软雅黑"/>
                <a:cs typeface="+mn-ea"/>
                <a:sym typeface="+mn-lt"/>
              </a:endParaRPr>
            </a:p>
          </p:txBody>
        </p:sp>
        <p:sp>
          <p:nvSpPr>
            <p:cNvPr id="8" name="MH_Text_1">
              <a:extLst>
                <a:ext uri="{FF2B5EF4-FFF2-40B4-BE49-F238E27FC236}">
                  <a16:creationId xmlns:a16="http://schemas.microsoft.com/office/drawing/2014/main" id="{C76E3B1D-D1B8-A6FD-2D5E-813F9C56C55D}"/>
                </a:ext>
              </a:extLst>
            </p:cNvPr>
            <p:cNvSpPr txBox="1">
              <a:spLocks noChangeArrowheads="1"/>
            </p:cNvSpPr>
            <p:nvPr>
              <p:custDataLst>
                <p:tags r:id="rId2"/>
              </p:custDataLst>
            </p:nvPr>
          </p:nvSpPr>
          <p:spPr bwMode="auto">
            <a:xfrm>
              <a:off x="81339" y="3698919"/>
              <a:ext cx="4135238" cy="216659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vi-VN" sz="40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Hs đọc và giải thích một số từ khó</a:t>
              </a:r>
              <a:endParaRPr kumimoji="0" lang="en-SG"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9" name="组合 4">
            <a:extLst>
              <a:ext uri="{FF2B5EF4-FFF2-40B4-BE49-F238E27FC236}">
                <a16:creationId xmlns:a16="http://schemas.microsoft.com/office/drawing/2014/main" id="{9CD97C20-7AE6-8743-38FB-B283B165999D}"/>
              </a:ext>
            </a:extLst>
          </p:cNvPr>
          <p:cNvGrpSpPr/>
          <p:nvPr/>
        </p:nvGrpSpPr>
        <p:grpSpPr>
          <a:xfrm>
            <a:off x="8260552" y="1348677"/>
            <a:ext cx="3707537" cy="4095520"/>
            <a:chOff x="2785683" y="1803400"/>
            <a:chExt cx="4472856" cy="3794054"/>
          </a:xfrm>
        </p:grpSpPr>
        <p:pic>
          <p:nvPicPr>
            <p:cNvPr id="10" name="图片 13">
              <a:extLst>
                <a:ext uri="{FF2B5EF4-FFF2-40B4-BE49-F238E27FC236}">
                  <a16:creationId xmlns:a16="http://schemas.microsoft.com/office/drawing/2014/main" id="{6C641111-EF2A-8BA6-66CF-024C8E4D524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746500" y="1803400"/>
              <a:ext cx="2209800" cy="2209800"/>
            </a:xfrm>
            <a:prstGeom prst="rect">
              <a:avLst/>
            </a:prstGeom>
          </p:spPr>
        </p:pic>
        <p:sp>
          <p:nvSpPr>
            <p:cNvPr id="11" name="MH_Text_1">
              <a:extLst>
                <a:ext uri="{FF2B5EF4-FFF2-40B4-BE49-F238E27FC236}">
                  <a16:creationId xmlns:a16="http://schemas.microsoft.com/office/drawing/2014/main" id="{C170A7B5-88E4-289C-5BD0-6E769BC361DC}"/>
                </a:ext>
              </a:extLst>
            </p:cNvPr>
            <p:cNvSpPr txBox="1">
              <a:spLocks noChangeArrowheads="1"/>
            </p:cNvSpPr>
            <p:nvPr>
              <p:custDataLst>
                <p:tags r:id="rId1"/>
              </p:custDataLst>
            </p:nvPr>
          </p:nvSpPr>
          <p:spPr bwMode="auto">
            <a:xfrm>
              <a:off x="2785683" y="3514564"/>
              <a:ext cx="4472856" cy="208289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defPPr>
                <a:defRPr lang="zh-CN"/>
              </a:defPPr>
              <a:lvl1pPr algn="ctr">
                <a:lnSpc>
                  <a:spcPts val="2600"/>
                </a:lnSpc>
                <a:defRPr sz="1600">
                  <a:solidFill>
                    <a:schemeClr val="tx1">
                      <a:lumMod val="75000"/>
                      <a:lumOff val="25000"/>
                    </a:schemeClr>
                  </a:solidFill>
                  <a:latin typeface="字魂95号-手刻宋" panose="00000500000000000000" charset="-122"/>
                  <a:ea typeface="字魂95号-手刻宋" panose="00000500000000000000" charset="-122"/>
                </a:defRPr>
              </a:lvl1pPr>
              <a:lvl2pPr marL="742950" indent="-285750">
                <a:defRPr>
                  <a:latin typeface="Calibri" panose="020F0502020204030204" charset="0"/>
                  <a:ea typeface="宋体" panose="02010600030101010101" pitchFamily="2" charset="-122"/>
                </a:defRPr>
              </a:lvl2pPr>
              <a:lvl3pPr marL="1143000" indent="-228600">
                <a:defRPr>
                  <a:latin typeface="Calibri" panose="020F0502020204030204" charset="0"/>
                  <a:ea typeface="宋体" panose="02010600030101010101" pitchFamily="2" charset="-122"/>
                </a:defRPr>
              </a:lvl3pPr>
              <a:lvl4pPr marL="1600200" indent="-228600">
                <a:defRPr>
                  <a:latin typeface="Calibri" panose="020F0502020204030204" charset="0"/>
                  <a:ea typeface="宋体" panose="02010600030101010101" pitchFamily="2" charset="-122"/>
                </a:defRPr>
              </a:lvl4pPr>
              <a:lvl5pPr marL="2057400" indent="-228600">
                <a:defRPr>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latin typeface="Calibri" panose="020F050202020403020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vi-VN" sz="36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a:rPr>
                <a:t>Hs trả lời câu hỏi/những lưu ý trong hộp chỉ dẫn theo </a:t>
              </a:r>
              <a:r>
                <a:rPr kumimoji="0" lang="vi-VN" sz="36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a:rPr>
                <a:t>PHT</a:t>
              </a:r>
              <a:endParaRPr kumimoji="0" lang="en-SG" sz="7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2" name="文本框 24">
              <a:extLst>
                <a:ext uri="{FF2B5EF4-FFF2-40B4-BE49-F238E27FC236}">
                  <a16:creationId xmlns:a16="http://schemas.microsoft.com/office/drawing/2014/main" id="{2F6FA18B-D2A8-A40C-C23B-5FA47F18EC7B}"/>
                </a:ext>
              </a:extLst>
            </p:cNvPr>
            <p:cNvSpPr txBox="1"/>
            <p:nvPr/>
          </p:nvSpPr>
          <p:spPr>
            <a:xfrm>
              <a:off x="4001601" y="2785328"/>
              <a:ext cx="1358900" cy="693856"/>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vi-VN" altLang="zh-CN" sz="4267" b="0" i="0" u="none" strike="noStrike" kern="1200" cap="none" spc="0" normalizeH="0" baseline="0" noProof="0" dirty="0">
                  <a:ln>
                    <a:noFill/>
                  </a:ln>
                  <a:solidFill>
                    <a:srgbClr val="264E4E"/>
                  </a:solidFill>
                  <a:effectLst/>
                  <a:uLnTx/>
                  <a:uFillTx/>
                  <a:latin typeface="微软雅黑"/>
                  <a:cs typeface="+mn-ea"/>
                  <a:sym typeface="+mn-lt"/>
                </a:rPr>
                <a:t>02</a:t>
              </a:r>
              <a:endParaRPr kumimoji="0" lang="zh-CN" altLang="en-US" sz="4267" b="0" i="0" u="none" strike="noStrike" kern="1200" cap="none" spc="0" normalizeH="0" baseline="0" noProof="0" dirty="0">
                <a:ln>
                  <a:noFill/>
                </a:ln>
                <a:solidFill>
                  <a:srgbClr val="264E4E"/>
                </a:solidFill>
                <a:effectLst/>
                <a:uLnTx/>
                <a:uFillTx/>
                <a:latin typeface="微软雅黑"/>
                <a:cs typeface="+mn-ea"/>
                <a:sym typeface="+mn-lt"/>
              </a:endParaRPr>
            </a:p>
          </p:txBody>
        </p:sp>
      </p:grpSp>
      <p:pic>
        <p:nvPicPr>
          <p:cNvPr id="13" name="그림 29">
            <a:extLst>
              <a:ext uri="{FF2B5EF4-FFF2-40B4-BE49-F238E27FC236}">
                <a16:creationId xmlns:a16="http://schemas.microsoft.com/office/drawing/2014/main" id="{4823785B-CECC-0119-3820-45CDE0A8BCB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54576" y="1786695"/>
            <a:ext cx="2547900" cy="1902496"/>
          </a:xfrm>
          <a:prstGeom prst="rect">
            <a:avLst/>
          </a:prstGeom>
          <a:effectLst>
            <a:outerShdw dist="38100" dir="5400000" algn="t" rotWithShape="0">
              <a:srgbClr val="3299F6">
                <a:alpha val="62000"/>
              </a:srgbClr>
            </a:outerShdw>
          </a:effectLst>
        </p:spPr>
      </p:pic>
    </p:spTree>
    <p:extLst>
      <p:ext uri="{BB962C8B-B14F-4D97-AF65-F5344CB8AC3E}">
        <p14:creationId xmlns:p14="http://schemas.microsoft.com/office/powerpoint/2010/main" val="299406172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p:tgtEl>
                                          <p:spTgt spid="5"/>
                                        </p:tgtEl>
                                        <p:attrNameLst>
                                          <p:attrName>ppt_y</p:attrName>
                                        </p:attrNameLst>
                                      </p:cBhvr>
                                      <p:tavLst>
                                        <p:tav tm="0">
                                          <p:val>
                                            <p:strVal val="#ppt_y+#ppt_h*1.125000"/>
                                          </p:val>
                                        </p:tav>
                                        <p:tav tm="100000">
                                          <p:val>
                                            <p:strVal val="#ppt_y"/>
                                          </p:val>
                                        </p:tav>
                                      </p:tavLst>
                                    </p:anim>
                                    <p:animEffect transition="in" filter="wipe(up)">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1"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p:tgtEl>
                                          <p:spTgt spid="9"/>
                                        </p:tgtEl>
                                        <p:attrNameLst>
                                          <p:attrName>ppt_y</p:attrName>
                                        </p:attrNameLst>
                                      </p:cBhvr>
                                      <p:tavLst>
                                        <p:tav tm="0">
                                          <p:val>
                                            <p:strVal val="#ppt_y-#ppt_h*1.125000"/>
                                          </p:val>
                                        </p:tav>
                                        <p:tav tm="100000">
                                          <p:val>
                                            <p:strVal val="#ppt_y"/>
                                          </p:val>
                                        </p:tav>
                                      </p:tavLst>
                                    </p:anim>
                                    <p:animEffect transition="in" filter="wipe(down)">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23717" y="558800"/>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cs typeface="Arial"/>
            </a:endParaRPr>
          </a:p>
        </p:txBody>
      </p:sp>
      <p:sp>
        <p:nvSpPr>
          <p:cNvPr id="3" name="AutoShape 3"/>
          <p:cNvSpPr/>
          <p:nvPr/>
        </p:nvSpPr>
        <p:spPr>
          <a:xfrm>
            <a:off x="-223717" y="1121417"/>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cs typeface="Arial"/>
            </a:endParaRPr>
          </a:p>
        </p:txBody>
      </p:sp>
      <p:sp>
        <p:nvSpPr>
          <p:cNvPr id="4" name="AutoShape 4"/>
          <p:cNvSpPr/>
          <p:nvPr/>
        </p:nvSpPr>
        <p:spPr>
          <a:xfrm>
            <a:off x="-223717" y="1684035"/>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cs typeface="Arial"/>
            </a:endParaRPr>
          </a:p>
        </p:txBody>
      </p:sp>
      <p:sp>
        <p:nvSpPr>
          <p:cNvPr id="5" name="AutoShape 5"/>
          <p:cNvSpPr/>
          <p:nvPr/>
        </p:nvSpPr>
        <p:spPr>
          <a:xfrm>
            <a:off x="-223717" y="2265703"/>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cs typeface="Arial"/>
            </a:endParaRPr>
          </a:p>
        </p:txBody>
      </p:sp>
      <p:sp>
        <p:nvSpPr>
          <p:cNvPr id="6" name="AutoShape 6"/>
          <p:cNvSpPr/>
          <p:nvPr/>
        </p:nvSpPr>
        <p:spPr>
          <a:xfrm>
            <a:off x="-223717" y="2834671"/>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cs typeface="Arial"/>
            </a:endParaRPr>
          </a:p>
        </p:txBody>
      </p:sp>
      <p:sp>
        <p:nvSpPr>
          <p:cNvPr id="7" name="AutoShape 7"/>
          <p:cNvSpPr/>
          <p:nvPr/>
        </p:nvSpPr>
        <p:spPr>
          <a:xfrm>
            <a:off x="-223717" y="3429000"/>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cs typeface="Arial"/>
            </a:endParaRPr>
          </a:p>
        </p:txBody>
      </p:sp>
      <p:sp>
        <p:nvSpPr>
          <p:cNvPr id="8" name="AutoShape 8"/>
          <p:cNvSpPr/>
          <p:nvPr/>
        </p:nvSpPr>
        <p:spPr>
          <a:xfrm>
            <a:off x="-223717" y="4010705"/>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cs typeface="Arial"/>
            </a:endParaRPr>
          </a:p>
        </p:txBody>
      </p:sp>
      <p:sp>
        <p:nvSpPr>
          <p:cNvPr id="9" name="AutoShape 9"/>
          <p:cNvSpPr/>
          <p:nvPr/>
        </p:nvSpPr>
        <p:spPr>
          <a:xfrm>
            <a:off x="-223717" y="4592373"/>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cs typeface="Arial"/>
            </a:endParaRPr>
          </a:p>
        </p:txBody>
      </p:sp>
      <p:sp>
        <p:nvSpPr>
          <p:cNvPr id="10" name="AutoShape 10"/>
          <p:cNvSpPr/>
          <p:nvPr/>
        </p:nvSpPr>
        <p:spPr>
          <a:xfrm>
            <a:off x="-223717" y="5174040"/>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cs typeface="Arial"/>
            </a:endParaRPr>
          </a:p>
        </p:txBody>
      </p:sp>
      <p:sp>
        <p:nvSpPr>
          <p:cNvPr id="11" name="AutoShape 11"/>
          <p:cNvSpPr/>
          <p:nvPr/>
        </p:nvSpPr>
        <p:spPr>
          <a:xfrm>
            <a:off x="-223717" y="5755707"/>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cs typeface="Arial"/>
            </a:endParaRPr>
          </a:p>
        </p:txBody>
      </p:sp>
      <p:sp>
        <p:nvSpPr>
          <p:cNvPr id="12" name="AutoShape 12"/>
          <p:cNvSpPr/>
          <p:nvPr/>
        </p:nvSpPr>
        <p:spPr>
          <a:xfrm>
            <a:off x="-223717" y="6337375"/>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cs typeface="Arial"/>
            </a:endParaRPr>
          </a:p>
        </p:txBody>
      </p:sp>
      <p:grpSp>
        <p:nvGrpSpPr>
          <p:cNvPr id="23" name="Group 23"/>
          <p:cNvGrpSpPr/>
          <p:nvPr/>
        </p:nvGrpSpPr>
        <p:grpSpPr>
          <a:xfrm>
            <a:off x="2634916" y="0"/>
            <a:ext cx="7098631" cy="734303"/>
            <a:chOff x="0" y="-38100"/>
            <a:chExt cx="1837740" cy="442077"/>
          </a:xfrm>
        </p:grpSpPr>
        <p:sp>
          <p:nvSpPr>
            <p:cNvPr id="24" name="Freeform 24"/>
            <p:cNvSpPr/>
            <p:nvPr/>
          </p:nvSpPr>
          <p:spPr>
            <a:xfrm>
              <a:off x="0" y="0"/>
              <a:ext cx="1837740" cy="403977"/>
            </a:xfrm>
            <a:custGeom>
              <a:avLst/>
              <a:gdLst/>
              <a:ahLst/>
              <a:cxnLst/>
              <a:rect l="l" t="t" r="r" b="b"/>
              <a:pathLst>
                <a:path w="1837740" h="403977">
                  <a:moveTo>
                    <a:pt x="16643" y="0"/>
                  </a:moveTo>
                  <a:lnTo>
                    <a:pt x="1821097" y="0"/>
                  </a:lnTo>
                  <a:cubicBezTo>
                    <a:pt x="1830289" y="0"/>
                    <a:pt x="1837740" y="7451"/>
                    <a:pt x="1837740" y="16643"/>
                  </a:cubicBezTo>
                  <a:lnTo>
                    <a:pt x="1837740" y="387334"/>
                  </a:lnTo>
                  <a:cubicBezTo>
                    <a:pt x="1837740" y="391748"/>
                    <a:pt x="1835987" y="395981"/>
                    <a:pt x="1832866" y="399102"/>
                  </a:cubicBezTo>
                  <a:cubicBezTo>
                    <a:pt x="1829745" y="402223"/>
                    <a:pt x="1825511" y="403977"/>
                    <a:pt x="1821097" y="403977"/>
                  </a:cubicBezTo>
                  <a:lnTo>
                    <a:pt x="16643" y="403977"/>
                  </a:lnTo>
                  <a:cubicBezTo>
                    <a:pt x="7451" y="403977"/>
                    <a:pt x="0" y="396526"/>
                    <a:pt x="0" y="387334"/>
                  </a:cubicBezTo>
                  <a:lnTo>
                    <a:pt x="0" y="16643"/>
                  </a:lnTo>
                  <a:cubicBezTo>
                    <a:pt x="0" y="7451"/>
                    <a:pt x="7451" y="0"/>
                    <a:pt x="16643" y="0"/>
                  </a:cubicBezTo>
                  <a:close/>
                </a:path>
              </a:pathLst>
            </a:custGeom>
            <a:solidFill>
              <a:srgbClr val="BF5954"/>
            </a:solidFill>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dirty="0">
                <a:ln>
                  <a:noFill/>
                </a:ln>
                <a:solidFill>
                  <a:prstClr val="black"/>
                </a:solidFill>
                <a:effectLst/>
                <a:uLnTx/>
                <a:uFillTx/>
                <a:latin typeface="Calibri"/>
                <a:cs typeface="Arial"/>
              </a:endParaRPr>
            </a:p>
          </p:txBody>
        </p:sp>
        <p:sp>
          <p:nvSpPr>
            <p:cNvPr id="25" name="TextBox 25"/>
            <p:cNvSpPr txBox="1"/>
            <p:nvPr/>
          </p:nvSpPr>
          <p:spPr>
            <a:xfrm>
              <a:off x="85266" y="-38100"/>
              <a:ext cx="1752474" cy="442077"/>
            </a:xfrm>
            <a:prstGeom prst="rect">
              <a:avLst/>
            </a:prstGeom>
          </p:spPr>
          <p:txBody>
            <a:bodyPr lIns="33867" tIns="33867" rIns="33867" bIns="33867" rtlCol="0" anchor="ctr"/>
            <a:lstStyle/>
            <a:p>
              <a:pPr marL="0" marR="0" lvl="0" indent="0" algn="ctr" defTabSz="609615"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Calibri"/>
                <a:cs typeface="Arial"/>
              </a:endParaRPr>
            </a:p>
          </p:txBody>
        </p:sp>
      </p:grpSp>
      <p:sp>
        <p:nvSpPr>
          <p:cNvPr id="26" name="Freeform 26"/>
          <p:cNvSpPr/>
          <p:nvPr/>
        </p:nvSpPr>
        <p:spPr>
          <a:xfrm rot="-3085816">
            <a:off x="11194886" y="7751"/>
            <a:ext cx="754743" cy="833148"/>
          </a:xfrm>
          <a:custGeom>
            <a:avLst/>
            <a:gdLst/>
            <a:ahLst/>
            <a:cxnLst/>
            <a:rect l="l" t="t" r="r" b="b"/>
            <a:pathLst>
              <a:path w="2721566" h="2809359">
                <a:moveTo>
                  <a:pt x="0" y="0"/>
                </a:moveTo>
                <a:lnTo>
                  <a:pt x="2721567" y="0"/>
                </a:lnTo>
                <a:lnTo>
                  <a:pt x="2721567" y="2809359"/>
                </a:lnTo>
                <a:lnTo>
                  <a:pt x="0" y="280935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dirty="0">
              <a:ln>
                <a:noFill/>
              </a:ln>
              <a:solidFill>
                <a:prstClr val="black"/>
              </a:solidFill>
              <a:effectLst/>
              <a:uLnTx/>
              <a:uFillTx/>
              <a:latin typeface="Calibri"/>
              <a:cs typeface="Arial"/>
            </a:endParaRPr>
          </a:p>
        </p:txBody>
      </p:sp>
      <p:sp>
        <p:nvSpPr>
          <p:cNvPr id="31" name="TextBox 30">
            <a:extLst>
              <a:ext uri="{FF2B5EF4-FFF2-40B4-BE49-F238E27FC236}">
                <a16:creationId xmlns:a16="http://schemas.microsoft.com/office/drawing/2014/main" id="{8A956377-AC85-42B8-F4A0-B7A15A3C955B}"/>
              </a:ext>
            </a:extLst>
          </p:cNvPr>
          <p:cNvSpPr txBox="1"/>
          <p:nvPr/>
        </p:nvSpPr>
        <p:spPr>
          <a:xfrm>
            <a:off x="5034604" y="101160"/>
            <a:ext cx="3688292" cy="646331"/>
          </a:xfrm>
          <a:prstGeom prst="rect">
            <a:avLst/>
          </a:prstGeom>
          <a:noFill/>
        </p:spPr>
        <p:txBody>
          <a:bodyPr wrap="square">
            <a:spAutoFit/>
          </a:bodyPr>
          <a:lstStyle/>
          <a:p>
            <a:pPr marL="0" marR="0" lvl="0" indent="0" algn="just" defTabSz="914377" rtl="0" eaLnBrk="1" fontAlgn="auto" latinLnBrk="0" hangingPunct="1">
              <a:lnSpc>
                <a:spcPct val="100000"/>
              </a:lnSpc>
              <a:spcBef>
                <a:spcPts val="0"/>
              </a:spcBef>
              <a:spcAft>
                <a:spcPts val="80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PHT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số</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 3</a:t>
            </a:r>
            <a:endParaRPr kumimoji="0" lang="en-SG" sz="36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14" name="Table 13">
            <a:extLst>
              <a:ext uri="{FF2B5EF4-FFF2-40B4-BE49-F238E27FC236}">
                <a16:creationId xmlns:a16="http://schemas.microsoft.com/office/drawing/2014/main" id="{0BAD2E2F-BB39-9C50-F7CA-F30500D88267}"/>
              </a:ext>
            </a:extLst>
          </p:cNvPr>
          <p:cNvGraphicFramePr>
            <a:graphicFrameLocks noGrp="1"/>
          </p:cNvGraphicFramePr>
          <p:nvPr>
            <p:extLst>
              <p:ext uri="{D42A27DB-BD31-4B8C-83A1-F6EECF244321}">
                <p14:modId xmlns:p14="http://schemas.microsoft.com/office/powerpoint/2010/main" val="3800003175"/>
              </p:ext>
            </p:extLst>
          </p:nvPr>
        </p:nvGraphicFramePr>
        <p:xfrm>
          <a:off x="174254" y="843888"/>
          <a:ext cx="11851841" cy="5938248"/>
        </p:xfrm>
        <a:graphic>
          <a:graphicData uri="http://schemas.openxmlformats.org/drawingml/2006/table">
            <a:tbl>
              <a:tblPr firstRow="1" firstCol="1" bandRow="1">
                <a:tableStyleId>{1E171933-4619-4E11-9A3F-F7608DF75F80}</a:tableStyleId>
              </a:tblPr>
              <a:tblGrid>
                <a:gridCol w="5231123">
                  <a:extLst>
                    <a:ext uri="{9D8B030D-6E8A-4147-A177-3AD203B41FA5}">
                      <a16:colId xmlns:a16="http://schemas.microsoft.com/office/drawing/2014/main" val="1883528796"/>
                    </a:ext>
                  </a:extLst>
                </a:gridCol>
                <a:gridCol w="6620718">
                  <a:extLst>
                    <a:ext uri="{9D8B030D-6E8A-4147-A177-3AD203B41FA5}">
                      <a16:colId xmlns:a16="http://schemas.microsoft.com/office/drawing/2014/main" val="2283143049"/>
                    </a:ext>
                  </a:extLst>
                </a:gridCol>
              </a:tblGrid>
              <a:tr h="494854">
                <a:tc>
                  <a:txBody>
                    <a:bodyPr/>
                    <a:lstStyle/>
                    <a:p>
                      <a:pPr algn="ctr">
                        <a:lnSpc>
                          <a:spcPct val="100000"/>
                        </a:lnSpc>
                        <a:spcAft>
                          <a:spcPts val="800"/>
                        </a:spcAft>
                      </a:pPr>
                      <a:r>
                        <a:rPr lang="vi-VN" sz="3200" dirty="0">
                          <a:solidFill>
                            <a:schemeClr val="tx1"/>
                          </a:solidFill>
                          <a:effectLst/>
                          <a:latin typeface="Times New Roman" panose="02020603050405020304" pitchFamily="18" charset="0"/>
                          <a:cs typeface="Times New Roman" panose="02020603050405020304" pitchFamily="18" charset="0"/>
                        </a:rPr>
                        <a:t>Câu hỏi/ Kĩ năng đọc</a:t>
                      </a:r>
                      <a:endParaRPr lang="en-SG"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325" marR="453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F0D9"/>
                    </a:solidFill>
                  </a:tcPr>
                </a:tc>
                <a:tc>
                  <a:txBody>
                    <a:bodyPr/>
                    <a:lstStyle/>
                    <a:p>
                      <a:pPr algn="ctr">
                        <a:lnSpc>
                          <a:spcPct val="100000"/>
                        </a:lnSpc>
                        <a:spcAft>
                          <a:spcPts val="800"/>
                        </a:spcAft>
                      </a:pPr>
                      <a:r>
                        <a:rPr lang="vi-VN" sz="3200" dirty="0">
                          <a:solidFill>
                            <a:schemeClr val="tx1"/>
                          </a:solidFill>
                          <a:effectLst/>
                          <a:latin typeface="Times New Roman" panose="02020603050405020304" pitchFamily="18" charset="0"/>
                          <a:cs typeface="Times New Roman" panose="02020603050405020304" pitchFamily="18" charset="0"/>
                        </a:rPr>
                        <a:t>Câu trả lời</a:t>
                      </a:r>
                      <a:endParaRPr lang="en-SG"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325" marR="453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F0D9"/>
                    </a:solidFill>
                  </a:tcPr>
                </a:tc>
                <a:extLst>
                  <a:ext uri="{0D108BD9-81ED-4DB2-BD59-A6C34878D82A}">
                    <a16:rowId xmlns:a16="http://schemas.microsoft.com/office/drawing/2014/main" val="1054084850"/>
                  </a:ext>
                </a:extLst>
              </a:tr>
              <a:tr h="1979416">
                <a:tc>
                  <a:txBody>
                    <a:bodyPr/>
                    <a:lstStyle/>
                    <a:p>
                      <a:pPr algn="just">
                        <a:lnSpc>
                          <a:spcPct val="100000"/>
                        </a:lnSpc>
                        <a:spcAft>
                          <a:spcPts val="800"/>
                        </a:spcAft>
                      </a:pPr>
                      <a:r>
                        <a:rPr lang="vi-VN" sz="3200" i="1" dirty="0">
                          <a:solidFill>
                            <a:schemeClr val="tx1"/>
                          </a:solidFill>
                          <a:effectLst/>
                          <a:latin typeface="Times New Roman" panose="02020603050405020304" pitchFamily="18" charset="0"/>
                          <a:cs typeface="Times New Roman" panose="02020603050405020304" pitchFamily="18" charset="0"/>
                        </a:rPr>
                        <a:t>Em hình dung ra sao về cảnh “tả đột hữu xung” của Lục Vân Tiên trong đoạn thơ này?</a:t>
                      </a:r>
                      <a:endParaRPr lang="en-SG" sz="2400" i="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325" marR="453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325" marR="453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29196028"/>
                  </a:ext>
                </a:extLst>
              </a:tr>
              <a:tr h="1979416">
                <a:tc>
                  <a:txBody>
                    <a:bodyPr/>
                    <a:lstStyle/>
                    <a:p>
                      <a:pPr algn="just">
                        <a:lnSpc>
                          <a:spcPct val="100000"/>
                        </a:lnSpc>
                        <a:spcAft>
                          <a:spcPts val="800"/>
                        </a:spcAft>
                      </a:pPr>
                      <a:r>
                        <a:rPr lang="vi-VN" sz="3200" i="1" dirty="0">
                          <a:solidFill>
                            <a:schemeClr val="tx1"/>
                          </a:solidFill>
                          <a:effectLst/>
                          <a:latin typeface="Times New Roman" panose="02020603050405020304" pitchFamily="18" charset="0"/>
                          <a:cs typeface="Times New Roman" panose="02020603050405020304" pitchFamily="18" charset="0"/>
                        </a:rPr>
                        <a:t>Việc Vân Tiên bảo Nguyệt Nga “khoan khoan ngồi đó chớ ra..” cho thấy chàng là người như thế nào?</a:t>
                      </a:r>
                      <a:endParaRPr lang="en-SG" sz="2400" i="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325" marR="453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325" marR="453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67303950"/>
                  </a:ext>
                </a:extLst>
              </a:tr>
              <a:tr h="1484562">
                <a:tc>
                  <a:txBody>
                    <a:bodyPr/>
                    <a:lstStyle/>
                    <a:p>
                      <a:pPr algn="just">
                        <a:lnSpc>
                          <a:spcPct val="100000"/>
                        </a:lnSpc>
                        <a:spcAft>
                          <a:spcPts val="800"/>
                        </a:spcAft>
                      </a:pPr>
                      <a:r>
                        <a:rPr lang="vi-VN" sz="3200" i="1" dirty="0">
                          <a:solidFill>
                            <a:schemeClr val="tx1"/>
                          </a:solidFill>
                          <a:effectLst/>
                          <a:latin typeface="Times New Roman" panose="02020603050405020304" pitchFamily="18" charset="0"/>
                          <a:cs typeface="Times New Roman" panose="02020603050405020304" pitchFamily="18" charset="0"/>
                        </a:rPr>
                        <a:t>Hai dòng thơ cuối văn bản gợi cho em suy nghĩ gì?</a:t>
                      </a:r>
                      <a:endParaRPr lang="en-SG" sz="2400" i="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325" marR="453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325" marR="453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68482405"/>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A51609-2643-D7C2-1D37-13A47108E8E8}"/>
            </a:ext>
          </a:extLst>
        </p:cNvPr>
        <p:cNvGrpSpPr/>
        <p:nvPr/>
      </p:nvGrpSpPr>
      <p:grpSpPr>
        <a:xfrm>
          <a:off x="0" y="0"/>
          <a:ext cx="0" cy="0"/>
          <a:chOff x="0" y="0"/>
          <a:chExt cx="0" cy="0"/>
        </a:xfrm>
      </p:grpSpPr>
      <p:sp>
        <p:nvSpPr>
          <p:cNvPr id="2" name="AutoShape 2">
            <a:extLst>
              <a:ext uri="{FF2B5EF4-FFF2-40B4-BE49-F238E27FC236}">
                <a16:creationId xmlns:a16="http://schemas.microsoft.com/office/drawing/2014/main" id="{21F600FB-4803-3148-554A-6B651745D868}"/>
              </a:ext>
            </a:extLst>
          </p:cNvPr>
          <p:cNvSpPr/>
          <p:nvPr/>
        </p:nvSpPr>
        <p:spPr>
          <a:xfrm>
            <a:off x="-223717" y="558800"/>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cs typeface="Arial"/>
            </a:endParaRPr>
          </a:p>
        </p:txBody>
      </p:sp>
      <p:sp>
        <p:nvSpPr>
          <p:cNvPr id="3" name="AutoShape 3">
            <a:extLst>
              <a:ext uri="{FF2B5EF4-FFF2-40B4-BE49-F238E27FC236}">
                <a16:creationId xmlns:a16="http://schemas.microsoft.com/office/drawing/2014/main" id="{818B4D76-C598-C767-E8FC-310A1B373FC3}"/>
              </a:ext>
            </a:extLst>
          </p:cNvPr>
          <p:cNvSpPr/>
          <p:nvPr/>
        </p:nvSpPr>
        <p:spPr>
          <a:xfrm>
            <a:off x="-223717" y="1121417"/>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cs typeface="Arial"/>
            </a:endParaRPr>
          </a:p>
        </p:txBody>
      </p:sp>
      <p:sp>
        <p:nvSpPr>
          <p:cNvPr id="4" name="AutoShape 4">
            <a:extLst>
              <a:ext uri="{FF2B5EF4-FFF2-40B4-BE49-F238E27FC236}">
                <a16:creationId xmlns:a16="http://schemas.microsoft.com/office/drawing/2014/main" id="{F6EC5C79-BC60-77B2-4A59-FC3842DFAB51}"/>
              </a:ext>
            </a:extLst>
          </p:cNvPr>
          <p:cNvSpPr/>
          <p:nvPr/>
        </p:nvSpPr>
        <p:spPr>
          <a:xfrm>
            <a:off x="-223717" y="1684035"/>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cs typeface="Arial"/>
            </a:endParaRPr>
          </a:p>
        </p:txBody>
      </p:sp>
      <p:sp>
        <p:nvSpPr>
          <p:cNvPr id="5" name="AutoShape 5">
            <a:extLst>
              <a:ext uri="{FF2B5EF4-FFF2-40B4-BE49-F238E27FC236}">
                <a16:creationId xmlns:a16="http://schemas.microsoft.com/office/drawing/2014/main" id="{29DE96BF-6916-40C1-1307-2D146C9864C1}"/>
              </a:ext>
            </a:extLst>
          </p:cNvPr>
          <p:cNvSpPr/>
          <p:nvPr/>
        </p:nvSpPr>
        <p:spPr>
          <a:xfrm>
            <a:off x="-223717" y="2265703"/>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cs typeface="Arial"/>
            </a:endParaRPr>
          </a:p>
        </p:txBody>
      </p:sp>
      <p:sp>
        <p:nvSpPr>
          <p:cNvPr id="6" name="AutoShape 6">
            <a:extLst>
              <a:ext uri="{FF2B5EF4-FFF2-40B4-BE49-F238E27FC236}">
                <a16:creationId xmlns:a16="http://schemas.microsoft.com/office/drawing/2014/main" id="{920B15E2-3C61-78A2-2711-754C233E1574}"/>
              </a:ext>
            </a:extLst>
          </p:cNvPr>
          <p:cNvSpPr/>
          <p:nvPr/>
        </p:nvSpPr>
        <p:spPr>
          <a:xfrm>
            <a:off x="-223717" y="2834671"/>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cs typeface="Arial"/>
            </a:endParaRPr>
          </a:p>
        </p:txBody>
      </p:sp>
      <p:sp>
        <p:nvSpPr>
          <p:cNvPr id="7" name="AutoShape 7">
            <a:extLst>
              <a:ext uri="{FF2B5EF4-FFF2-40B4-BE49-F238E27FC236}">
                <a16:creationId xmlns:a16="http://schemas.microsoft.com/office/drawing/2014/main" id="{07A61F59-D9FB-35DA-4BD1-BF54763A2291}"/>
              </a:ext>
            </a:extLst>
          </p:cNvPr>
          <p:cNvSpPr/>
          <p:nvPr/>
        </p:nvSpPr>
        <p:spPr>
          <a:xfrm>
            <a:off x="-223717" y="3429000"/>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cs typeface="Arial"/>
            </a:endParaRPr>
          </a:p>
        </p:txBody>
      </p:sp>
      <p:sp>
        <p:nvSpPr>
          <p:cNvPr id="8" name="AutoShape 8">
            <a:extLst>
              <a:ext uri="{FF2B5EF4-FFF2-40B4-BE49-F238E27FC236}">
                <a16:creationId xmlns:a16="http://schemas.microsoft.com/office/drawing/2014/main" id="{CCB63B8D-141A-8E98-9F2A-1ADC4055253E}"/>
              </a:ext>
            </a:extLst>
          </p:cNvPr>
          <p:cNvSpPr/>
          <p:nvPr/>
        </p:nvSpPr>
        <p:spPr>
          <a:xfrm>
            <a:off x="-223717" y="4010705"/>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cs typeface="Arial"/>
            </a:endParaRPr>
          </a:p>
        </p:txBody>
      </p:sp>
      <p:sp>
        <p:nvSpPr>
          <p:cNvPr id="9" name="AutoShape 9">
            <a:extLst>
              <a:ext uri="{FF2B5EF4-FFF2-40B4-BE49-F238E27FC236}">
                <a16:creationId xmlns:a16="http://schemas.microsoft.com/office/drawing/2014/main" id="{72B43597-9800-CED5-5E08-1258E5201839}"/>
              </a:ext>
            </a:extLst>
          </p:cNvPr>
          <p:cNvSpPr/>
          <p:nvPr/>
        </p:nvSpPr>
        <p:spPr>
          <a:xfrm>
            <a:off x="-223717" y="4592373"/>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cs typeface="Arial"/>
            </a:endParaRPr>
          </a:p>
        </p:txBody>
      </p:sp>
      <p:sp>
        <p:nvSpPr>
          <p:cNvPr id="10" name="AutoShape 10">
            <a:extLst>
              <a:ext uri="{FF2B5EF4-FFF2-40B4-BE49-F238E27FC236}">
                <a16:creationId xmlns:a16="http://schemas.microsoft.com/office/drawing/2014/main" id="{EDD52500-F6FD-F69A-A5A3-2AD6F9E07391}"/>
              </a:ext>
            </a:extLst>
          </p:cNvPr>
          <p:cNvSpPr/>
          <p:nvPr/>
        </p:nvSpPr>
        <p:spPr>
          <a:xfrm>
            <a:off x="-223717" y="5174040"/>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cs typeface="Arial"/>
            </a:endParaRPr>
          </a:p>
        </p:txBody>
      </p:sp>
      <p:sp>
        <p:nvSpPr>
          <p:cNvPr id="11" name="AutoShape 11">
            <a:extLst>
              <a:ext uri="{FF2B5EF4-FFF2-40B4-BE49-F238E27FC236}">
                <a16:creationId xmlns:a16="http://schemas.microsoft.com/office/drawing/2014/main" id="{E43F4840-AB08-31C7-6F22-6C7383E122F3}"/>
              </a:ext>
            </a:extLst>
          </p:cNvPr>
          <p:cNvSpPr/>
          <p:nvPr/>
        </p:nvSpPr>
        <p:spPr>
          <a:xfrm>
            <a:off x="-223717" y="5755707"/>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cs typeface="Arial"/>
            </a:endParaRPr>
          </a:p>
        </p:txBody>
      </p:sp>
      <p:sp>
        <p:nvSpPr>
          <p:cNvPr id="12" name="AutoShape 12">
            <a:extLst>
              <a:ext uri="{FF2B5EF4-FFF2-40B4-BE49-F238E27FC236}">
                <a16:creationId xmlns:a16="http://schemas.microsoft.com/office/drawing/2014/main" id="{485167A1-FFD1-235D-86A1-20D19E352496}"/>
              </a:ext>
            </a:extLst>
          </p:cNvPr>
          <p:cNvSpPr/>
          <p:nvPr/>
        </p:nvSpPr>
        <p:spPr>
          <a:xfrm>
            <a:off x="-223717" y="6337375"/>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cs typeface="Arial"/>
            </a:endParaRPr>
          </a:p>
        </p:txBody>
      </p:sp>
      <p:grpSp>
        <p:nvGrpSpPr>
          <p:cNvPr id="23" name="Group 23">
            <a:extLst>
              <a:ext uri="{FF2B5EF4-FFF2-40B4-BE49-F238E27FC236}">
                <a16:creationId xmlns:a16="http://schemas.microsoft.com/office/drawing/2014/main" id="{4D93B1AB-555A-25F2-0933-C832611ACFA5}"/>
              </a:ext>
            </a:extLst>
          </p:cNvPr>
          <p:cNvGrpSpPr/>
          <p:nvPr/>
        </p:nvGrpSpPr>
        <p:grpSpPr>
          <a:xfrm>
            <a:off x="2634916" y="0"/>
            <a:ext cx="7098631" cy="734303"/>
            <a:chOff x="0" y="-38100"/>
            <a:chExt cx="1837740" cy="442077"/>
          </a:xfrm>
        </p:grpSpPr>
        <p:sp>
          <p:nvSpPr>
            <p:cNvPr id="24" name="Freeform 24">
              <a:extLst>
                <a:ext uri="{FF2B5EF4-FFF2-40B4-BE49-F238E27FC236}">
                  <a16:creationId xmlns:a16="http://schemas.microsoft.com/office/drawing/2014/main" id="{7EEA3485-317E-95FE-4EC3-448C44E03655}"/>
                </a:ext>
              </a:extLst>
            </p:cNvPr>
            <p:cNvSpPr/>
            <p:nvPr/>
          </p:nvSpPr>
          <p:spPr>
            <a:xfrm>
              <a:off x="0" y="0"/>
              <a:ext cx="1837740" cy="403977"/>
            </a:xfrm>
            <a:custGeom>
              <a:avLst/>
              <a:gdLst/>
              <a:ahLst/>
              <a:cxnLst/>
              <a:rect l="l" t="t" r="r" b="b"/>
              <a:pathLst>
                <a:path w="1837740" h="403977">
                  <a:moveTo>
                    <a:pt x="16643" y="0"/>
                  </a:moveTo>
                  <a:lnTo>
                    <a:pt x="1821097" y="0"/>
                  </a:lnTo>
                  <a:cubicBezTo>
                    <a:pt x="1830289" y="0"/>
                    <a:pt x="1837740" y="7451"/>
                    <a:pt x="1837740" y="16643"/>
                  </a:cubicBezTo>
                  <a:lnTo>
                    <a:pt x="1837740" y="387334"/>
                  </a:lnTo>
                  <a:cubicBezTo>
                    <a:pt x="1837740" y="391748"/>
                    <a:pt x="1835987" y="395981"/>
                    <a:pt x="1832866" y="399102"/>
                  </a:cubicBezTo>
                  <a:cubicBezTo>
                    <a:pt x="1829745" y="402223"/>
                    <a:pt x="1825511" y="403977"/>
                    <a:pt x="1821097" y="403977"/>
                  </a:cubicBezTo>
                  <a:lnTo>
                    <a:pt x="16643" y="403977"/>
                  </a:lnTo>
                  <a:cubicBezTo>
                    <a:pt x="7451" y="403977"/>
                    <a:pt x="0" y="396526"/>
                    <a:pt x="0" y="387334"/>
                  </a:cubicBezTo>
                  <a:lnTo>
                    <a:pt x="0" y="16643"/>
                  </a:lnTo>
                  <a:cubicBezTo>
                    <a:pt x="0" y="7451"/>
                    <a:pt x="7451" y="0"/>
                    <a:pt x="16643" y="0"/>
                  </a:cubicBezTo>
                  <a:close/>
                </a:path>
              </a:pathLst>
            </a:custGeom>
            <a:solidFill>
              <a:srgbClr val="BF5954"/>
            </a:solidFill>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dirty="0">
                <a:ln>
                  <a:noFill/>
                </a:ln>
                <a:solidFill>
                  <a:prstClr val="black"/>
                </a:solidFill>
                <a:effectLst/>
                <a:uLnTx/>
                <a:uFillTx/>
                <a:latin typeface="Calibri"/>
                <a:cs typeface="Arial"/>
              </a:endParaRPr>
            </a:p>
          </p:txBody>
        </p:sp>
        <p:sp>
          <p:nvSpPr>
            <p:cNvPr id="25" name="TextBox 25">
              <a:extLst>
                <a:ext uri="{FF2B5EF4-FFF2-40B4-BE49-F238E27FC236}">
                  <a16:creationId xmlns:a16="http://schemas.microsoft.com/office/drawing/2014/main" id="{9572500E-A507-6308-B1C4-EF886BE7B7B9}"/>
                </a:ext>
              </a:extLst>
            </p:cNvPr>
            <p:cNvSpPr txBox="1"/>
            <p:nvPr/>
          </p:nvSpPr>
          <p:spPr>
            <a:xfrm>
              <a:off x="85266" y="-38100"/>
              <a:ext cx="1752474" cy="442077"/>
            </a:xfrm>
            <a:prstGeom prst="rect">
              <a:avLst/>
            </a:prstGeom>
          </p:spPr>
          <p:txBody>
            <a:bodyPr lIns="33867" tIns="33867" rIns="33867" bIns="33867" rtlCol="0" anchor="ctr"/>
            <a:lstStyle/>
            <a:p>
              <a:pPr marL="0" marR="0" lvl="0" indent="0" algn="ctr" defTabSz="609615"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Calibri"/>
                <a:cs typeface="Arial"/>
              </a:endParaRPr>
            </a:p>
          </p:txBody>
        </p:sp>
      </p:grpSp>
      <p:sp>
        <p:nvSpPr>
          <p:cNvPr id="26" name="Freeform 26">
            <a:extLst>
              <a:ext uri="{FF2B5EF4-FFF2-40B4-BE49-F238E27FC236}">
                <a16:creationId xmlns:a16="http://schemas.microsoft.com/office/drawing/2014/main" id="{2E446893-90EF-6240-1081-EC949D3309C8}"/>
              </a:ext>
            </a:extLst>
          </p:cNvPr>
          <p:cNvSpPr/>
          <p:nvPr/>
        </p:nvSpPr>
        <p:spPr>
          <a:xfrm rot="-3085816">
            <a:off x="11194886" y="7751"/>
            <a:ext cx="754743" cy="833148"/>
          </a:xfrm>
          <a:custGeom>
            <a:avLst/>
            <a:gdLst/>
            <a:ahLst/>
            <a:cxnLst/>
            <a:rect l="l" t="t" r="r" b="b"/>
            <a:pathLst>
              <a:path w="2721566" h="2809359">
                <a:moveTo>
                  <a:pt x="0" y="0"/>
                </a:moveTo>
                <a:lnTo>
                  <a:pt x="2721567" y="0"/>
                </a:lnTo>
                <a:lnTo>
                  <a:pt x="2721567" y="2809359"/>
                </a:lnTo>
                <a:lnTo>
                  <a:pt x="0" y="280935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dirty="0">
              <a:ln>
                <a:noFill/>
              </a:ln>
              <a:solidFill>
                <a:prstClr val="black"/>
              </a:solidFill>
              <a:effectLst/>
              <a:uLnTx/>
              <a:uFillTx/>
              <a:latin typeface="Calibri"/>
              <a:cs typeface="Arial"/>
            </a:endParaRPr>
          </a:p>
        </p:txBody>
      </p:sp>
      <p:sp>
        <p:nvSpPr>
          <p:cNvPr id="31" name="TextBox 30">
            <a:extLst>
              <a:ext uri="{FF2B5EF4-FFF2-40B4-BE49-F238E27FC236}">
                <a16:creationId xmlns:a16="http://schemas.microsoft.com/office/drawing/2014/main" id="{38AF90C4-8DA0-73F7-7206-A8FF25727BC2}"/>
              </a:ext>
            </a:extLst>
          </p:cNvPr>
          <p:cNvSpPr txBox="1"/>
          <p:nvPr/>
        </p:nvSpPr>
        <p:spPr>
          <a:xfrm>
            <a:off x="5034604" y="101160"/>
            <a:ext cx="3688292" cy="646331"/>
          </a:xfrm>
          <a:prstGeom prst="rect">
            <a:avLst/>
          </a:prstGeom>
          <a:noFill/>
        </p:spPr>
        <p:txBody>
          <a:bodyPr wrap="square">
            <a:spAutoFit/>
          </a:bodyPr>
          <a:lstStyle/>
          <a:p>
            <a:pPr marL="0" marR="0" lvl="0" indent="0" algn="just" defTabSz="914377" rtl="0" eaLnBrk="1" fontAlgn="auto" latinLnBrk="0" hangingPunct="1">
              <a:lnSpc>
                <a:spcPct val="100000"/>
              </a:lnSpc>
              <a:spcBef>
                <a:spcPts val="0"/>
              </a:spcBef>
              <a:spcAft>
                <a:spcPts val="80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PHT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số</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 3</a:t>
            </a:r>
            <a:endParaRPr kumimoji="0" lang="en-SG" sz="36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14" name="Table 13">
            <a:extLst>
              <a:ext uri="{FF2B5EF4-FFF2-40B4-BE49-F238E27FC236}">
                <a16:creationId xmlns:a16="http://schemas.microsoft.com/office/drawing/2014/main" id="{9E7BA224-6FCD-0BE7-4292-2A0E4C6F74EA}"/>
              </a:ext>
            </a:extLst>
          </p:cNvPr>
          <p:cNvGraphicFramePr>
            <a:graphicFrameLocks noGrp="1"/>
          </p:cNvGraphicFramePr>
          <p:nvPr>
            <p:extLst>
              <p:ext uri="{D42A27DB-BD31-4B8C-83A1-F6EECF244321}">
                <p14:modId xmlns:p14="http://schemas.microsoft.com/office/powerpoint/2010/main" val="230209976"/>
              </p:ext>
            </p:extLst>
          </p:nvPr>
        </p:nvGraphicFramePr>
        <p:xfrm>
          <a:off x="174254" y="843888"/>
          <a:ext cx="11851841" cy="5938248"/>
        </p:xfrm>
        <a:graphic>
          <a:graphicData uri="http://schemas.openxmlformats.org/drawingml/2006/table">
            <a:tbl>
              <a:tblPr firstRow="1" firstCol="1" bandRow="1">
                <a:tableStyleId>{1E171933-4619-4E11-9A3F-F7608DF75F80}</a:tableStyleId>
              </a:tblPr>
              <a:tblGrid>
                <a:gridCol w="5231123">
                  <a:extLst>
                    <a:ext uri="{9D8B030D-6E8A-4147-A177-3AD203B41FA5}">
                      <a16:colId xmlns:a16="http://schemas.microsoft.com/office/drawing/2014/main" val="1883528796"/>
                    </a:ext>
                  </a:extLst>
                </a:gridCol>
                <a:gridCol w="6620718">
                  <a:extLst>
                    <a:ext uri="{9D8B030D-6E8A-4147-A177-3AD203B41FA5}">
                      <a16:colId xmlns:a16="http://schemas.microsoft.com/office/drawing/2014/main" val="2283143049"/>
                    </a:ext>
                  </a:extLst>
                </a:gridCol>
              </a:tblGrid>
              <a:tr h="494854">
                <a:tc>
                  <a:txBody>
                    <a:bodyPr/>
                    <a:lstStyle/>
                    <a:p>
                      <a:pPr algn="ctr">
                        <a:lnSpc>
                          <a:spcPct val="100000"/>
                        </a:lnSpc>
                        <a:spcAft>
                          <a:spcPts val="800"/>
                        </a:spcAft>
                      </a:pPr>
                      <a:r>
                        <a:rPr lang="vi-VN" sz="3200" dirty="0">
                          <a:solidFill>
                            <a:schemeClr val="tx1"/>
                          </a:solidFill>
                          <a:effectLst/>
                          <a:latin typeface="Times New Roman" panose="02020603050405020304" pitchFamily="18" charset="0"/>
                          <a:cs typeface="Times New Roman" panose="02020603050405020304" pitchFamily="18" charset="0"/>
                        </a:rPr>
                        <a:t>Câu hỏi/ Kĩ năng đọc</a:t>
                      </a:r>
                      <a:endParaRPr lang="en-SG"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325" marR="453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F0D9"/>
                    </a:solidFill>
                  </a:tcPr>
                </a:tc>
                <a:tc>
                  <a:txBody>
                    <a:bodyPr/>
                    <a:lstStyle/>
                    <a:p>
                      <a:pPr algn="ctr">
                        <a:lnSpc>
                          <a:spcPct val="100000"/>
                        </a:lnSpc>
                        <a:spcAft>
                          <a:spcPts val="800"/>
                        </a:spcAft>
                      </a:pPr>
                      <a:r>
                        <a:rPr lang="vi-VN" sz="3200" dirty="0">
                          <a:solidFill>
                            <a:schemeClr val="tx1"/>
                          </a:solidFill>
                          <a:effectLst/>
                          <a:latin typeface="Times New Roman" panose="02020603050405020304" pitchFamily="18" charset="0"/>
                          <a:cs typeface="Times New Roman" panose="02020603050405020304" pitchFamily="18" charset="0"/>
                        </a:rPr>
                        <a:t>Câu trả lời</a:t>
                      </a:r>
                      <a:endParaRPr lang="en-SG"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325" marR="453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F0D9"/>
                    </a:solidFill>
                  </a:tcPr>
                </a:tc>
                <a:extLst>
                  <a:ext uri="{0D108BD9-81ED-4DB2-BD59-A6C34878D82A}">
                    <a16:rowId xmlns:a16="http://schemas.microsoft.com/office/drawing/2014/main" val="1054084850"/>
                  </a:ext>
                </a:extLst>
              </a:tr>
              <a:tr h="1979416">
                <a:tc>
                  <a:txBody>
                    <a:bodyPr/>
                    <a:lstStyle/>
                    <a:p>
                      <a:pPr algn="just">
                        <a:lnSpc>
                          <a:spcPct val="100000"/>
                        </a:lnSpc>
                        <a:spcAft>
                          <a:spcPts val="800"/>
                        </a:spcAft>
                      </a:pPr>
                      <a:r>
                        <a:rPr lang="vi-VN" sz="3200" i="1" dirty="0">
                          <a:solidFill>
                            <a:schemeClr val="tx1"/>
                          </a:solidFill>
                          <a:effectLst/>
                          <a:latin typeface="Times New Roman" panose="02020603050405020304" pitchFamily="18" charset="0"/>
                          <a:cs typeface="Times New Roman" panose="02020603050405020304" pitchFamily="18" charset="0"/>
                        </a:rPr>
                        <a:t>Em hình dung ra sao về cảnh “tả đột hữu xung” của Lục Vân Tiên trong đoạn thơ này?</a:t>
                      </a:r>
                      <a:endParaRPr lang="en-SG" sz="2400" i="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325" marR="453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325" marR="453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29196028"/>
                  </a:ext>
                </a:extLst>
              </a:tr>
              <a:tr h="1979416">
                <a:tc>
                  <a:txBody>
                    <a:bodyPr/>
                    <a:lstStyle/>
                    <a:p>
                      <a:pPr algn="just">
                        <a:lnSpc>
                          <a:spcPct val="100000"/>
                        </a:lnSpc>
                        <a:spcAft>
                          <a:spcPts val="800"/>
                        </a:spcAft>
                      </a:pPr>
                      <a:r>
                        <a:rPr lang="vi-VN" sz="3200" i="1" dirty="0">
                          <a:solidFill>
                            <a:schemeClr val="tx1"/>
                          </a:solidFill>
                          <a:effectLst/>
                          <a:latin typeface="Times New Roman" panose="02020603050405020304" pitchFamily="18" charset="0"/>
                          <a:cs typeface="Times New Roman" panose="02020603050405020304" pitchFamily="18" charset="0"/>
                        </a:rPr>
                        <a:t>Việc Vân Tiên bảo Nguyệt Nga “khoan khoan ngồi đó chớ ra..” cho thấy chàng là người như thế nào?</a:t>
                      </a:r>
                      <a:endParaRPr lang="en-SG" sz="2400" i="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325" marR="453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325" marR="453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67303950"/>
                  </a:ext>
                </a:extLst>
              </a:tr>
              <a:tr h="1484562">
                <a:tc>
                  <a:txBody>
                    <a:bodyPr/>
                    <a:lstStyle/>
                    <a:p>
                      <a:pPr algn="just">
                        <a:lnSpc>
                          <a:spcPct val="100000"/>
                        </a:lnSpc>
                        <a:spcAft>
                          <a:spcPts val="800"/>
                        </a:spcAft>
                      </a:pPr>
                      <a:r>
                        <a:rPr lang="vi-VN" sz="3200" i="1" dirty="0">
                          <a:solidFill>
                            <a:schemeClr val="tx1"/>
                          </a:solidFill>
                          <a:effectLst/>
                          <a:latin typeface="Times New Roman" panose="02020603050405020304" pitchFamily="18" charset="0"/>
                          <a:cs typeface="Times New Roman" panose="02020603050405020304" pitchFamily="18" charset="0"/>
                        </a:rPr>
                        <a:t>Hai dòng thơ cuối văn bản gợi cho em suy nghĩ gì?</a:t>
                      </a:r>
                      <a:endParaRPr lang="en-SG" sz="2400" i="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325" marR="453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325" marR="453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68482405"/>
                  </a:ext>
                </a:extLst>
              </a:tr>
            </a:tbl>
          </a:graphicData>
        </a:graphic>
      </p:graphicFrame>
      <p:sp>
        <p:nvSpPr>
          <p:cNvPr id="15" name="TextBox 14">
            <a:extLst>
              <a:ext uri="{FF2B5EF4-FFF2-40B4-BE49-F238E27FC236}">
                <a16:creationId xmlns:a16="http://schemas.microsoft.com/office/drawing/2014/main" id="{9BCF867C-BD0F-8162-0C46-6C7DAFA6AD9D}"/>
              </a:ext>
            </a:extLst>
          </p:cNvPr>
          <p:cNvSpPr txBox="1"/>
          <p:nvPr/>
        </p:nvSpPr>
        <p:spPr>
          <a:xfrm>
            <a:off x="5354776" y="1318698"/>
            <a:ext cx="6724889" cy="206210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Đây là một trận đánh không cân sức: một bên là toán cướp hùng hổ, hung dữ, được trang bị đầy đủ vũ khí, một bên thân cô thế cô với vũ khí là cây gậy.</a:t>
            </a:r>
            <a:endParaRPr kumimoji="0" lang="en-SG"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7" name="TextBox 16">
            <a:extLst>
              <a:ext uri="{FF2B5EF4-FFF2-40B4-BE49-F238E27FC236}">
                <a16:creationId xmlns:a16="http://schemas.microsoft.com/office/drawing/2014/main" id="{1CB9BCCB-90A9-DC1F-CA33-C9FEA2DB48B7}"/>
              </a:ext>
            </a:extLst>
          </p:cNvPr>
          <p:cNvSpPr txBox="1"/>
          <p:nvPr/>
        </p:nvSpPr>
        <p:spPr>
          <a:xfrm>
            <a:off x="5445889" y="3787939"/>
            <a:ext cx="6331352" cy="107721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Giữ đúng chuẩn mực đạo đức, lễ giáo phong kiến xưa.</a:t>
            </a:r>
            <a:endParaRPr kumimoji="0" lang="en-SG"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9" name="TextBox 18">
            <a:extLst>
              <a:ext uri="{FF2B5EF4-FFF2-40B4-BE49-F238E27FC236}">
                <a16:creationId xmlns:a16="http://schemas.microsoft.com/office/drawing/2014/main" id="{0E4CE4EA-88D2-BAB9-00A1-35605E5CD9AA}"/>
              </a:ext>
            </a:extLst>
          </p:cNvPr>
          <p:cNvSpPr txBox="1"/>
          <p:nvPr/>
        </p:nvSpPr>
        <p:spPr>
          <a:xfrm>
            <a:off x="5445888" y="5288340"/>
            <a:ext cx="6571857" cy="156966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Lí tưởng anh hùng cao cả, làm việc nghĩa tự nguyện, giúp người không cần trả ơn.</a:t>
            </a:r>
            <a:endParaRPr kumimoji="0" lang="en-SG"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8195043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80">
                                          <p:stCondLst>
                                            <p:cond delay="0"/>
                                          </p:stCondLst>
                                        </p:cTn>
                                        <p:tgtEl>
                                          <p:spTgt spid="15"/>
                                        </p:tgtEl>
                                      </p:cBhvr>
                                    </p:animEffect>
                                    <p:anim calcmode="lin" valueType="num">
                                      <p:cBhvr>
                                        <p:cTn id="8"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13" dur="26">
                                          <p:stCondLst>
                                            <p:cond delay="650"/>
                                          </p:stCondLst>
                                        </p:cTn>
                                        <p:tgtEl>
                                          <p:spTgt spid="15"/>
                                        </p:tgtEl>
                                      </p:cBhvr>
                                      <p:to x="100000" y="60000"/>
                                    </p:animScale>
                                    <p:animScale>
                                      <p:cBhvr>
                                        <p:cTn id="14" dur="166" decel="50000">
                                          <p:stCondLst>
                                            <p:cond delay="676"/>
                                          </p:stCondLst>
                                        </p:cTn>
                                        <p:tgtEl>
                                          <p:spTgt spid="15"/>
                                        </p:tgtEl>
                                      </p:cBhvr>
                                      <p:to x="100000" y="100000"/>
                                    </p:animScale>
                                    <p:animScale>
                                      <p:cBhvr>
                                        <p:cTn id="15" dur="26">
                                          <p:stCondLst>
                                            <p:cond delay="1312"/>
                                          </p:stCondLst>
                                        </p:cTn>
                                        <p:tgtEl>
                                          <p:spTgt spid="15"/>
                                        </p:tgtEl>
                                      </p:cBhvr>
                                      <p:to x="100000" y="80000"/>
                                    </p:animScale>
                                    <p:animScale>
                                      <p:cBhvr>
                                        <p:cTn id="16" dur="166" decel="50000">
                                          <p:stCondLst>
                                            <p:cond delay="1338"/>
                                          </p:stCondLst>
                                        </p:cTn>
                                        <p:tgtEl>
                                          <p:spTgt spid="15"/>
                                        </p:tgtEl>
                                      </p:cBhvr>
                                      <p:to x="100000" y="100000"/>
                                    </p:animScale>
                                    <p:animScale>
                                      <p:cBhvr>
                                        <p:cTn id="17" dur="26">
                                          <p:stCondLst>
                                            <p:cond delay="1642"/>
                                          </p:stCondLst>
                                        </p:cTn>
                                        <p:tgtEl>
                                          <p:spTgt spid="15"/>
                                        </p:tgtEl>
                                      </p:cBhvr>
                                      <p:to x="100000" y="90000"/>
                                    </p:animScale>
                                    <p:animScale>
                                      <p:cBhvr>
                                        <p:cTn id="18" dur="166" decel="50000">
                                          <p:stCondLst>
                                            <p:cond delay="1668"/>
                                          </p:stCondLst>
                                        </p:cTn>
                                        <p:tgtEl>
                                          <p:spTgt spid="15"/>
                                        </p:tgtEl>
                                      </p:cBhvr>
                                      <p:to x="100000" y="100000"/>
                                    </p:animScale>
                                    <p:animScale>
                                      <p:cBhvr>
                                        <p:cTn id="19" dur="26">
                                          <p:stCondLst>
                                            <p:cond delay="1808"/>
                                          </p:stCondLst>
                                        </p:cTn>
                                        <p:tgtEl>
                                          <p:spTgt spid="15"/>
                                        </p:tgtEl>
                                      </p:cBhvr>
                                      <p:to x="100000" y="95000"/>
                                    </p:animScale>
                                    <p:animScale>
                                      <p:cBhvr>
                                        <p:cTn id="20" dur="166" decel="50000">
                                          <p:stCondLst>
                                            <p:cond delay="1834"/>
                                          </p:stCondLst>
                                        </p:cTn>
                                        <p:tgtEl>
                                          <p:spTgt spid="1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ppt_x"/>
                                          </p:val>
                                        </p:tav>
                                        <p:tav tm="100000">
                                          <p:val>
                                            <p:strVal val="#ppt_x"/>
                                          </p:val>
                                        </p:tav>
                                      </p:tavLst>
                                    </p:anim>
                                    <p:anim calcmode="lin" valueType="num">
                                      <p:cBhvr additive="base">
                                        <p:cTn id="2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barn(inVertical)">
                                      <p:cBhvr>
                                        <p:cTn id="3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1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8E916E28-FF6C-081C-CEEA-50699200E970}"/>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7D37B9D3-EF2A-A21B-DC9C-FAC9529861F3}"/>
              </a:ext>
            </a:extLst>
          </p:cNvPr>
          <p:cNvSpPr txBox="1"/>
          <p:nvPr/>
        </p:nvSpPr>
        <p:spPr>
          <a:xfrm>
            <a:off x="4340507" y="-225854"/>
            <a:ext cx="7457954" cy="916982"/>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2. 2.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Tìm</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hiểu</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chung</a:t>
            </a:r>
            <a:endParaRPr kumimoji="0" lang="en-SG"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 name="图片 21" descr="07">
            <a:extLst>
              <a:ext uri="{FF2B5EF4-FFF2-40B4-BE49-F238E27FC236}">
                <a16:creationId xmlns:a16="http://schemas.microsoft.com/office/drawing/2014/main" id="{E73A7C86-7C8B-9165-CD26-129847BDF37C}"/>
              </a:ext>
            </a:extLst>
          </p:cNvPr>
          <p:cNvPicPr>
            <a:picLocks noChangeAspect="1"/>
          </p:cNvPicPr>
          <p:nvPr/>
        </p:nvPicPr>
        <p:blipFill rotWithShape="1">
          <a:blip r:embed="rId3"/>
          <a:srcRect l="-10079" r="54429" b="80000"/>
          <a:stretch/>
        </p:blipFill>
        <p:spPr>
          <a:xfrm flipH="1">
            <a:off x="-169608" y="-402772"/>
            <a:ext cx="2358625" cy="1270819"/>
          </a:xfrm>
          <a:prstGeom prst="rect">
            <a:avLst/>
          </a:prstGeom>
        </p:spPr>
      </p:pic>
      <p:pic>
        <p:nvPicPr>
          <p:cNvPr id="3" name="图片 21" descr="07">
            <a:extLst>
              <a:ext uri="{FF2B5EF4-FFF2-40B4-BE49-F238E27FC236}">
                <a16:creationId xmlns:a16="http://schemas.microsoft.com/office/drawing/2014/main" id="{429F3CEE-E8F9-6E34-81A5-D8FF1B817C69}"/>
              </a:ext>
            </a:extLst>
          </p:cNvPr>
          <p:cNvPicPr>
            <a:picLocks noChangeAspect="1"/>
          </p:cNvPicPr>
          <p:nvPr/>
        </p:nvPicPr>
        <p:blipFill rotWithShape="1">
          <a:blip r:embed="rId3"/>
          <a:srcRect l="360" t="19575" r="47586" b="62808"/>
          <a:stretch/>
        </p:blipFill>
        <p:spPr>
          <a:xfrm flipH="1">
            <a:off x="-378359" y="382171"/>
            <a:ext cx="2206225" cy="1119369"/>
          </a:xfrm>
          <a:prstGeom prst="rect">
            <a:avLst/>
          </a:prstGeom>
        </p:spPr>
      </p:pic>
      <p:grpSp>
        <p:nvGrpSpPr>
          <p:cNvPr id="5" name="组合 1">
            <a:extLst>
              <a:ext uri="{FF2B5EF4-FFF2-40B4-BE49-F238E27FC236}">
                <a16:creationId xmlns:a16="http://schemas.microsoft.com/office/drawing/2014/main" id="{5384BB5E-09E2-A697-12D4-A88D118704DE}"/>
              </a:ext>
            </a:extLst>
          </p:cNvPr>
          <p:cNvGrpSpPr/>
          <p:nvPr/>
        </p:nvGrpSpPr>
        <p:grpSpPr>
          <a:xfrm flipH="1">
            <a:off x="3131801" y="1433703"/>
            <a:ext cx="8216240" cy="3971325"/>
            <a:chOff x="1274762" y="4095228"/>
            <a:chExt cx="6858122" cy="2113048"/>
          </a:xfrm>
        </p:grpSpPr>
        <p:grpSp>
          <p:nvGrpSpPr>
            <p:cNvPr id="6" name="组合 6">
              <a:extLst>
                <a:ext uri="{FF2B5EF4-FFF2-40B4-BE49-F238E27FC236}">
                  <a16:creationId xmlns:a16="http://schemas.microsoft.com/office/drawing/2014/main" id="{C54602CE-F467-3697-57AD-89AD060C90F0}"/>
                </a:ext>
              </a:extLst>
            </p:cNvPr>
            <p:cNvGrpSpPr/>
            <p:nvPr/>
          </p:nvGrpSpPr>
          <p:grpSpPr>
            <a:xfrm>
              <a:off x="1274762" y="4095228"/>
              <a:ext cx="6858122" cy="2113048"/>
              <a:chOff x="1019174" y="2082044"/>
              <a:chExt cx="6858122" cy="2113048"/>
            </a:xfrm>
          </p:grpSpPr>
          <p:pic>
            <p:nvPicPr>
              <p:cNvPr id="8" name="图片 3">
                <a:extLst>
                  <a:ext uri="{FF2B5EF4-FFF2-40B4-BE49-F238E27FC236}">
                    <a16:creationId xmlns:a16="http://schemas.microsoft.com/office/drawing/2014/main" id="{3309EFAB-4663-0A2D-37FD-A66DF98C077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19174" y="2134557"/>
                <a:ext cx="5881688" cy="2060535"/>
              </a:xfrm>
              <a:prstGeom prst="rect">
                <a:avLst/>
              </a:prstGeom>
            </p:spPr>
          </p:pic>
          <p:pic>
            <p:nvPicPr>
              <p:cNvPr id="9" name="图片 5">
                <a:extLst>
                  <a:ext uri="{FF2B5EF4-FFF2-40B4-BE49-F238E27FC236}">
                    <a16:creationId xmlns:a16="http://schemas.microsoft.com/office/drawing/2014/main" id="{3635C602-1EE9-D5A9-0743-1F1EA394FF91}"/>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924429" y="2082044"/>
                <a:ext cx="1952867" cy="1493694"/>
              </a:xfrm>
              <a:prstGeom prst="rect">
                <a:avLst/>
              </a:prstGeom>
            </p:spPr>
          </p:pic>
        </p:grpSp>
        <p:sp>
          <p:nvSpPr>
            <p:cNvPr id="7" name="文本框 10">
              <a:extLst>
                <a:ext uri="{FF2B5EF4-FFF2-40B4-BE49-F238E27FC236}">
                  <a16:creationId xmlns:a16="http://schemas.microsoft.com/office/drawing/2014/main" id="{0D59261C-06E9-7155-01CA-8C1568A1C52B}"/>
                </a:ext>
              </a:extLst>
            </p:cNvPr>
            <p:cNvSpPr txBox="1"/>
            <p:nvPr/>
          </p:nvSpPr>
          <p:spPr>
            <a:xfrm>
              <a:off x="1597639" y="4727981"/>
              <a:ext cx="4692308" cy="1129948"/>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spcAft>
                  <a:spcPts val="800"/>
                </a:spcAft>
              </a:pPr>
              <a:r>
                <a:rPr lang="vi-VN" sz="4400" dirty="0">
                  <a:effectLst/>
                  <a:latin typeface="Times New Roman" panose="02020603050405020304" pitchFamily="18" charset="0"/>
                  <a:ea typeface="Calibri" panose="020F0502020204030204" pitchFamily="34" charset="0"/>
                  <a:cs typeface="Times New Roman" panose="02020603050405020304" pitchFamily="18" charset="0"/>
                </a:rPr>
                <a:t>Em hãy giới thiệu vài nét về tác giả, tác phẩm theo </a:t>
              </a:r>
              <a:r>
                <a:rPr lang="vi-VN" sz="4400" b="1" dirty="0">
                  <a:effectLst/>
                  <a:latin typeface="Times New Roman" panose="02020603050405020304" pitchFamily="18" charset="0"/>
                  <a:ea typeface="Calibri" panose="020F0502020204030204" pitchFamily="34" charset="0"/>
                  <a:cs typeface="Times New Roman" panose="02020603050405020304" pitchFamily="18" charset="0"/>
                </a:rPr>
                <a:t>PHT số 4</a:t>
              </a:r>
              <a:endParaRPr lang="en-SG" sz="4400" dirty="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10" name="Picture 9" descr="A person writing on a book&#10;&#10;Description automatically generated">
            <a:extLst>
              <a:ext uri="{FF2B5EF4-FFF2-40B4-BE49-F238E27FC236}">
                <a16:creationId xmlns:a16="http://schemas.microsoft.com/office/drawing/2014/main" id="{A5CBD27B-CFDC-D334-9E29-DD433015F35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37844" y="2798244"/>
            <a:ext cx="5439442" cy="4534526"/>
          </a:xfrm>
          <a:prstGeom prst="rect">
            <a:avLst/>
          </a:prstGeom>
        </p:spPr>
      </p:pic>
    </p:spTree>
    <p:extLst>
      <p:ext uri="{BB962C8B-B14F-4D97-AF65-F5344CB8AC3E}">
        <p14:creationId xmlns:p14="http://schemas.microsoft.com/office/powerpoint/2010/main" val="87742043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0053D6-B60E-706E-923F-907278A37FCE}"/>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DC879BD6-3686-18C6-B240-2162B54AFB8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670" y="15240"/>
            <a:ext cx="12165330" cy="6842760"/>
          </a:xfrm>
          <a:prstGeom prst="rect">
            <a:avLst/>
          </a:prstGeom>
          <a:noFill/>
          <a:ln>
            <a:noFill/>
          </a:ln>
        </p:spPr>
      </p:pic>
    </p:spTree>
    <p:extLst>
      <p:ext uri="{BB962C8B-B14F-4D97-AF65-F5344CB8AC3E}">
        <p14:creationId xmlns:p14="http://schemas.microsoft.com/office/powerpoint/2010/main" val="36032914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图片 3">
            <a:extLst>
              <a:ext uri="{FF2B5EF4-FFF2-40B4-BE49-F238E27FC236}">
                <a16:creationId xmlns:a16="http://schemas.microsoft.com/office/drawing/2014/main" id="{8C88DDAC-3C79-4A26-3FB5-E81C48E50DC2}"/>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l="6689" r="27176"/>
          <a:stretch>
            <a:fillRect/>
          </a:stretch>
        </p:blipFill>
        <p:spPr>
          <a:xfrm>
            <a:off x="0" y="-26442"/>
            <a:ext cx="12192000" cy="6884442"/>
          </a:xfrm>
          <a:prstGeom prst="rect">
            <a:avLst/>
          </a:prstGeom>
        </p:spPr>
      </p:pic>
      <p:pic>
        <p:nvPicPr>
          <p:cNvPr id="51" name="图片 5">
            <a:extLst>
              <a:ext uri="{FF2B5EF4-FFF2-40B4-BE49-F238E27FC236}">
                <a16:creationId xmlns:a16="http://schemas.microsoft.com/office/drawing/2014/main" id="{81924611-08A1-30B5-5A06-74570DE0F43F}"/>
              </a:ext>
            </a:extLst>
          </p:cNvPr>
          <p:cNvPicPr>
            <a:picLocks noChangeAspect="1"/>
          </p:cNvPicPr>
          <p:nvPr/>
        </p:nvPicPr>
        <p:blipFill rotWithShape="1">
          <a:blip r:embed="rId4">
            <a:extLst>
              <a:ext uri="{28A0092B-C50C-407E-A947-70E740481C1C}">
                <a14:useLocalDpi xmlns:a14="http://schemas.microsoft.com/office/drawing/2010/main"/>
              </a:ext>
            </a:extLst>
          </a:blip>
          <a:srcRect r="12117" b="34072"/>
          <a:stretch/>
        </p:blipFill>
        <p:spPr>
          <a:xfrm>
            <a:off x="0" y="4327287"/>
            <a:ext cx="12178386" cy="2530713"/>
          </a:xfrm>
          <a:prstGeom prst="rect">
            <a:avLst/>
          </a:prstGeom>
        </p:spPr>
      </p:pic>
      <p:sp>
        <p:nvSpPr>
          <p:cNvPr id="6" name="Freeform: Shape 5">
            <a:extLst>
              <a:ext uri="{FF2B5EF4-FFF2-40B4-BE49-F238E27FC236}">
                <a16:creationId xmlns:a16="http://schemas.microsoft.com/office/drawing/2014/main" id="{66374835-A610-FC8D-90E4-8E7027A8C0F2}"/>
              </a:ext>
            </a:extLst>
          </p:cNvPr>
          <p:cNvSpPr/>
          <p:nvPr/>
        </p:nvSpPr>
        <p:spPr bwMode="auto">
          <a:xfrm rot="5400000">
            <a:off x="6086234" y="-2580928"/>
            <a:ext cx="19536" cy="12189285"/>
          </a:xfrm>
          <a:custGeom>
            <a:avLst/>
            <a:gdLst>
              <a:gd name="connsiteX0" fmla="*/ 0 w 24074"/>
              <a:gd name="connsiteY0" fmla="*/ 0 h 6529404"/>
              <a:gd name="connsiteX1" fmla="*/ 24074 w 24074"/>
              <a:gd name="connsiteY1" fmla="*/ 0 h 6529404"/>
              <a:gd name="connsiteX2" fmla="*/ 24074 w 24074"/>
              <a:gd name="connsiteY2" fmla="*/ 6529404 h 6529404"/>
              <a:gd name="connsiteX3" fmla="*/ 0 w 24074"/>
              <a:gd name="connsiteY3" fmla="*/ 6529404 h 6529404"/>
            </a:gdLst>
            <a:ahLst/>
            <a:cxnLst>
              <a:cxn ang="0">
                <a:pos x="connsiteX0" y="connsiteY0"/>
              </a:cxn>
              <a:cxn ang="0">
                <a:pos x="connsiteX1" y="connsiteY1"/>
              </a:cxn>
              <a:cxn ang="0">
                <a:pos x="connsiteX2" y="connsiteY2"/>
              </a:cxn>
              <a:cxn ang="0">
                <a:pos x="connsiteX3" y="connsiteY3"/>
              </a:cxn>
            </a:cxnLst>
            <a:rect l="l" t="t" r="r" b="b"/>
            <a:pathLst>
              <a:path w="24074" h="6529404">
                <a:moveTo>
                  <a:pt x="0" y="0"/>
                </a:moveTo>
                <a:lnTo>
                  <a:pt x="24074" y="0"/>
                </a:lnTo>
                <a:lnTo>
                  <a:pt x="24074" y="6529404"/>
                </a:lnTo>
                <a:lnTo>
                  <a:pt x="0" y="6529404"/>
                </a:lnTo>
                <a:close/>
              </a:path>
            </a:pathLst>
          </a:custGeom>
          <a:solidFill>
            <a:sysClr val="windowText" lastClr="000000">
              <a:lumMod val="75000"/>
              <a:lumOff val="25000"/>
            </a:sysClr>
          </a:solidFill>
          <a:ln>
            <a:noFill/>
          </a:ln>
        </p:spPr>
        <p:txBody>
          <a:bodyPr vert="horz" wrap="square" lIns="91440" tIns="45720" rIns="91440" bIns="45720" numCol="1" rtlCol="0" anchor="t" anchorCtr="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black">
                  <a:lumMod val="85000"/>
                  <a:lumOff val="15000"/>
                </a:prstClr>
              </a:solidFill>
              <a:effectLst/>
              <a:uLnTx/>
              <a:uFillTx/>
              <a:latin typeface="Montserrat" pitchFamily="2" charset="0"/>
              <a:cs typeface="Arial"/>
            </a:endParaRPr>
          </a:p>
        </p:txBody>
      </p:sp>
      <p:grpSp>
        <p:nvGrpSpPr>
          <p:cNvPr id="14" name="Group 13">
            <a:extLst>
              <a:ext uri="{FF2B5EF4-FFF2-40B4-BE49-F238E27FC236}">
                <a16:creationId xmlns:a16="http://schemas.microsoft.com/office/drawing/2014/main" id="{F887A351-02CE-4D3D-9C6B-5F5DF1C5816A}"/>
              </a:ext>
            </a:extLst>
          </p:cNvPr>
          <p:cNvGrpSpPr/>
          <p:nvPr/>
        </p:nvGrpSpPr>
        <p:grpSpPr>
          <a:xfrm>
            <a:off x="2413501" y="3380081"/>
            <a:ext cx="250083" cy="250084"/>
            <a:chOff x="3733015" y="3093475"/>
            <a:chExt cx="250083" cy="250084"/>
          </a:xfrm>
        </p:grpSpPr>
        <p:sp>
          <p:nvSpPr>
            <p:cNvPr id="15" name="Freeform: Shape 14">
              <a:extLst>
                <a:ext uri="{FF2B5EF4-FFF2-40B4-BE49-F238E27FC236}">
                  <a16:creationId xmlns:a16="http://schemas.microsoft.com/office/drawing/2014/main" id="{C22395C4-91A4-1EDC-0F49-D6220D7AA42A}"/>
                </a:ext>
              </a:extLst>
            </p:cNvPr>
            <p:cNvSpPr/>
            <p:nvPr/>
          </p:nvSpPr>
          <p:spPr>
            <a:xfrm rot="5400000" flipH="1">
              <a:off x="3733015" y="3093475"/>
              <a:ext cx="250084" cy="250083"/>
            </a:xfrm>
            <a:custGeom>
              <a:avLst/>
              <a:gdLst>
                <a:gd name="connsiteX0" fmla="*/ 183881 w 183881"/>
                <a:gd name="connsiteY0" fmla="*/ 91940 h 183880"/>
                <a:gd name="connsiteX1" fmla="*/ 91941 w 183881"/>
                <a:gd name="connsiteY1" fmla="*/ 183881 h 183880"/>
                <a:gd name="connsiteX2" fmla="*/ 0 w 183881"/>
                <a:gd name="connsiteY2" fmla="*/ 91940 h 183880"/>
                <a:gd name="connsiteX3" fmla="*/ 91941 w 183881"/>
                <a:gd name="connsiteY3" fmla="*/ 0 h 183880"/>
                <a:gd name="connsiteX4" fmla="*/ 183881 w 183881"/>
                <a:gd name="connsiteY4" fmla="*/ 91940 h 183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881" h="183880">
                  <a:moveTo>
                    <a:pt x="183881" y="91940"/>
                  </a:moveTo>
                  <a:cubicBezTo>
                    <a:pt x="183881" y="142718"/>
                    <a:pt x="142718" y="183881"/>
                    <a:pt x="91941" y="183881"/>
                  </a:cubicBezTo>
                  <a:cubicBezTo>
                    <a:pt x="41163" y="183881"/>
                    <a:pt x="0" y="142718"/>
                    <a:pt x="0" y="91940"/>
                  </a:cubicBezTo>
                  <a:cubicBezTo>
                    <a:pt x="0" y="41163"/>
                    <a:pt x="41163" y="0"/>
                    <a:pt x="91941" y="0"/>
                  </a:cubicBezTo>
                  <a:cubicBezTo>
                    <a:pt x="142718" y="0"/>
                    <a:pt x="183881" y="41163"/>
                    <a:pt x="183881" y="91940"/>
                  </a:cubicBezTo>
                  <a:close/>
                </a:path>
              </a:pathLst>
            </a:custGeom>
            <a:solidFill>
              <a:srgbClr val="4C413A"/>
            </a:solidFill>
            <a:ln w="68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sz="2000" b="0" i="0" u="none" strike="noStrike" kern="0" cap="none" spc="0" normalizeH="0" baseline="0" noProof="0" dirty="0">
                <a:ln>
                  <a:noFill/>
                </a:ln>
                <a:solidFill>
                  <a:prstClr val="black">
                    <a:lumMod val="85000"/>
                    <a:lumOff val="15000"/>
                  </a:prstClr>
                </a:solidFill>
                <a:effectLst/>
                <a:uLnTx/>
                <a:uFillTx/>
                <a:latin typeface="Montserrat" pitchFamily="2" charset="0"/>
                <a:ea typeface="Roboto Condensed" panose="02000000000000000000" pitchFamily="2" charset="0"/>
                <a:cs typeface="Arial"/>
              </a:endParaRPr>
            </a:p>
          </p:txBody>
        </p:sp>
        <p:sp>
          <p:nvSpPr>
            <p:cNvPr id="16" name="Freeform: Shape 15">
              <a:extLst>
                <a:ext uri="{FF2B5EF4-FFF2-40B4-BE49-F238E27FC236}">
                  <a16:creationId xmlns:a16="http://schemas.microsoft.com/office/drawing/2014/main" id="{F3B4164B-5D82-1E08-F718-F9BE671BA6BA}"/>
                </a:ext>
              </a:extLst>
            </p:cNvPr>
            <p:cNvSpPr/>
            <p:nvPr/>
          </p:nvSpPr>
          <p:spPr>
            <a:xfrm rot="5400000" flipH="1">
              <a:off x="3769602" y="3130062"/>
              <a:ext cx="176910" cy="176910"/>
            </a:xfrm>
            <a:custGeom>
              <a:avLst/>
              <a:gdLst>
                <a:gd name="connsiteX0" fmla="*/ 130079 w 130078"/>
                <a:gd name="connsiteY0" fmla="*/ 65039 h 130078"/>
                <a:gd name="connsiteX1" fmla="*/ 65039 w 130078"/>
                <a:gd name="connsiteY1" fmla="*/ 130079 h 130078"/>
                <a:gd name="connsiteX2" fmla="*/ 0 w 130078"/>
                <a:gd name="connsiteY2" fmla="*/ 65039 h 130078"/>
                <a:gd name="connsiteX3" fmla="*/ 65039 w 130078"/>
                <a:gd name="connsiteY3" fmla="*/ 0 h 130078"/>
                <a:gd name="connsiteX4" fmla="*/ 130079 w 130078"/>
                <a:gd name="connsiteY4" fmla="*/ 65039 h 130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078" h="130078">
                  <a:moveTo>
                    <a:pt x="130079" y="65039"/>
                  </a:moveTo>
                  <a:cubicBezTo>
                    <a:pt x="130079" y="100960"/>
                    <a:pt x="100960" y="130079"/>
                    <a:pt x="65039" y="130079"/>
                  </a:cubicBezTo>
                  <a:cubicBezTo>
                    <a:pt x="29119" y="130079"/>
                    <a:pt x="0" y="100960"/>
                    <a:pt x="0" y="65039"/>
                  </a:cubicBezTo>
                  <a:cubicBezTo>
                    <a:pt x="0" y="29119"/>
                    <a:pt x="29119" y="0"/>
                    <a:pt x="65039" y="0"/>
                  </a:cubicBezTo>
                  <a:cubicBezTo>
                    <a:pt x="100960" y="0"/>
                    <a:pt x="130079" y="29119"/>
                    <a:pt x="130079" y="65039"/>
                  </a:cubicBezTo>
                  <a:close/>
                </a:path>
              </a:pathLst>
            </a:custGeom>
            <a:solidFill>
              <a:sysClr val="window" lastClr="FFFFFF"/>
            </a:solidFill>
            <a:ln w="68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sz="2000" b="0" i="0" u="none" strike="noStrike" kern="0" cap="none" spc="0" normalizeH="0" baseline="0" noProof="0" dirty="0">
                <a:ln>
                  <a:noFill/>
                </a:ln>
                <a:solidFill>
                  <a:prstClr val="black">
                    <a:lumMod val="85000"/>
                    <a:lumOff val="15000"/>
                  </a:prstClr>
                </a:solidFill>
                <a:effectLst/>
                <a:uLnTx/>
                <a:uFillTx/>
                <a:latin typeface="Montserrat" pitchFamily="2" charset="0"/>
                <a:ea typeface="Roboto Condensed" panose="02000000000000000000" pitchFamily="2" charset="0"/>
                <a:cs typeface="Arial"/>
              </a:endParaRPr>
            </a:p>
          </p:txBody>
        </p:sp>
      </p:grpSp>
      <p:grpSp>
        <p:nvGrpSpPr>
          <p:cNvPr id="17" name="Group 16">
            <a:extLst>
              <a:ext uri="{FF2B5EF4-FFF2-40B4-BE49-F238E27FC236}">
                <a16:creationId xmlns:a16="http://schemas.microsoft.com/office/drawing/2014/main" id="{E00747D5-D8EB-BBB1-82D1-392B753304C5}"/>
              </a:ext>
            </a:extLst>
          </p:cNvPr>
          <p:cNvGrpSpPr/>
          <p:nvPr/>
        </p:nvGrpSpPr>
        <p:grpSpPr>
          <a:xfrm>
            <a:off x="2469539" y="2384096"/>
            <a:ext cx="137916" cy="972180"/>
            <a:chOff x="3789053" y="2097490"/>
            <a:chExt cx="137916" cy="972180"/>
          </a:xfrm>
        </p:grpSpPr>
        <p:sp>
          <p:nvSpPr>
            <p:cNvPr id="18" name="Freeform: Shape 17">
              <a:extLst>
                <a:ext uri="{FF2B5EF4-FFF2-40B4-BE49-F238E27FC236}">
                  <a16:creationId xmlns:a16="http://schemas.microsoft.com/office/drawing/2014/main" id="{3818978D-8DEB-A920-17AD-8B527B933CAD}"/>
                </a:ext>
              </a:extLst>
            </p:cNvPr>
            <p:cNvSpPr/>
            <p:nvPr/>
          </p:nvSpPr>
          <p:spPr>
            <a:xfrm rot="5400000" flipH="1">
              <a:off x="3807392" y="2950094"/>
              <a:ext cx="101237" cy="137916"/>
            </a:xfrm>
            <a:custGeom>
              <a:avLst/>
              <a:gdLst>
                <a:gd name="connsiteX0" fmla="*/ 0 w 74437"/>
                <a:gd name="connsiteY0" fmla="*/ 0 h 101406"/>
                <a:gd name="connsiteX1" fmla="*/ 74438 w 74437"/>
                <a:gd name="connsiteY1" fmla="*/ 52508 h 101406"/>
                <a:gd name="connsiteX2" fmla="*/ 0 w 74437"/>
                <a:gd name="connsiteY2" fmla="*/ 101407 h 101406"/>
                <a:gd name="connsiteX3" fmla="*/ 0 w 74437"/>
                <a:gd name="connsiteY3" fmla="*/ 0 h 101406"/>
              </a:gdLst>
              <a:ahLst/>
              <a:cxnLst>
                <a:cxn ang="0">
                  <a:pos x="connsiteX0" y="connsiteY0"/>
                </a:cxn>
                <a:cxn ang="0">
                  <a:pos x="connsiteX1" y="connsiteY1"/>
                </a:cxn>
                <a:cxn ang="0">
                  <a:pos x="connsiteX2" y="connsiteY2"/>
                </a:cxn>
                <a:cxn ang="0">
                  <a:pos x="connsiteX3" y="connsiteY3"/>
                </a:cxn>
              </a:cxnLst>
              <a:rect l="l" t="t" r="r" b="b"/>
              <a:pathLst>
                <a:path w="74437" h="101406">
                  <a:moveTo>
                    <a:pt x="0" y="0"/>
                  </a:moveTo>
                  <a:lnTo>
                    <a:pt x="74438" y="52508"/>
                  </a:lnTo>
                  <a:lnTo>
                    <a:pt x="0" y="101407"/>
                  </a:lnTo>
                  <a:lnTo>
                    <a:pt x="0" y="0"/>
                  </a:lnTo>
                  <a:close/>
                </a:path>
              </a:pathLst>
            </a:custGeom>
            <a:solidFill>
              <a:srgbClr val="4C413A"/>
            </a:solidFill>
            <a:ln w="68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sz="2000" b="0" i="0" u="none" strike="noStrike" kern="1200" cap="none" spc="0" normalizeH="0" baseline="0" noProof="0" dirty="0">
                <a:ln>
                  <a:noFill/>
                </a:ln>
                <a:solidFill>
                  <a:prstClr val="black">
                    <a:lumMod val="85000"/>
                    <a:lumOff val="15000"/>
                  </a:prstClr>
                </a:solidFill>
                <a:effectLst/>
                <a:uLnTx/>
                <a:uFillTx/>
                <a:latin typeface="Montserrat" pitchFamily="2" charset="0"/>
                <a:ea typeface="Roboto Condensed" panose="02000000000000000000" pitchFamily="2" charset="0"/>
                <a:cs typeface="Arial"/>
              </a:endParaRPr>
            </a:p>
          </p:txBody>
        </p:sp>
        <p:sp>
          <p:nvSpPr>
            <p:cNvPr id="19" name="Freeform: Shape 18">
              <a:extLst>
                <a:ext uri="{FF2B5EF4-FFF2-40B4-BE49-F238E27FC236}">
                  <a16:creationId xmlns:a16="http://schemas.microsoft.com/office/drawing/2014/main" id="{2613687E-A652-EDF2-FB9C-B52DFE7149B5}"/>
                </a:ext>
              </a:extLst>
            </p:cNvPr>
            <p:cNvSpPr/>
            <p:nvPr/>
          </p:nvSpPr>
          <p:spPr>
            <a:xfrm rot="5400000" flipH="1">
              <a:off x="3428791" y="2522124"/>
              <a:ext cx="858530" cy="9262"/>
            </a:xfrm>
            <a:custGeom>
              <a:avLst/>
              <a:gdLst>
                <a:gd name="connsiteX0" fmla="*/ 821203 w 858530"/>
                <a:gd name="connsiteY0" fmla="*/ 9262 h 9262"/>
                <a:gd name="connsiteX1" fmla="*/ 821203 w 858530"/>
                <a:gd name="connsiteY1" fmla="*/ 0 h 9262"/>
                <a:gd name="connsiteX2" fmla="*/ 858530 w 858530"/>
                <a:gd name="connsiteY2" fmla="*/ 0 h 9262"/>
                <a:gd name="connsiteX3" fmla="*/ 858530 w 858530"/>
                <a:gd name="connsiteY3" fmla="*/ 9262 h 9262"/>
                <a:gd name="connsiteX4" fmla="*/ 746548 w 858530"/>
                <a:gd name="connsiteY4" fmla="*/ 9262 h 9262"/>
                <a:gd name="connsiteX5" fmla="*/ 746548 w 858530"/>
                <a:gd name="connsiteY5" fmla="*/ 0 h 9262"/>
                <a:gd name="connsiteX6" fmla="*/ 783875 w 858530"/>
                <a:gd name="connsiteY6" fmla="*/ 0 h 9262"/>
                <a:gd name="connsiteX7" fmla="*/ 783875 w 858530"/>
                <a:gd name="connsiteY7" fmla="*/ 9262 h 9262"/>
                <a:gd name="connsiteX8" fmla="*/ 671893 w 858530"/>
                <a:gd name="connsiteY8" fmla="*/ 9262 h 9262"/>
                <a:gd name="connsiteX9" fmla="*/ 671893 w 858530"/>
                <a:gd name="connsiteY9" fmla="*/ 0 h 9262"/>
                <a:gd name="connsiteX10" fmla="*/ 709220 w 858530"/>
                <a:gd name="connsiteY10" fmla="*/ 0 h 9262"/>
                <a:gd name="connsiteX11" fmla="*/ 709220 w 858530"/>
                <a:gd name="connsiteY11" fmla="*/ 9262 h 9262"/>
                <a:gd name="connsiteX12" fmla="*/ 597238 w 858530"/>
                <a:gd name="connsiteY12" fmla="*/ 9262 h 9262"/>
                <a:gd name="connsiteX13" fmla="*/ 597238 w 858530"/>
                <a:gd name="connsiteY13" fmla="*/ 0 h 9262"/>
                <a:gd name="connsiteX14" fmla="*/ 634566 w 858530"/>
                <a:gd name="connsiteY14" fmla="*/ 0 h 9262"/>
                <a:gd name="connsiteX15" fmla="*/ 634566 w 858530"/>
                <a:gd name="connsiteY15" fmla="*/ 9262 h 9262"/>
                <a:gd name="connsiteX16" fmla="*/ 522583 w 858530"/>
                <a:gd name="connsiteY16" fmla="*/ 9262 h 9262"/>
                <a:gd name="connsiteX17" fmla="*/ 522583 w 858530"/>
                <a:gd name="connsiteY17" fmla="*/ 0 h 9262"/>
                <a:gd name="connsiteX18" fmla="*/ 559910 w 858530"/>
                <a:gd name="connsiteY18" fmla="*/ 0 h 9262"/>
                <a:gd name="connsiteX19" fmla="*/ 559910 w 858530"/>
                <a:gd name="connsiteY19" fmla="*/ 9262 h 9262"/>
                <a:gd name="connsiteX20" fmla="*/ 447928 w 858530"/>
                <a:gd name="connsiteY20" fmla="*/ 9262 h 9262"/>
                <a:gd name="connsiteX21" fmla="*/ 447928 w 858530"/>
                <a:gd name="connsiteY21" fmla="*/ 0 h 9262"/>
                <a:gd name="connsiteX22" fmla="*/ 485256 w 858530"/>
                <a:gd name="connsiteY22" fmla="*/ 0 h 9262"/>
                <a:gd name="connsiteX23" fmla="*/ 485256 w 858530"/>
                <a:gd name="connsiteY23" fmla="*/ 9262 h 9262"/>
                <a:gd name="connsiteX24" fmla="*/ 373275 w 858530"/>
                <a:gd name="connsiteY24" fmla="*/ 9262 h 9262"/>
                <a:gd name="connsiteX25" fmla="*/ 373275 w 858530"/>
                <a:gd name="connsiteY25" fmla="*/ 0 h 9262"/>
                <a:gd name="connsiteX26" fmla="*/ 410602 w 858530"/>
                <a:gd name="connsiteY26" fmla="*/ 0 h 9262"/>
                <a:gd name="connsiteX27" fmla="*/ 410602 w 858530"/>
                <a:gd name="connsiteY27" fmla="*/ 9262 h 9262"/>
                <a:gd name="connsiteX28" fmla="*/ 298620 w 858530"/>
                <a:gd name="connsiteY28" fmla="*/ 9262 h 9262"/>
                <a:gd name="connsiteX29" fmla="*/ 298620 w 858530"/>
                <a:gd name="connsiteY29" fmla="*/ 0 h 9262"/>
                <a:gd name="connsiteX30" fmla="*/ 335947 w 858530"/>
                <a:gd name="connsiteY30" fmla="*/ 0 h 9262"/>
                <a:gd name="connsiteX31" fmla="*/ 335947 w 858530"/>
                <a:gd name="connsiteY31" fmla="*/ 9262 h 9262"/>
                <a:gd name="connsiteX32" fmla="*/ 223965 w 858530"/>
                <a:gd name="connsiteY32" fmla="*/ 9262 h 9262"/>
                <a:gd name="connsiteX33" fmla="*/ 223965 w 858530"/>
                <a:gd name="connsiteY33" fmla="*/ 0 h 9262"/>
                <a:gd name="connsiteX34" fmla="*/ 261292 w 858530"/>
                <a:gd name="connsiteY34" fmla="*/ 0 h 9262"/>
                <a:gd name="connsiteX35" fmla="*/ 261292 w 858530"/>
                <a:gd name="connsiteY35" fmla="*/ 9262 h 9262"/>
                <a:gd name="connsiteX36" fmla="*/ 149310 w 858530"/>
                <a:gd name="connsiteY36" fmla="*/ 9262 h 9262"/>
                <a:gd name="connsiteX37" fmla="*/ 149310 w 858530"/>
                <a:gd name="connsiteY37" fmla="*/ 0 h 9262"/>
                <a:gd name="connsiteX38" fmla="*/ 186637 w 858530"/>
                <a:gd name="connsiteY38" fmla="*/ 0 h 9262"/>
                <a:gd name="connsiteX39" fmla="*/ 186637 w 858530"/>
                <a:gd name="connsiteY39" fmla="*/ 9262 h 9262"/>
                <a:gd name="connsiteX40" fmla="*/ 74655 w 858530"/>
                <a:gd name="connsiteY40" fmla="*/ 9262 h 9262"/>
                <a:gd name="connsiteX41" fmla="*/ 74655 w 858530"/>
                <a:gd name="connsiteY41" fmla="*/ 0 h 9262"/>
                <a:gd name="connsiteX42" fmla="*/ 111982 w 858530"/>
                <a:gd name="connsiteY42" fmla="*/ 0 h 9262"/>
                <a:gd name="connsiteX43" fmla="*/ 111982 w 858530"/>
                <a:gd name="connsiteY43" fmla="*/ 9262 h 9262"/>
                <a:gd name="connsiteX44" fmla="*/ 0 w 858530"/>
                <a:gd name="connsiteY44" fmla="*/ 9262 h 9262"/>
                <a:gd name="connsiteX45" fmla="*/ 0 w 858530"/>
                <a:gd name="connsiteY45" fmla="*/ 0 h 9262"/>
                <a:gd name="connsiteX46" fmla="*/ 37328 w 858530"/>
                <a:gd name="connsiteY46" fmla="*/ 0 h 9262"/>
                <a:gd name="connsiteX47" fmla="*/ 37328 w 858530"/>
                <a:gd name="connsiteY47" fmla="*/ 9262 h 9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858530" h="9262">
                  <a:moveTo>
                    <a:pt x="821203" y="9262"/>
                  </a:moveTo>
                  <a:lnTo>
                    <a:pt x="821203" y="0"/>
                  </a:lnTo>
                  <a:lnTo>
                    <a:pt x="858530" y="0"/>
                  </a:lnTo>
                  <a:lnTo>
                    <a:pt x="858530" y="9262"/>
                  </a:lnTo>
                  <a:close/>
                  <a:moveTo>
                    <a:pt x="746548" y="9262"/>
                  </a:moveTo>
                  <a:lnTo>
                    <a:pt x="746548" y="0"/>
                  </a:lnTo>
                  <a:lnTo>
                    <a:pt x="783875" y="0"/>
                  </a:lnTo>
                  <a:lnTo>
                    <a:pt x="783875" y="9262"/>
                  </a:lnTo>
                  <a:close/>
                  <a:moveTo>
                    <a:pt x="671893" y="9262"/>
                  </a:moveTo>
                  <a:lnTo>
                    <a:pt x="671893" y="0"/>
                  </a:lnTo>
                  <a:lnTo>
                    <a:pt x="709220" y="0"/>
                  </a:lnTo>
                  <a:lnTo>
                    <a:pt x="709220" y="9262"/>
                  </a:lnTo>
                  <a:close/>
                  <a:moveTo>
                    <a:pt x="597238" y="9262"/>
                  </a:moveTo>
                  <a:lnTo>
                    <a:pt x="597238" y="0"/>
                  </a:lnTo>
                  <a:lnTo>
                    <a:pt x="634566" y="0"/>
                  </a:lnTo>
                  <a:lnTo>
                    <a:pt x="634566" y="9262"/>
                  </a:lnTo>
                  <a:close/>
                  <a:moveTo>
                    <a:pt x="522583" y="9262"/>
                  </a:moveTo>
                  <a:lnTo>
                    <a:pt x="522583" y="0"/>
                  </a:lnTo>
                  <a:lnTo>
                    <a:pt x="559910" y="0"/>
                  </a:lnTo>
                  <a:lnTo>
                    <a:pt x="559910" y="9262"/>
                  </a:lnTo>
                  <a:close/>
                  <a:moveTo>
                    <a:pt x="447928" y="9262"/>
                  </a:moveTo>
                  <a:lnTo>
                    <a:pt x="447928" y="0"/>
                  </a:lnTo>
                  <a:lnTo>
                    <a:pt x="485256" y="0"/>
                  </a:lnTo>
                  <a:lnTo>
                    <a:pt x="485256" y="9262"/>
                  </a:lnTo>
                  <a:close/>
                  <a:moveTo>
                    <a:pt x="373275" y="9262"/>
                  </a:moveTo>
                  <a:lnTo>
                    <a:pt x="373275" y="0"/>
                  </a:lnTo>
                  <a:lnTo>
                    <a:pt x="410602" y="0"/>
                  </a:lnTo>
                  <a:lnTo>
                    <a:pt x="410602" y="9262"/>
                  </a:lnTo>
                  <a:close/>
                  <a:moveTo>
                    <a:pt x="298620" y="9262"/>
                  </a:moveTo>
                  <a:lnTo>
                    <a:pt x="298620" y="0"/>
                  </a:lnTo>
                  <a:lnTo>
                    <a:pt x="335947" y="0"/>
                  </a:lnTo>
                  <a:lnTo>
                    <a:pt x="335947" y="9262"/>
                  </a:lnTo>
                  <a:close/>
                  <a:moveTo>
                    <a:pt x="223965" y="9262"/>
                  </a:moveTo>
                  <a:lnTo>
                    <a:pt x="223965" y="0"/>
                  </a:lnTo>
                  <a:lnTo>
                    <a:pt x="261292" y="0"/>
                  </a:lnTo>
                  <a:lnTo>
                    <a:pt x="261292" y="9262"/>
                  </a:lnTo>
                  <a:close/>
                  <a:moveTo>
                    <a:pt x="149310" y="9262"/>
                  </a:moveTo>
                  <a:lnTo>
                    <a:pt x="149310" y="0"/>
                  </a:lnTo>
                  <a:lnTo>
                    <a:pt x="186637" y="0"/>
                  </a:lnTo>
                  <a:lnTo>
                    <a:pt x="186637" y="9262"/>
                  </a:lnTo>
                  <a:close/>
                  <a:moveTo>
                    <a:pt x="74655" y="9262"/>
                  </a:moveTo>
                  <a:lnTo>
                    <a:pt x="74655" y="0"/>
                  </a:lnTo>
                  <a:lnTo>
                    <a:pt x="111982" y="0"/>
                  </a:lnTo>
                  <a:lnTo>
                    <a:pt x="111982" y="9262"/>
                  </a:lnTo>
                  <a:close/>
                  <a:moveTo>
                    <a:pt x="0" y="9262"/>
                  </a:moveTo>
                  <a:lnTo>
                    <a:pt x="0" y="0"/>
                  </a:lnTo>
                  <a:lnTo>
                    <a:pt x="37328" y="0"/>
                  </a:lnTo>
                  <a:lnTo>
                    <a:pt x="37328" y="9262"/>
                  </a:lnTo>
                  <a:close/>
                </a:path>
              </a:pathLst>
            </a:custGeom>
            <a:solidFill>
              <a:srgbClr val="4C413A"/>
            </a:solidFill>
            <a:ln w="6804"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sz="2000" b="0" i="0" u="none" strike="noStrike" kern="1200" cap="none" spc="0" normalizeH="0" baseline="0" noProof="0" dirty="0">
                <a:ln>
                  <a:noFill/>
                </a:ln>
                <a:solidFill>
                  <a:prstClr val="black">
                    <a:lumMod val="85000"/>
                    <a:lumOff val="15000"/>
                  </a:prstClr>
                </a:solidFill>
                <a:effectLst/>
                <a:uLnTx/>
                <a:uFillTx/>
                <a:latin typeface="Montserrat" pitchFamily="2" charset="0"/>
                <a:ea typeface="Roboto Condensed" panose="02000000000000000000" pitchFamily="2" charset="0"/>
                <a:cs typeface="Arial"/>
              </a:endParaRPr>
            </a:p>
          </p:txBody>
        </p:sp>
      </p:grpSp>
      <p:grpSp>
        <p:nvGrpSpPr>
          <p:cNvPr id="20" name="Group 19">
            <a:extLst>
              <a:ext uri="{FF2B5EF4-FFF2-40B4-BE49-F238E27FC236}">
                <a16:creationId xmlns:a16="http://schemas.microsoft.com/office/drawing/2014/main" id="{D29AC0C5-6A43-5296-C6CB-29EF74C75571}"/>
              </a:ext>
            </a:extLst>
          </p:cNvPr>
          <p:cNvGrpSpPr/>
          <p:nvPr/>
        </p:nvGrpSpPr>
        <p:grpSpPr>
          <a:xfrm>
            <a:off x="5050341" y="3397265"/>
            <a:ext cx="250083" cy="250084"/>
            <a:chOff x="5895293" y="3110659"/>
            <a:chExt cx="250083" cy="250084"/>
          </a:xfrm>
        </p:grpSpPr>
        <p:sp>
          <p:nvSpPr>
            <p:cNvPr id="21" name="Freeform: Shape 20">
              <a:extLst>
                <a:ext uri="{FF2B5EF4-FFF2-40B4-BE49-F238E27FC236}">
                  <a16:creationId xmlns:a16="http://schemas.microsoft.com/office/drawing/2014/main" id="{70990F27-30EC-C324-85A6-AC5FDDBD08F6}"/>
                </a:ext>
              </a:extLst>
            </p:cNvPr>
            <p:cNvSpPr/>
            <p:nvPr/>
          </p:nvSpPr>
          <p:spPr>
            <a:xfrm rot="5400000">
              <a:off x="5895293" y="3110659"/>
              <a:ext cx="250084" cy="250083"/>
            </a:xfrm>
            <a:custGeom>
              <a:avLst/>
              <a:gdLst>
                <a:gd name="connsiteX0" fmla="*/ 183881 w 183881"/>
                <a:gd name="connsiteY0" fmla="*/ 91940 h 183880"/>
                <a:gd name="connsiteX1" fmla="*/ 91941 w 183881"/>
                <a:gd name="connsiteY1" fmla="*/ 183881 h 183880"/>
                <a:gd name="connsiteX2" fmla="*/ 0 w 183881"/>
                <a:gd name="connsiteY2" fmla="*/ 91940 h 183880"/>
                <a:gd name="connsiteX3" fmla="*/ 91941 w 183881"/>
                <a:gd name="connsiteY3" fmla="*/ 0 h 183880"/>
                <a:gd name="connsiteX4" fmla="*/ 183881 w 183881"/>
                <a:gd name="connsiteY4" fmla="*/ 91940 h 183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881" h="183880">
                  <a:moveTo>
                    <a:pt x="183881" y="91940"/>
                  </a:moveTo>
                  <a:cubicBezTo>
                    <a:pt x="183881" y="142718"/>
                    <a:pt x="142718" y="183881"/>
                    <a:pt x="91941" y="183881"/>
                  </a:cubicBezTo>
                  <a:cubicBezTo>
                    <a:pt x="41163" y="183881"/>
                    <a:pt x="0" y="142718"/>
                    <a:pt x="0" y="91940"/>
                  </a:cubicBezTo>
                  <a:cubicBezTo>
                    <a:pt x="0" y="41163"/>
                    <a:pt x="41163" y="0"/>
                    <a:pt x="91941" y="0"/>
                  </a:cubicBezTo>
                  <a:cubicBezTo>
                    <a:pt x="142718" y="0"/>
                    <a:pt x="183881" y="41163"/>
                    <a:pt x="183881" y="91940"/>
                  </a:cubicBezTo>
                  <a:close/>
                </a:path>
              </a:pathLst>
            </a:custGeom>
            <a:solidFill>
              <a:srgbClr val="B1523C"/>
            </a:solidFill>
            <a:ln w="68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sz="2000" b="0" i="0" u="none" strike="noStrike" kern="0" cap="none" spc="0" normalizeH="0" baseline="0" noProof="0" dirty="0">
                <a:ln>
                  <a:noFill/>
                </a:ln>
                <a:solidFill>
                  <a:prstClr val="black">
                    <a:lumMod val="85000"/>
                    <a:lumOff val="15000"/>
                  </a:prstClr>
                </a:solidFill>
                <a:effectLst/>
                <a:uLnTx/>
                <a:uFillTx/>
                <a:latin typeface="Montserrat" pitchFamily="2" charset="0"/>
                <a:ea typeface="Roboto Condensed" panose="02000000000000000000" pitchFamily="2" charset="0"/>
                <a:cs typeface="Arial"/>
              </a:endParaRPr>
            </a:p>
          </p:txBody>
        </p:sp>
        <p:sp>
          <p:nvSpPr>
            <p:cNvPr id="22" name="Freeform: Shape 21">
              <a:extLst>
                <a:ext uri="{FF2B5EF4-FFF2-40B4-BE49-F238E27FC236}">
                  <a16:creationId xmlns:a16="http://schemas.microsoft.com/office/drawing/2014/main" id="{9B1F31F6-39DE-573D-EF6A-4E937A558BAC}"/>
                </a:ext>
              </a:extLst>
            </p:cNvPr>
            <p:cNvSpPr/>
            <p:nvPr/>
          </p:nvSpPr>
          <p:spPr>
            <a:xfrm rot="5400000">
              <a:off x="5931880" y="3147245"/>
              <a:ext cx="176910" cy="176910"/>
            </a:xfrm>
            <a:custGeom>
              <a:avLst/>
              <a:gdLst>
                <a:gd name="connsiteX0" fmla="*/ 130079 w 130078"/>
                <a:gd name="connsiteY0" fmla="*/ 65039 h 130078"/>
                <a:gd name="connsiteX1" fmla="*/ 65039 w 130078"/>
                <a:gd name="connsiteY1" fmla="*/ 130079 h 130078"/>
                <a:gd name="connsiteX2" fmla="*/ 0 w 130078"/>
                <a:gd name="connsiteY2" fmla="*/ 65039 h 130078"/>
                <a:gd name="connsiteX3" fmla="*/ 65039 w 130078"/>
                <a:gd name="connsiteY3" fmla="*/ 0 h 130078"/>
                <a:gd name="connsiteX4" fmla="*/ 130079 w 130078"/>
                <a:gd name="connsiteY4" fmla="*/ 65039 h 130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078" h="130078">
                  <a:moveTo>
                    <a:pt x="130079" y="65039"/>
                  </a:moveTo>
                  <a:cubicBezTo>
                    <a:pt x="130079" y="100960"/>
                    <a:pt x="100960" y="130079"/>
                    <a:pt x="65039" y="130079"/>
                  </a:cubicBezTo>
                  <a:cubicBezTo>
                    <a:pt x="29119" y="130079"/>
                    <a:pt x="0" y="100960"/>
                    <a:pt x="0" y="65039"/>
                  </a:cubicBezTo>
                  <a:cubicBezTo>
                    <a:pt x="0" y="29119"/>
                    <a:pt x="29119" y="0"/>
                    <a:pt x="65039" y="0"/>
                  </a:cubicBezTo>
                  <a:cubicBezTo>
                    <a:pt x="100960" y="0"/>
                    <a:pt x="130079" y="29119"/>
                    <a:pt x="130079" y="65039"/>
                  </a:cubicBezTo>
                  <a:close/>
                </a:path>
              </a:pathLst>
            </a:custGeom>
            <a:solidFill>
              <a:sysClr val="window" lastClr="FFFFFF"/>
            </a:solidFill>
            <a:ln w="68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sz="2000" b="0" i="0" u="none" strike="noStrike" kern="0" cap="none" spc="0" normalizeH="0" baseline="0" noProof="0" dirty="0">
                <a:ln>
                  <a:noFill/>
                </a:ln>
                <a:solidFill>
                  <a:prstClr val="black">
                    <a:lumMod val="85000"/>
                    <a:lumOff val="15000"/>
                  </a:prstClr>
                </a:solidFill>
                <a:effectLst/>
                <a:uLnTx/>
                <a:uFillTx/>
                <a:latin typeface="Montserrat" pitchFamily="2" charset="0"/>
                <a:ea typeface="Roboto Condensed" panose="02000000000000000000" pitchFamily="2" charset="0"/>
                <a:cs typeface="Arial"/>
              </a:endParaRPr>
            </a:p>
          </p:txBody>
        </p:sp>
      </p:grpSp>
      <p:grpSp>
        <p:nvGrpSpPr>
          <p:cNvPr id="23" name="Group 22">
            <a:extLst>
              <a:ext uri="{FF2B5EF4-FFF2-40B4-BE49-F238E27FC236}">
                <a16:creationId xmlns:a16="http://schemas.microsoft.com/office/drawing/2014/main" id="{7C61A339-ECEE-4BDC-F780-40DE6752A65B}"/>
              </a:ext>
            </a:extLst>
          </p:cNvPr>
          <p:cNvGrpSpPr/>
          <p:nvPr/>
        </p:nvGrpSpPr>
        <p:grpSpPr>
          <a:xfrm>
            <a:off x="5106379" y="3671152"/>
            <a:ext cx="137916" cy="972181"/>
            <a:chOff x="5951331" y="3384546"/>
            <a:chExt cx="137916" cy="972181"/>
          </a:xfrm>
        </p:grpSpPr>
        <p:sp>
          <p:nvSpPr>
            <p:cNvPr id="24" name="Freeform: Shape 23">
              <a:extLst>
                <a:ext uri="{FF2B5EF4-FFF2-40B4-BE49-F238E27FC236}">
                  <a16:creationId xmlns:a16="http://schemas.microsoft.com/office/drawing/2014/main" id="{6E9BF324-78AB-94CF-53BB-7605ADAEFDCF}"/>
                </a:ext>
              </a:extLst>
            </p:cNvPr>
            <p:cNvSpPr/>
            <p:nvPr/>
          </p:nvSpPr>
          <p:spPr>
            <a:xfrm rot="5400000">
              <a:off x="5969670" y="3366207"/>
              <a:ext cx="101237" cy="137916"/>
            </a:xfrm>
            <a:custGeom>
              <a:avLst/>
              <a:gdLst>
                <a:gd name="connsiteX0" fmla="*/ 0 w 74437"/>
                <a:gd name="connsiteY0" fmla="*/ 0 h 101406"/>
                <a:gd name="connsiteX1" fmla="*/ 74438 w 74437"/>
                <a:gd name="connsiteY1" fmla="*/ 52508 h 101406"/>
                <a:gd name="connsiteX2" fmla="*/ 0 w 74437"/>
                <a:gd name="connsiteY2" fmla="*/ 101407 h 101406"/>
                <a:gd name="connsiteX3" fmla="*/ 0 w 74437"/>
                <a:gd name="connsiteY3" fmla="*/ 0 h 101406"/>
              </a:gdLst>
              <a:ahLst/>
              <a:cxnLst>
                <a:cxn ang="0">
                  <a:pos x="connsiteX0" y="connsiteY0"/>
                </a:cxn>
                <a:cxn ang="0">
                  <a:pos x="connsiteX1" y="connsiteY1"/>
                </a:cxn>
                <a:cxn ang="0">
                  <a:pos x="connsiteX2" y="connsiteY2"/>
                </a:cxn>
                <a:cxn ang="0">
                  <a:pos x="connsiteX3" y="connsiteY3"/>
                </a:cxn>
              </a:cxnLst>
              <a:rect l="l" t="t" r="r" b="b"/>
              <a:pathLst>
                <a:path w="74437" h="101406">
                  <a:moveTo>
                    <a:pt x="0" y="0"/>
                  </a:moveTo>
                  <a:lnTo>
                    <a:pt x="74438" y="52508"/>
                  </a:lnTo>
                  <a:lnTo>
                    <a:pt x="0" y="101407"/>
                  </a:lnTo>
                  <a:lnTo>
                    <a:pt x="0" y="0"/>
                  </a:lnTo>
                  <a:close/>
                </a:path>
              </a:pathLst>
            </a:custGeom>
            <a:solidFill>
              <a:srgbClr val="B1523C"/>
            </a:solidFill>
            <a:ln w="68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sz="2000" b="0" i="0" u="none" strike="noStrike" kern="1200" cap="none" spc="0" normalizeH="0" baseline="0" noProof="0" dirty="0">
                <a:ln>
                  <a:noFill/>
                </a:ln>
                <a:solidFill>
                  <a:prstClr val="black">
                    <a:lumMod val="85000"/>
                    <a:lumOff val="15000"/>
                  </a:prstClr>
                </a:solidFill>
                <a:effectLst/>
                <a:uLnTx/>
                <a:uFillTx/>
                <a:latin typeface="Montserrat" pitchFamily="2" charset="0"/>
                <a:ea typeface="Roboto Condensed" panose="02000000000000000000" pitchFamily="2" charset="0"/>
                <a:cs typeface="Arial"/>
              </a:endParaRPr>
            </a:p>
          </p:txBody>
        </p:sp>
        <p:sp>
          <p:nvSpPr>
            <p:cNvPr id="25" name="Freeform: Shape 24">
              <a:extLst>
                <a:ext uri="{FF2B5EF4-FFF2-40B4-BE49-F238E27FC236}">
                  <a16:creationId xmlns:a16="http://schemas.microsoft.com/office/drawing/2014/main" id="{1E11FFBD-8663-E3DD-D6E6-42E3D31D3D8E}"/>
                </a:ext>
              </a:extLst>
            </p:cNvPr>
            <p:cNvSpPr/>
            <p:nvPr/>
          </p:nvSpPr>
          <p:spPr>
            <a:xfrm rot="5400000">
              <a:off x="5591069" y="3922831"/>
              <a:ext cx="858530" cy="9262"/>
            </a:xfrm>
            <a:custGeom>
              <a:avLst/>
              <a:gdLst>
                <a:gd name="connsiteX0" fmla="*/ 821203 w 858530"/>
                <a:gd name="connsiteY0" fmla="*/ 9262 h 9262"/>
                <a:gd name="connsiteX1" fmla="*/ 821203 w 858530"/>
                <a:gd name="connsiteY1" fmla="*/ 0 h 9262"/>
                <a:gd name="connsiteX2" fmla="*/ 858530 w 858530"/>
                <a:gd name="connsiteY2" fmla="*/ 0 h 9262"/>
                <a:gd name="connsiteX3" fmla="*/ 858530 w 858530"/>
                <a:gd name="connsiteY3" fmla="*/ 9262 h 9262"/>
                <a:gd name="connsiteX4" fmla="*/ 746548 w 858530"/>
                <a:gd name="connsiteY4" fmla="*/ 9262 h 9262"/>
                <a:gd name="connsiteX5" fmla="*/ 746548 w 858530"/>
                <a:gd name="connsiteY5" fmla="*/ 0 h 9262"/>
                <a:gd name="connsiteX6" fmla="*/ 783875 w 858530"/>
                <a:gd name="connsiteY6" fmla="*/ 0 h 9262"/>
                <a:gd name="connsiteX7" fmla="*/ 783875 w 858530"/>
                <a:gd name="connsiteY7" fmla="*/ 9262 h 9262"/>
                <a:gd name="connsiteX8" fmla="*/ 671893 w 858530"/>
                <a:gd name="connsiteY8" fmla="*/ 9262 h 9262"/>
                <a:gd name="connsiteX9" fmla="*/ 671893 w 858530"/>
                <a:gd name="connsiteY9" fmla="*/ 0 h 9262"/>
                <a:gd name="connsiteX10" fmla="*/ 709220 w 858530"/>
                <a:gd name="connsiteY10" fmla="*/ 0 h 9262"/>
                <a:gd name="connsiteX11" fmla="*/ 709220 w 858530"/>
                <a:gd name="connsiteY11" fmla="*/ 9262 h 9262"/>
                <a:gd name="connsiteX12" fmla="*/ 597238 w 858530"/>
                <a:gd name="connsiteY12" fmla="*/ 9262 h 9262"/>
                <a:gd name="connsiteX13" fmla="*/ 597238 w 858530"/>
                <a:gd name="connsiteY13" fmla="*/ 0 h 9262"/>
                <a:gd name="connsiteX14" fmla="*/ 634566 w 858530"/>
                <a:gd name="connsiteY14" fmla="*/ 0 h 9262"/>
                <a:gd name="connsiteX15" fmla="*/ 634566 w 858530"/>
                <a:gd name="connsiteY15" fmla="*/ 9262 h 9262"/>
                <a:gd name="connsiteX16" fmla="*/ 522583 w 858530"/>
                <a:gd name="connsiteY16" fmla="*/ 9262 h 9262"/>
                <a:gd name="connsiteX17" fmla="*/ 522583 w 858530"/>
                <a:gd name="connsiteY17" fmla="*/ 0 h 9262"/>
                <a:gd name="connsiteX18" fmla="*/ 559910 w 858530"/>
                <a:gd name="connsiteY18" fmla="*/ 0 h 9262"/>
                <a:gd name="connsiteX19" fmla="*/ 559910 w 858530"/>
                <a:gd name="connsiteY19" fmla="*/ 9262 h 9262"/>
                <a:gd name="connsiteX20" fmla="*/ 447928 w 858530"/>
                <a:gd name="connsiteY20" fmla="*/ 9262 h 9262"/>
                <a:gd name="connsiteX21" fmla="*/ 447928 w 858530"/>
                <a:gd name="connsiteY21" fmla="*/ 0 h 9262"/>
                <a:gd name="connsiteX22" fmla="*/ 485256 w 858530"/>
                <a:gd name="connsiteY22" fmla="*/ 0 h 9262"/>
                <a:gd name="connsiteX23" fmla="*/ 485256 w 858530"/>
                <a:gd name="connsiteY23" fmla="*/ 9262 h 9262"/>
                <a:gd name="connsiteX24" fmla="*/ 373275 w 858530"/>
                <a:gd name="connsiteY24" fmla="*/ 9262 h 9262"/>
                <a:gd name="connsiteX25" fmla="*/ 373275 w 858530"/>
                <a:gd name="connsiteY25" fmla="*/ 0 h 9262"/>
                <a:gd name="connsiteX26" fmla="*/ 410602 w 858530"/>
                <a:gd name="connsiteY26" fmla="*/ 0 h 9262"/>
                <a:gd name="connsiteX27" fmla="*/ 410602 w 858530"/>
                <a:gd name="connsiteY27" fmla="*/ 9262 h 9262"/>
                <a:gd name="connsiteX28" fmla="*/ 298620 w 858530"/>
                <a:gd name="connsiteY28" fmla="*/ 9262 h 9262"/>
                <a:gd name="connsiteX29" fmla="*/ 298620 w 858530"/>
                <a:gd name="connsiteY29" fmla="*/ 0 h 9262"/>
                <a:gd name="connsiteX30" fmla="*/ 335947 w 858530"/>
                <a:gd name="connsiteY30" fmla="*/ 0 h 9262"/>
                <a:gd name="connsiteX31" fmla="*/ 335947 w 858530"/>
                <a:gd name="connsiteY31" fmla="*/ 9262 h 9262"/>
                <a:gd name="connsiteX32" fmla="*/ 223965 w 858530"/>
                <a:gd name="connsiteY32" fmla="*/ 9262 h 9262"/>
                <a:gd name="connsiteX33" fmla="*/ 223965 w 858530"/>
                <a:gd name="connsiteY33" fmla="*/ 0 h 9262"/>
                <a:gd name="connsiteX34" fmla="*/ 261292 w 858530"/>
                <a:gd name="connsiteY34" fmla="*/ 0 h 9262"/>
                <a:gd name="connsiteX35" fmla="*/ 261292 w 858530"/>
                <a:gd name="connsiteY35" fmla="*/ 9262 h 9262"/>
                <a:gd name="connsiteX36" fmla="*/ 149310 w 858530"/>
                <a:gd name="connsiteY36" fmla="*/ 9262 h 9262"/>
                <a:gd name="connsiteX37" fmla="*/ 149310 w 858530"/>
                <a:gd name="connsiteY37" fmla="*/ 0 h 9262"/>
                <a:gd name="connsiteX38" fmla="*/ 186637 w 858530"/>
                <a:gd name="connsiteY38" fmla="*/ 0 h 9262"/>
                <a:gd name="connsiteX39" fmla="*/ 186637 w 858530"/>
                <a:gd name="connsiteY39" fmla="*/ 9262 h 9262"/>
                <a:gd name="connsiteX40" fmla="*/ 74655 w 858530"/>
                <a:gd name="connsiteY40" fmla="*/ 9262 h 9262"/>
                <a:gd name="connsiteX41" fmla="*/ 74655 w 858530"/>
                <a:gd name="connsiteY41" fmla="*/ 0 h 9262"/>
                <a:gd name="connsiteX42" fmla="*/ 111982 w 858530"/>
                <a:gd name="connsiteY42" fmla="*/ 0 h 9262"/>
                <a:gd name="connsiteX43" fmla="*/ 111982 w 858530"/>
                <a:gd name="connsiteY43" fmla="*/ 9262 h 9262"/>
                <a:gd name="connsiteX44" fmla="*/ 0 w 858530"/>
                <a:gd name="connsiteY44" fmla="*/ 9262 h 9262"/>
                <a:gd name="connsiteX45" fmla="*/ 0 w 858530"/>
                <a:gd name="connsiteY45" fmla="*/ 0 h 9262"/>
                <a:gd name="connsiteX46" fmla="*/ 37328 w 858530"/>
                <a:gd name="connsiteY46" fmla="*/ 0 h 9262"/>
                <a:gd name="connsiteX47" fmla="*/ 37328 w 858530"/>
                <a:gd name="connsiteY47" fmla="*/ 9262 h 9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858530" h="9262">
                  <a:moveTo>
                    <a:pt x="821203" y="9262"/>
                  </a:moveTo>
                  <a:lnTo>
                    <a:pt x="821203" y="0"/>
                  </a:lnTo>
                  <a:lnTo>
                    <a:pt x="858530" y="0"/>
                  </a:lnTo>
                  <a:lnTo>
                    <a:pt x="858530" y="9262"/>
                  </a:lnTo>
                  <a:close/>
                  <a:moveTo>
                    <a:pt x="746548" y="9262"/>
                  </a:moveTo>
                  <a:lnTo>
                    <a:pt x="746548" y="0"/>
                  </a:lnTo>
                  <a:lnTo>
                    <a:pt x="783875" y="0"/>
                  </a:lnTo>
                  <a:lnTo>
                    <a:pt x="783875" y="9262"/>
                  </a:lnTo>
                  <a:close/>
                  <a:moveTo>
                    <a:pt x="671893" y="9262"/>
                  </a:moveTo>
                  <a:lnTo>
                    <a:pt x="671893" y="0"/>
                  </a:lnTo>
                  <a:lnTo>
                    <a:pt x="709220" y="0"/>
                  </a:lnTo>
                  <a:lnTo>
                    <a:pt x="709220" y="9262"/>
                  </a:lnTo>
                  <a:close/>
                  <a:moveTo>
                    <a:pt x="597238" y="9262"/>
                  </a:moveTo>
                  <a:lnTo>
                    <a:pt x="597238" y="0"/>
                  </a:lnTo>
                  <a:lnTo>
                    <a:pt x="634566" y="0"/>
                  </a:lnTo>
                  <a:lnTo>
                    <a:pt x="634566" y="9262"/>
                  </a:lnTo>
                  <a:close/>
                  <a:moveTo>
                    <a:pt x="522583" y="9262"/>
                  </a:moveTo>
                  <a:lnTo>
                    <a:pt x="522583" y="0"/>
                  </a:lnTo>
                  <a:lnTo>
                    <a:pt x="559910" y="0"/>
                  </a:lnTo>
                  <a:lnTo>
                    <a:pt x="559910" y="9262"/>
                  </a:lnTo>
                  <a:close/>
                  <a:moveTo>
                    <a:pt x="447928" y="9262"/>
                  </a:moveTo>
                  <a:lnTo>
                    <a:pt x="447928" y="0"/>
                  </a:lnTo>
                  <a:lnTo>
                    <a:pt x="485256" y="0"/>
                  </a:lnTo>
                  <a:lnTo>
                    <a:pt x="485256" y="9262"/>
                  </a:lnTo>
                  <a:close/>
                  <a:moveTo>
                    <a:pt x="373275" y="9262"/>
                  </a:moveTo>
                  <a:lnTo>
                    <a:pt x="373275" y="0"/>
                  </a:lnTo>
                  <a:lnTo>
                    <a:pt x="410602" y="0"/>
                  </a:lnTo>
                  <a:lnTo>
                    <a:pt x="410602" y="9262"/>
                  </a:lnTo>
                  <a:close/>
                  <a:moveTo>
                    <a:pt x="298620" y="9262"/>
                  </a:moveTo>
                  <a:lnTo>
                    <a:pt x="298620" y="0"/>
                  </a:lnTo>
                  <a:lnTo>
                    <a:pt x="335947" y="0"/>
                  </a:lnTo>
                  <a:lnTo>
                    <a:pt x="335947" y="9262"/>
                  </a:lnTo>
                  <a:close/>
                  <a:moveTo>
                    <a:pt x="223965" y="9262"/>
                  </a:moveTo>
                  <a:lnTo>
                    <a:pt x="223965" y="0"/>
                  </a:lnTo>
                  <a:lnTo>
                    <a:pt x="261292" y="0"/>
                  </a:lnTo>
                  <a:lnTo>
                    <a:pt x="261292" y="9262"/>
                  </a:lnTo>
                  <a:close/>
                  <a:moveTo>
                    <a:pt x="149310" y="9262"/>
                  </a:moveTo>
                  <a:lnTo>
                    <a:pt x="149310" y="0"/>
                  </a:lnTo>
                  <a:lnTo>
                    <a:pt x="186637" y="0"/>
                  </a:lnTo>
                  <a:lnTo>
                    <a:pt x="186637" y="9262"/>
                  </a:lnTo>
                  <a:close/>
                  <a:moveTo>
                    <a:pt x="74655" y="9262"/>
                  </a:moveTo>
                  <a:lnTo>
                    <a:pt x="74655" y="0"/>
                  </a:lnTo>
                  <a:lnTo>
                    <a:pt x="111982" y="0"/>
                  </a:lnTo>
                  <a:lnTo>
                    <a:pt x="111982" y="9262"/>
                  </a:lnTo>
                  <a:close/>
                  <a:moveTo>
                    <a:pt x="0" y="9262"/>
                  </a:moveTo>
                  <a:lnTo>
                    <a:pt x="0" y="0"/>
                  </a:lnTo>
                  <a:lnTo>
                    <a:pt x="37328" y="0"/>
                  </a:lnTo>
                  <a:lnTo>
                    <a:pt x="37328" y="9262"/>
                  </a:lnTo>
                  <a:close/>
                </a:path>
              </a:pathLst>
            </a:custGeom>
            <a:solidFill>
              <a:srgbClr val="B1523C"/>
            </a:solidFill>
            <a:ln w="6804"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sz="2000" b="0" i="0" u="none" strike="noStrike" kern="1200" cap="none" spc="0" normalizeH="0" baseline="0" noProof="0" dirty="0">
                <a:ln>
                  <a:noFill/>
                </a:ln>
                <a:solidFill>
                  <a:prstClr val="black">
                    <a:lumMod val="85000"/>
                    <a:lumOff val="15000"/>
                  </a:prstClr>
                </a:solidFill>
                <a:effectLst/>
                <a:uLnTx/>
                <a:uFillTx/>
                <a:latin typeface="Montserrat" pitchFamily="2" charset="0"/>
                <a:ea typeface="Roboto Condensed" panose="02000000000000000000" pitchFamily="2" charset="0"/>
                <a:cs typeface="Arial"/>
              </a:endParaRPr>
            </a:p>
          </p:txBody>
        </p:sp>
      </p:grpSp>
      <p:grpSp>
        <p:nvGrpSpPr>
          <p:cNvPr id="26" name="Group 25">
            <a:extLst>
              <a:ext uri="{FF2B5EF4-FFF2-40B4-BE49-F238E27FC236}">
                <a16:creationId xmlns:a16="http://schemas.microsoft.com/office/drawing/2014/main" id="{1DC2B103-DCCD-9FD1-09BD-ED14856B9F08}"/>
              </a:ext>
            </a:extLst>
          </p:cNvPr>
          <p:cNvGrpSpPr/>
          <p:nvPr/>
        </p:nvGrpSpPr>
        <p:grpSpPr>
          <a:xfrm>
            <a:off x="6653058" y="3380081"/>
            <a:ext cx="250083" cy="250084"/>
            <a:chOff x="8057572" y="3093475"/>
            <a:chExt cx="250083" cy="250084"/>
          </a:xfrm>
        </p:grpSpPr>
        <p:sp>
          <p:nvSpPr>
            <p:cNvPr id="27" name="Freeform: Shape 26">
              <a:extLst>
                <a:ext uri="{FF2B5EF4-FFF2-40B4-BE49-F238E27FC236}">
                  <a16:creationId xmlns:a16="http://schemas.microsoft.com/office/drawing/2014/main" id="{75681C27-BF6B-A38B-F84A-A1B996EC4327}"/>
                </a:ext>
              </a:extLst>
            </p:cNvPr>
            <p:cNvSpPr/>
            <p:nvPr/>
          </p:nvSpPr>
          <p:spPr>
            <a:xfrm rot="5400000" flipH="1">
              <a:off x="8057572" y="3093475"/>
              <a:ext cx="250084" cy="250083"/>
            </a:xfrm>
            <a:custGeom>
              <a:avLst/>
              <a:gdLst>
                <a:gd name="connsiteX0" fmla="*/ 183881 w 183881"/>
                <a:gd name="connsiteY0" fmla="*/ 91940 h 183880"/>
                <a:gd name="connsiteX1" fmla="*/ 91941 w 183881"/>
                <a:gd name="connsiteY1" fmla="*/ 183881 h 183880"/>
                <a:gd name="connsiteX2" fmla="*/ 0 w 183881"/>
                <a:gd name="connsiteY2" fmla="*/ 91940 h 183880"/>
                <a:gd name="connsiteX3" fmla="*/ 91941 w 183881"/>
                <a:gd name="connsiteY3" fmla="*/ 0 h 183880"/>
                <a:gd name="connsiteX4" fmla="*/ 183881 w 183881"/>
                <a:gd name="connsiteY4" fmla="*/ 91940 h 183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881" h="183880">
                  <a:moveTo>
                    <a:pt x="183881" y="91940"/>
                  </a:moveTo>
                  <a:cubicBezTo>
                    <a:pt x="183881" y="142718"/>
                    <a:pt x="142718" y="183881"/>
                    <a:pt x="91941" y="183881"/>
                  </a:cubicBezTo>
                  <a:cubicBezTo>
                    <a:pt x="41163" y="183881"/>
                    <a:pt x="0" y="142718"/>
                    <a:pt x="0" y="91940"/>
                  </a:cubicBezTo>
                  <a:cubicBezTo>
                    <a:pt x="0" y="41163"/>
                    <a:pt x="41163" y="0"/>
                    <a:pt x="91941" y="0"/>
                  </a:cubicBezTo>
                  <a:cubicBezTo>
                    <a:pt x="142718" y="0"/>
                    <a:pt x="183881" y="41163"/>
                    <a:pt x="183881" y="91940"/>
                  </a:cubicBezTo>
                  <a:close/>
                </a:path>
              </a:pathLst>
            </a:custGeom>
            <a:solidFill>
              <a:srgbClr val="4C413A"/>
            </a:solidFill>
            <a:ln w="68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sz="2000" b="0" i="0" u="none" strike="noStrike" kern="0" cap="none" spc="0" normalizeH="0" baseline="0" noProof="0" dirty="0">
                <a:ln>
                  <a:noFill/>
                </a:ln>
                <a:solidFill>
                  <a:prstClr val="black">
                    <a:lumMod val="85000"/>
                    <a:lumOff val="15000"/>
                  </a:prstClr>
                </a:solidFill>
                <a:effectLst/>
                <a:uLnTx/>
                <a:uFillTx/>
                <a:latin typeface="Montserrat" pitchFamily="2" charset="0"/>
                <a:ea typeface="Roboto Condensed" panose="02000000000000000000" pitchFamily="2" charset="0"/>
                <a:cs typeface="Arial"/>
              </a:endParaRPr>
            </a:p>
          </p:txBody>
        </p:sp>
        <p:sp>
          <p:nvSpPr>
            <p:cNvPr id="28" name="Freeform: Shape 27">
              <a:extLst>
                <a:ext uri="{FF2B5EF4-FFF2-40B4-BE49-F238E27FC236}">
                  <a16:creationId xmlns:a16="http://schemas.microsoft.com/office/drawing/2014/main" id="{BEC1BC8F-6881-8554-0AEB-41F0583459A1}"/>
                </a:ext>
              </a:extLst>
            </p:cNvPr>
            <p:cNvSpPr/>
            <p:nvPr/>
          </p:nvSpPr>
          <p:spPr>
            <a:xfrm rot="5400000" flipH="1">
              <a:off x="8094159" y="3130062"/>
              <a:ext cx="176910" cy="176910"/>
            </a:xfrm>
            <a:custGeom>
              <a:avLst/>
              <a:gdLst>
                <a:gd name="connsiteX0" fmla="*/ 130079 w 130078"/>
                <a:gd name="connsiteY0" fmla="*/ 65039 h 130078"/>
                <a:gd name="connsiteX1" fmla="*/ 65039 w 130078"/>
                <a:gd name="connsiteY1" fmla="*/ 130079 h 130078"/>
                <a:gd name="connsiteX2" fmla="*/ 0 w 130078"/>
                <a:gd name="connsiteY2" fmla="*/ 65039 h 130078"/>
                <a:gd name="connsiteX3" fmla="*/ 65039 w 130078"/>
                <a:gd name="connsiteY3" fmla="*/ 0 h 130078"/>
                <a:gd name="connsiteX4" fmla="*/ 130079 w 130078"/>
                <a:gd name="connsiteY4" fmla="*/ 65039 h 130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078" h="130078">
                  <a:moveTo>
                    <a:pt x="130079" y="65039"/>
                  </a:moveTo>
                  <a:cubicBezTo>
                    <a:pt x="130079" y="100960"/>
                    <a:pt x="100960" y="130079"/>
                    <a:pt x="65039" y="130079"/>
                  </a:cubicBezTo>
                  <a:cubicBezTo>
                    <a:pt x="29119" y="130079"/>
                    <a:pt x="0" y="100960"/>
                    <a:pt x="0" y="65039"/>
                  </a:cubicBezTo>
                  <a:cubicBezTo>
                    <a:pt x="0" y="29119"/>
                    <a:pt x="29119" y="0"/>
                    <a:pt x="65039" y="0"/>
                  </a:cubicBezTo>
                  <a:cubicBezTo>
                    <a:pt x="100960" y="0"/>
                    <a:pt x="130079" y="29119"/>
                    <a:pt x="130079" y="65039"/>
                  </a:cubicBezTo>
                  <a:close/>
                </a:path>
              </a:pathLst>
            </a:custGeom>
            <a:solidFill>
              <a:sysClr val="window" lastClr="FFFFFF"/>
            </a:solidFill>
            <a:ln w="68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sz="2000" b="0" i="0" u="none" strike="noStrike" kern="0" cap="none" spc="0" normalizeH="0" baseline="0" noProof="0" dirty="0">
                <a:ln>
                  <a:noFill/>
                </a:ln>
                <a:solidFill>
                  <a:prstClr val="black">
                    <a:lumMod val="85000"/>
                    <a:lumOff val="15000"/>
                  </a:prstClr>
                </a:solidFill>
                <a:effectLst/>
                <a:uLnTx/>
                <a:uFillTx/>
                <a:latin typeface="Montserrat" pitchFamily="2" charset="0"/>
                <a:ea typeface="Roboto Condensed" panose="02000000000000000000" pitchFamily="2" charset="0"/>
                <a:cs typeface="Arial"/>
              </a:endParaRPr>
            </a:p>
          </p:txBody>
        </p:sp>
      </p:grpSp>
      <p:grpSp>
        <p:nvGrpSpPr>
          <p:cNvPr id="29" name="Group 28">
            <a:extLst>
              <a:ext uri="{FF2B5EF4-FFF2-40B4-BE49-F238E27FC236}">
                <a16:creationId xmlns:a16="http://schemas.microsoft.com/office/drawing/2014/main" id="{E06A1B5C-9C3C-73AA-11ED-672C662F34E2}"/>
              </a:ext>
            </a:extLst>
          </p:cNvPr>
          <p:cNvGrpSpPr/>
          <p:nvPr/>
        </p:nvGrpSpPr>
        <p:grpSpPr>
          <a:xfrm>
            <a:off x="6709096" y="2384096"/>
            <a:ext cx="137916" cy="972180"/>
            <a:chOff x="8113610" y="2097490"/>
            <a:chExt cx="137916" cy="972180"/>
          </a:xfrm>
        </p:grpSpPr>
        <p:sp>
          <p:nvSpPr>
            <p:cNvPr id="30" name="Freeform: Shape 29">
              <a:extLst>
                <a:ext uri="{FF2B5EF4-FFF2-40B4-BE49-F238E27FC236}">
                  <a16:creationId xmlns:a16="http://schemas.microsoft.com/office/drawing/2014/main" id="{12E10C26-FDF7-0FA6-DDFE-F429A10A22A6}"/>
                </a:ext>
              </a:extLst>
            </p:cNvPr>
            <p:cNvSpPr/>
            <p:nvPr/>
          </p:nvSpPr>
          <p:spPr>
            <a:xfrm rot="5400000" flipH="1">
              <a:off x="8131949" y="2950094"/>
              <a:ext cx="101237" cy="137916"/>
            </a:xfrm>
            <a:custGeom>
              <a:avLst/>
              <a:gdLst>
                <a:gd name="connsiteX0" fmla="*/ 0 w 74437"/>
                <a:gd name="connsiteY0" fmla="*/ 0 h 101406"/>
                <a:gd name="connsiteX1" fmla="*/ 74438 w 74437"/>
                <a:gd name="connsiteY1" fmla="*/ 52508 h 101406"/>
                <a:gd name="connsiteX2" fmla="*/ 0 w 74437"/>
                <a:gd name="connsiteY2" fmla="*/ 101407 h 101406"/>
                <a:gd name="connsiteX3" fmla="*/ 0 w 74437"/>
                <a:gd name="connsiteY3" fmla="*/ 0 h 101406"/>
              </a:gdLst>
              <a:ahLst/>
              <a:cxnLst>
                <a:cxn ang="0">
                  <a:pos x="connsiteX0" y="connsiteY0"/>
                </a:cxn>
                <a:cxn ang="0">
                  <a:pos x="connsiteX1" y="connsiteY1"/>
                </a:cxn>
                <a:cxn ang="0">
                  <a:pos x="connsiteX2" y="connsiteY2"/>
                </a:cxn>
                <a:cxn ang="0">
                  <a:pos x="connsiteX3" y="connsiteY3"/>
                </a:cxn>
              </a:cxnLst>
              <a:rect l="l" t="t" r="r" b="b"/>
              <a:pathLst>
                <a:path w="74437" h="101406">
                  <a:moveTo>
                    <a:pt x="0" y="0"/>
                  </a:moveTo>
                  <a:lnTo>
                    <a:pt x="74438" y="52508"/>
                  </a:lnTo>
                  <a:lnTo>
                    <a:pt x="0" y="101407"/>
                  </a:lnTo>
                  <a:lnTo>
                    <a:pt x="0" y="0"/>
                  </a:lnTo>
                  <a:close/>
                </a:path>
              </a:pathLst>
            </a:custGeom>
            <a:solidFill>
              <a:srgbClr val="4C413A"/>
            </a:solidFill>
            <a:ln w="68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sz="2000" b="0" i="0" u="none" strike="noStrike" kern="1200" cap="none" spc="0" normalizeH="0" baseline="0" noProof="0" dirty="0">
                <a:ln>
                  <a:noFill/>
                </a:ln>
                <a:solidFill>
                  <a:prstClr val="black">
                    <a:lumMod val="85000"/>
                    <a:lumOff val="15000"/>
                  </a:prstClr>
                </a:solidFill>
                <a:effectLst/>
                <a:uLnTx/>
                <a:uFillTx/>
                <a:latin typeface="Montserrat" pitchFamily="2" charset="0"/>
                <a:ea typeface="Roboto Condensed" panose="02000000000000000000" pitchFamily="2" charset="0"/>
                <a:cs typeface="Arial"/>
              </a:endParaRPr>
            </a:p>
          </p:txBody>
        </p:sp>
        <p:sp>
          <p:nvSpPr>
            <p:cNvPr id="31" name="Freeform: Shape 30">
              <a:extLst>
                <a:ext uri="{FF2B5EF4-FFF2-40B4-BE49-F238E27FC236}">
                  <a16:creationId xmlns:a16="http://schemas.microsoft.com/office/drawing/2014/main" id="{2CBA79A2-32EC-85F6-7E63-86B8F5FF4637}"/>
                </a:ext>
              </a:extLst>
            </p:cNvPr>
            <p:cNvSpPr/>
            <p:nvPr/>
          </p:nvSpPr>
          <p:spPr>
            <a:xfrm rot="5400000" flipH="1">
              <a:off x="7753348" y="2522124"/>
              <a:ext cx="858530" cy="9262"/>
            </a:xfrm>
            <a:custGeom>
              <a:avLst/>
              <a:gdLst>
                <a:gd name="connsiteX0" fmla="*/ 821203 w 858530"/>
                <a:gd name="connsiteY0" fmla="*/ 9262 h 9262"/>
                <a:gd name="connsiteX1" fmla="*/ 821203 w 858530"/>
                <a:gd name="connsiteY1" fmla="*/ 0 h 9262"/>
                <a:gd name="connsiteX2" fmla="*/ 858530 w 858530"/>
                <a:gd name="connsiteY2" fmla="*/ 0 h 9262"/>
                <a:gd name="connsiteX3" fmla="*/ 858530 w 858530"/>
                <a:gd name="connsiteY3" fmla="*/ 9262 h 9262"/>
                <a:gd name="connsiteX4" fmla="*/ 746548 w 858530"/>
                <a:gd name="connsiteY4" fmla="*/ 9262 h 9262"/>
                <a:gd name="connsiteX5" fmla="*/ 746548 w 858530"/>
                <a:gd name="connsiteY5" fmla="*/ 0 h 9262"/>
                <a:gd name="connsiteX6" fmla="*/ 783875 w 858530"/>
                <a:gd name="connsiteY6" fmla="*/ 0 h 9262"/>
                <a:gd name="connsiteX7" fmla="*/ 783875 w 858530"/>
                <a:gd name="connsiteY7" fmla="*/ 9262 h 9262"/>
                <a:gd name="connsiteX8" fmla="*/ 671893 w 858530"/>
                <a:gd name="connsiteY8" fmla="*/ 9262 h 9262"/>
                <a:gd name="connsiteX9" fmla="*/ 671893 w 858530"/>
                <a:gd name="connsiteY9" fmla="*/ 0 h 9262"/>
                <a:gd name="connsiteX10" fmla="*/ 709220 w 858530"/>
                <a:gd name="connsiteY10" fmla="*/ 0 h 9262"/>
                <a:gd name="connsiteX11" fmla="*/ 709220 w 858530"/>
                <a:gd name="connsiteY11" fmla="*/ 9262 h 9262"/>
                <a:gd name="connsiteX12" fmla="*/ 597238 w 858530"/>
                <a:gd name="connsiteY12" fmla="*/ 9262 h 9262"/>
                <a:gd name="connsiteX13" fmla="*/ 597238 w 858530"/>
                <a:gd name="connsiteY13" fmla="*/ 0 h 9262"/>
                <a:gd name="connsiteX14" fmla="*/ 634566 w 858530"/>
                <a:gd name="connsiteY14" fmla="*/ 0 h 9262"/>
                <a:gd name="connsiteX15" fmla="*/ 634566 w 858530"/>
                <a:gd name="connsiteY15" fmla="*/ 9262 h 9262"/>
                <a:gd name="connsiteX16" fmla="*/ 522583 w 858530"/>
                <a:gd name="connsiteY16" fmla="*/ 9262 h 9262"/>
                <a:gd name="connsiteX17" fmla="*/ 522583 w 858530"/>
                <a:gd name="connsiteY17" fmla="*/ 0 h 9262"/>
                <a:gd name="connsiteX18" fmla="*/ 559910 w 858530"/>
                <a:gd name="connsiteY18" fmla="*/ 0 h 9262"/>
                <a:gd name="connsiteX19" fmla="*/ 559910 w 858530"/>
                <a:gd name="connsiteY19" fmla="*/ 9262 h 9262"/>
                <a:gd name="connsiteX20" fmla="*/ 447928 w 858530"/>
                <a:gd name="connsiteY20" fmla="*/ 9262 h 9262"/>
                <a:gd name="connsiteX21" fmla="*/ 447928 w 858530"/>
                <a:gd name="connsiteY21" fmla="*/ 0 h 9262"/>
                <a:gd name="connsiteX22" fmla="*/ 485256 w 858530"/>
                <a:gd name="connsiteY22" fmla="*/ 0 h 9262"/>
                <a:gd name="connsiteX23" fmla="*/ 485256 w 858530"/>
                <a:gd name="connsiteY23" fmla="*/ 9262 h 9262"/>
                <a:gd name="connsiteX24" fmla="*/ 373275 w 858530"/>
                <a:gd name="connsiteY24" fmla="*/ 9262 h 9262"/>
                <a:gd name="connsiteX25" fmla="*/ 373275 w 858530"/>
                <a:gd name="connsiteY25" fmla="*/ 0 h 9262"/>
                <a:gd name="connsiteX26" fmla="*/ 410602 w 858530"/>
                <a:gd name="connsiteY26" fmla="*/ 0 h 9262"/>
                <a:gd name="connsiteX27" fmla="*/ 410602 w 858530"/>
                <a:gd name="connsiteY27" fmla="*/ 9262 h 9262"/>
                <a:gd name="connsiteX28" fmla="*/ 298620 w 858530"/>
                <a:gd name="connsiteY28" fmla="*/ 9262 h 9262"/>
                <a:gd name="connsiteX29" fmla="*/ 298620 w 858530"/>
                <a:gd name="connsiteY29" fmla="*/ 0 h 9262"/>
                <a:gd name="connsiteX30" fmla="*/ 335947 w 858530"/>
                <a:gd name="connsiteY30" fmla="*/ 0 h 9262"/>
                <a:gd name="connsiteX31" fmla="*/ 335947 w 858530"/>
                <a:gd name="connsiteY31" fmla="*/ 9262 h 9262"/>
                <a:gd name="connsiteX32" fmla="*/ 223965 w 858530"/>
                <a:gd name="connsiteY32" fmla="*/ 9262 h 9262"/>
                <a:gd name="connsiteX33" fmla="*/ 223965 w 858530"/>
                <a:gd name="connsiteY33" fmla="*/ 0 h 9262"/>
                <a:gd name="connsiteX34" fmla="*/ 261292 w 858530"/>
                <a:gd name="connsiteY34" fmla="*/ 0 h 9262"/>
                <a:gd name="connsiteX35" fmla="*/ 261292 w 858530"/>
                <a:gd name="connsiteY35" fmla="*/ 9262 h 9262"/>
                <a:gd name="connsiteX36" fmla="*/ 149310 w 858530"/>
                <a:gd name="connsiteY36" fmla="*/ 9262 h 9262"/>
                <a:gd name="connsiteX37" fmla="*/ 149310 w 858530"/>
                <a:gd name="connsiteY37" fmla="*/ 0 h 9262"/>
                <a:gd name="connsiteX38" fmla="*/ 186637 w 858530"/>
                <a:gd name="connsiteY38" fmla="*/ 0 h 9262"/>
                <a:gd name="connsiteX39" fmla="*/ 186637 w 858530"/>
                <a:gd name="connsiteY39" fmla="*/ 9262 h 9262"/>
                <a:gd name="connsiteX40" fmla="*/ 74655 w 858530"/>
                <a:gd name="connsiteY40" fmla="*/ 9262 h 9262"/>
                <a:gd name="connsiteX41" fmla="*/ 74655 w 858530"/>
                <a:gd name="connsiteY41" fmla="*/ 0 h 9262"/>
                <a:gd name="connsiteX42" fmla="*/ 111982 w 858530"/>
                <a:gd name="connsiteY42" fmla="*/ 0 h 9262"/>
                <a:gd name="connsiteX43" fmla="*/ 111982 w 858530"/>
                <a:gd name="connsiteY43" fmla="*/ 9262 h 9262"/>
                <a:gd name="connsiteX44" fmla="*/ 0 w 858530"/>
                <a:gd name="connsiteY44" fmla="*/ 9262 h 9262"/>
                <a:gd name="connsiteX45" fmla="*/ 0 w 858530"/>
                <a:gd name="connsiteY45" fmla="*/ 0 h 9262"/>
                <a:gd name="connsiteX46" fmla="*/ 37328 w 858530"/>
                <a:gd name="connsiteY46" fmla="*/ 0 h 9262"/>
                <a:gd name="connsiteX47" fmla="*/ 37328 w 858530"/>
                <a:gd name="connsiteY47" fmla="*/ 9262 h 9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858530" h="9262">
                  <a:moveTo>
                    <a:pt x="821203" y="9262"/>
                  </a:moveTo>
                  <a:lnTo>
                    <a:pt x="821203" y="0"/>
                  </a:lnTo>
                  <a:lnTo>
                    <a:pt x="858530" y="0"/>
                  </a:lnTo>
                  <a:lnTo>
                    <a:pt x="858530" y="9262"/>
                  </a:lnTo>
                  <a:close/>
                  <a:moveTo>
                    <a:pt x="746548" y="9262"/>
                  </a:moveTo>
                  <a:lnTo>
                    <a:pt x="746548" y="0"/>
                  </a:lnTo>
                  <a:lnTo>
                    <a:pt x="783875" y="0"/>
                  </a:lnTo>
                  <a:lnTo>
                    <a:pt x="783875" y="9262"/>
                  </a:lnTo>
                  <a:close/>
                  <a:moveTo>
                    <a:pt x="671893" y="9262"/>
                  </a:moveTo>
                  <a:lnTo>
                    <a:pt x="671893" y="0"/>
                  </a:lnTo>
                  <a:lnTo>
                    <a:pt x="709220" y="0"/>
                  </a:lnTo>
                  <a:lnTo>
                    <a:pt x="709220" y="9262"/>
                  </a:lnTo>
                  <a:close/>
                  <a:moveTo>
                    <a:pt x="597238" y="9262"/>
                  </a:moveTo>
                  <a:lnTo>
                    <a:pt x="597238" y="0"/>
                  </a:lnTo>
                  <a:lnTo>
                    <a:pt x="634566" y="0"/>
                  </a:lnTo>
                  <a:lnTo>
                    <a:pt x="634566" y="9262"/>
                  </a:lnTo>
                  <a:close/>
                  <a:moveTo>
                    <a:pt x="522583" y="9262"/>
                  </a:moveTo>
                  <a:lnTo>
                    <a:pt x="522583" y="0"/>
                  </a:lnTo>
                  <a:lnTo>
                    <a:pt x="559910" y="0"/>
                  </a:lnTo>
                  <a:lnTo>
                    <a:pt x="559910" y="9262"/>
                  </a:lnTo>
                  <a:close/>
                  <a:moveTo>
                    <a:pt x="447928" y="9262"/>
                  </a:moveTo>
                  <a:lnTo>
                    <a:pt x="447928" y="0"/>
                  </a:lnTo>
                  <a:lnTo>
                    <a:pt x="485256" y="0"/>
                  </a:lnTo>
                  <a:lnTo>
                    <a:pt x="485256" y="9262"/>
                  </a:lnTo>
                  <a:close/>
                  <a:moveTo>
                    <a:pt x="373275" y="9262"/>
                  </a:moveTo>
                  <a:lnTo>
                    <a:pt x="373275" y="0"/>
                  </a:lnTo>
                  <a:lnTo>
                    <a:pt x="410602" y="0"/>
                  </a:lnTo>
                  <a:lnTo>
                    <a:pt x="410602" y="9262"/>
                  </a:lnTo>
                  <a:close/>
                  <a:moveTo>
                    <a:pt x="298620" y="9262"/>
                  </a:moveTo>
                  <a:lnTo>
                    <a:pt x="298620" y="0"/>
                  </a:lnTo>
                  <a:lnTo>
                    <a:pt x="335947" y="0"/>
                  </a:lnTo>
                  <a:lnTo>
                    <a:pt x="335947" y="9262"/>
                  </a:lnTo>
                  <a:close/>
                  <a:moveTo>
                    <a:pt x="223965" y="9262"/>
                  </a:moveTo>
                  <a:lnTo>
                    <a:pt x="223965" y="0"/>
                  </a:lnTo>
                  <a:lnTo>
                    <a:pt x="261292" y="0"/>
                  </a:lnTo>
                  <a:lnTo>
                    <a:pt x="261292" y="9262"/>
                  </a:lnTo>
                  <a:close/>
                  <a:moveTo>
                    <a:pt x="149310" y="9262"/>
                  </a:moveTo>
                  <a:lnTo>
                    <a:pt x="149310" y="0"/>
                  </a:lnTo>
                  <a:lnTo>
                    <a:pt x="186637" y="0"/>
                  </a:lnTo>
                  <a:lnTo>
                    <a:pt x="186637" y="9262"/>
                  </a:lnTo>
                  <a:close/>
                  <a:moveTo>
                    <a:pt x="74655" y="9262"/>
                  </a:moveTo>
                  <a:lnTo>
                    <a:pt x="74655" y="0"/>
                  </a:lnTo>
                  <a:lnTo>
                    <a:pt x="111982" y="0"/>
                  </a:lnTo>
                  <a:lnTo>
                    <a:pt x="111982" y="9262"/>
                  </a:lnTo>
                  <a:close/>
                  <a:moveTo>
                    <a:pt x="0" y="9262"/>
                  </a:moveTo>
                  <a:lnTo>
                    <a:pt x="0" y="0"/>
                  </a:lnTo>
                  <a:lnTo>
                    <a:pt x="37328" y="0"/>
                  </a:lnTo>
                  <a:lnTo>
                    <a:pt x="37328" y="9262"/>
                  </a:lnTo>
                  <a:close/>
                </a:path>
              </a:pathLst>
            </a:custGeom>
            <a:solidFill>
              <a:srgbClr val="4C413A"/>
            </a:solidFill>
            <a:ln w="6804"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sz="2000" b="0" i="0" u="none" strike="noStrike" kern="1200" cap="none" spc="0" normalizeH="0" baseline="0" noProof="0" dirty="0">
                <a:ln>
                  <a:noFill/>
                </a:ln>
                <a:solidFill>
                  <a:prstClr val="black">
                    <a:lumMod val="85000"/>
                    <a:lumOff val="15000"/>
                  </a:prstClr>
                </a:solidFill>
                <a:effectLst/>
                <a:uLnTx/>
                <a:uFillTx/>
                <a:latin typeface="Montserrat" pitchFamily="2" charset="0"/>
                <a:ea typeface="Roboto Condensed" panose="02000000000000000000" pitchFamily="2" charset="0"/>
                <a:cs typeface="Arial"/>
              </a:endParaRPr>
            </a:p>
          </p:txBody>
        </p:sp>
      </p:grpSp>
      <p:grpSp>
        <p:nvGrpSpPr>
          <p:cNvPr id="32" name="Group 31">
            <a:extLst>
              <a:ext uri="{FF2B5EF4-FFF2-40B4-BE49-F238E27FC236}">
                <a16:creationId xmlns:a16="http://schemas.microsoft.com/office/drawing/2014/main" id="{D35E1871-2A22-4049-496F-1452CE10746A}"/>
              </a:ext>
            </a:extLst>
          </p:cNvPr>
          <p:cNvGrpSpPr/>
          <p:nvPr/>
        </p:nvGrpSpPr>
        <p:grpSpPr>
          <a:xfrm>
            <a:off x="8939958" y="3308810"/>
            <a:ext cx="250083" cy="250084"/>
            <a:chOff x="5895293" y="3110659"/>
            <a:chExt cx="250083" cy="250084"/>
          </a:xfrm>
        </p:grpSpPr>
        <p:sp>
          <p:nvSpPr>
            <p:cNvPr id="33" name="Freeform: Shape 32">
              <a:extLst>
                <a:ext uri="{FF2B5EF4-FFF2-40B4-BE49-F238E27FC236}">
                  <a16:creationId xmlns:a16="http://schemas.microsoft.com/office/drawing/2014/main" id="{2CA2C672-8D8E-4AFB-7EFB-AB1881FD6760}"/>
                </a:ext>
              </a:extLst>
            </p:cNvPr>
            <p:cNvSpPr/>
            <p:nvPr/>
          </p:nvSpPr>
          <p:spPr>
            <a:xfrm rot="5400000">
              <a:off x="5895293" y="3110659"/>
              <a:ext cx="250084" cy="250083"/>
            </a:xfrm>
            <a:custGeom>
              <a:avLst/>
              <a:gdLst>
                <a:gd name="connsiteX0" fmla="*/ 183881 w 183881"/>
                <a:gd name="connsiteY0" fmla="*/ 91940 h 183880"/>
                <a:gd name="connsiteX1" fmla="*/ 91941 w 183881"/>
                <a:gd name="connsiteY1" fmla="*/ 183881 h 183880"/>
                <a:gd name="connsiteX2" fmla="*/ 0 w 183881"/>
                <a:gd name="connsiteY2" fmla="*/ 91940 h 183880"/>
                <a:gd name="connsiteX3" fmla="*/ 91941 w 183881"/>
                <a:gd name="connsiteY3" fmla="*/ 0 h 183880"/>
                <a:gd name="connsiteX4" fmla="*/ 183881 w 183881"/>
                <a:gd name="connsiteY4" fmla="*/ 91940 h 183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881" h="183880">
                  <a:moveTo>
                    <a:pt x="183881" y="91940"/>
                  </a:moveTo>
                  <a:cubicBezTo>
                    <a:pt x="183881" y="142718"/>
                    <a:pt x="142718" y="183881"/>
                    <a:pt x="91941" y="183881"/>
                  </a:cubicBezTo>
                  <a:cubicBezTo>
                    <a:pt x="41163" y="183881"/>
                    <a:pt x="0" y="142718"/>
                    <a:pt x="0" y="91940"/>
                  </a:cubicBezTo>
                  <a:cubicBezTo>
                    <a:pt x="0" y="41163"/>
                    <a:pt x="41163" y="0"/>
                    <a:pt x="91941" y="0"/>
                  </a:cubicBezTo>
                  <a:cubicBezTo>
                    <a:pt x="142718" y="0"/>
                    <a:pt x="183881" y="41163"/>
                    <a:pt x="183881" y="91940"/>
                  </a:cubicBezTo>
                  <a:close/>
                </a:path>
              </a:pathLst>
            </a:custGeom>
            <a:solidFill>
              <a:srgbClr val="B1523C"/>
            </a:solidFill>
            <a:ln w="68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sz="2000" b="0" i="0" u="none" strike="noStrike" kern="0" cap="none" spc="0" normalizeH="0" baseline="0" noProof="0" dirty="0">
                <a:ln>
                  <a:noFill/>
                </a:ln>
                <a:solidFill>
                  <a:prstClr val="black">
                    <a:lumMod val="85000"/>
                    <a:lumOff val="15000"/>
                  </a:prstClr>
                </a:solidFill>
                <a:effectLst/>
                <a:uLnTx/>
                <a:uFillTx/>
                <a:latin typeface="Montserrat" pitchFamily="2" charset="0"/>
                <a:ea typeface="Roboto Condensed" panose="02000000000000000000" pitchFamily="2" charset="0"/>
                <a:cs typeface="Arial"/>
              </a:endParaRPr>
            </a:p>
          </p:txBody>
        </p:sp>
        <p:sp>
          <p:nvSpPr>
            <p:cNvPr id="34" name="Freeform: Shape 33">
              <a:extLst>
                <a:ext uri="{FF2B5EF4-FFF2-40B4-BE49-F238E27FC236}">
                  <a16:creationId xmlns:a16="http://schemas.microsoft.com/office/drawing/2014/main" id="{5CA9A23E-D912-3D5C-6EBE-263B93DD5A8C}"/>
                </a:ext>
              </a:extLst>
            </p:cNvPr>
            <p:cNvSpPr/>
            <p:nvPr/>
          </p:nvSpPr>
          <p:spPr>
            <a:xfrm rot="5400000">
              <a:off x="5931880" y="3147245"/>
              <a:ext cx="176910" cy="176910"/>
            </a:xfrm>
            <a:custGeom>
              <a:avLst/>
              <a:gdLst>
                <a:gd name="connsiteX0" fmla="*/ 130079 w 130078"/>
                <a:gd name="connsiteY0" fmla="*/ 65039 h 130078"/>
                <a:gd name="connsiteX1" fmla="*/ 65039 w 130078"/>
                <a:gd name="connsiteY1" fmla="*/ 130079 h 130078"/>
                <a:gd name="connsiteX2" fmla="*/ 0 w 130078"/>
                <a:gd name="connsiteY2" fmla="*/ 65039 h 130078"/>
                <a:gd name="connsiteX3" fmla="*/ 65039 w 130078"/>
                <a:gd name="connsiteY3" fmla="*/ 0 h 130078"/>
                <a:gd name="connsiteX4" fmla="*/ 130079 w 130078"/>
                <a:gd name="connsiteY4" fmla="*/ 65039 h 130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078" h="130078">
                  <a:moveTo>
                    <a:pt x="130079" y="65039"/>
                  </a:moveTo>
                  <a:cubicBezTo>
                    <a:pt x="130079" y="100960"/>
                    <a:pt x="100960" y="130079"/>
                    <a:pt x="65039" y="130079"/>
                  </a:cubicBezTo>
                  <a:cubicBezTo>
                    <a:pt x="29119" y="130079"/>
                    <a:pt x="0" y="100960"/>
                    <a:pt x="0" y="65039"/>
                  </a:cubicBezTo>
                  <a:cubicBezTo>
                    <a:pt x="0" y="29119"/>
                    <a:pt x="29119" y="0"/>
                    <a:pt x="65039" y="0"/>
                  </a:cubicBezTo>
                  <a:cubicBezTo>
                    <a:pt x="100960" y="0"/>
                    <a:pt x="130079" y="29119"/>
                    <a:pt x="130079" y="65039"/>
                  </a:cubicBezTo>
                  <a:close/>
                </a:path>
              </a:pathLst>
            </a:custGeom>
            <a:solidFill>
              <a:sysClr val="window" lastClr="FFFFFF"/>
            </a:solidFill>
            <a:ln w="68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sz="2000" b="0" i="0" u="none" strike="noStrike" kern="0" cap="none" spc="0" normalizeH="0" baseline="0" noProof="0" dirty="0">
                <a:ln>
                  <a:noFill/>
                </a:ln>
                <a:solidFill>
                  <a:prstClr val="black">
                    <a:lumMod val="85000"/>
                    <a:lumOff val="15000"/>
                  </a:prstClr>
                </a:solidFill>
                <a:effectLst/>
                <a:uLnTx/>
                <a:uFillTx/>
                <a:latin typeface="Montserrat" pitchFamily="2" charset="0"/>
                <a:ea typeface="Roboto Condensed" panose="02000000000000000000" pitchFamily="2" charset="0"/>
                <a:cs typeface="Arial"/>
              </a:endParaRPr>
            </a:p>
          </p:txBody>
        </p:sp>
      </p:grpSp>
      <p:grpSp>
        <p:nvGrpSpPr>
          <p:cNvPr id="35" name="Group 34">
            <a:extLst>
              <a:ext uri="{FF2B5EF4-FFF2-40B4-BE49-F238E27FC236}">
                <a16:creationId xmlns:a16="http://schemas.microsoft.com/office/drawing/2014/main" id="{023D6D7C-17B3-AF94-619B-CBF998B260E3}"/>
              </a:ext>
            </a:extLst>
          </p:cNvPr>
          <p:cNvGrpSpPr/>
          <p:nvPr/>
        </p:nvGrpSpPr>
        <p:grpSpPr>
          <a:xfrm>
            <a:off x="8995996" y="3582697"/>
            <a:ext cx="137916" cy="972181"/>
            <a:chOff x="5951331" y="3384546"/>
            <a:chExt cx="137916" cy="972181"/>
          </a:xfrm>
        </p:grpSpPr>
        <p:sp>
          <p:nvSpPr>
            <p:cNvPr id="36" name="Freeform: Shape 35">
              <a:extLst>
                <a:ext uri="{FF2B5EF4-FFF2-40B4-BE49-F238E27FC236}">
                  <a16:creationId xmlns:a16="http://schemas.microsoft.com/office/drawing/2014/main" id="{88AF68D5-37B8-C8B1-72D4-F497005390F9}"/>
                </a:ext>
              </a:extLst>
            </p:cNvPr>
            <p:cNvSpPr/>
            <p:nvPr/>
          </p:nvSpPr>
          <p:spPr>
            <a:xfrm rot="5400000">
              <a:off x="5969670" y="3366207"/>
              <a:ext cx="101237" cy="137916"/>
            </a:xfrm>
            <a:custGeom>
              <a:avLst/>
              <a:gdLst>
                <a:gd name="connsiteX0" fmla="*/ 0 w 74437"/>
                <a:gd name="connsiteY0" fmla="*/ 0 h 101406"/>
                <a:gd name="connsiteX1" fmla="*/ 74438 w 74437"/>
                <a:gd name="connsiteY1" fmla="*/ 52508 h 101406"/>
                <a:gd name="connsiteX2" fmla="*/ 0 w 74437"/>
                <a:gd name="connsiteY2" fmla="*/ 101407 h 101406"/>
                <a:gd name="connsiteX3" fmla="*/ 0 w 74437"/>
                <a:gd name="connsiteY3" fmla="*/ 0 h 101406"/>
              </a:gdLst>
              <a:ahLst/>
              <a:cxnLst>
                <a:cxn ang="0">
                  <a:pos x="connsiteX0" y="connsiteY0"/>
                </a:cxn>
                <a:cxn ang="0">
                  <a:pos x="connsiteX1" y="connsiteY1"/>
                </a:cxn>
                <a:cxn ang="0">
                  <a:pos x="connsiteX2" y="connsiteY2"/>
                </a:cxn>
                <a:cxn ang="0">
                  <a:pos x="connsiteX3" y="connsiteY3"/>
                </a:cxn>
              </a:cxnLst>
              <a:rect l="l" t="t" r="r" b="b"/>
              <a:pathLst>
                <a:path w="74437" h="101406">
                  <a:moveTo>
                    <a:pt x="0" y="0"/>
                  </a:moveTo>
                  <a:lnTo>
                    <a:pt x="74438" y="52508"/>
                  </a:lnTo>
                  <a:lnTo>
                    <a:pt x="0" y="101407"/>
                  </a:lnTo>
                  <a:lnTo>
                    <a:pt x="0" y="0"/>
                  </a:lnTo>
                  <a:close/>
                </a:path>
              </a:pathLst>
            </a:custGeom>
            <a:solidFill>
              <a:srgbClr val="B1523C"/>
            </a:solidFill>
            <a:ln w="68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sz="2000" b="0" i="0" u="none" strike="noStrike" kern="1200" cap="none" spc="0" normalizeH="0" baseline="0" noProof="0" dirty="0">
                <a:ln>
                  <a:noFill/>
                </a:ln>
                <a:solidFill>
                  <a:prstClr val="black">
                    <a:lumMod val="85000"/>
                    <a:lumOff val="15000"/>
                  </a:prstClr>
                </a:solidFill>
                <a:effectLst/>
                <a:uLnTx/>
                <a:uFillTx/>
                <a:latin typeface="Montserrat" pitchFamily="2" charset="0"/>
                <a:ea typeface="Roboto Condensed" panose="02000000000000000000" pitchFamily="2" charset="0"/>
                <a:cs typeface="Arial"/>
              </a:endParaRPr>
            </a:p>
          </p:txBody>
        </p:sp>
        <p:sp>
          <p:nvSpPr>
            <p:cNvPr id="37" name="Freeform: Shape 36">
              <a:extLst>
                <a:ext uri="{FF2B5EF4-FFF2-40B4-BE49-F238E27FC236}">
                  <a16:creationId xmlns:a16="http://schemas.microsoft.com/office/drawing/2014/main" id="{C17A692C-DE6D-2889-0183-8F16D5E9166B}"/>
                </a:ext>
              </a:extLst>
            </p:cNvPr>
            <p:cNvSpPr/>
            <p:nvPr/>
          </p:nvSpPr>
          <p:spPr>
            <a:xfrm rot="5400000">
              <a:off x="5591069" y="3922831"/>
              <a:ext cx="858530" cy="9262"/>
            </a:xfrm>
            <a:custGeom>
              <a:avLst/>
              <a:gdLst>
                <a:gd name="connsiteX0" fmla="*/ 821203 w 858530"/>
                <a:gd name="connsiteY0" fmla="*/ 9262 h 9262"/>
                <a:gd name="connsiteX1" fmla="*/ 821203 w 858530"/>
                <a:gd name="connsiteY1" fmla="*/ 0 h 9262"/>
                <a:gd name="connsiteX2" fmla="*/ 858530 w 858530"/>
                <a:gd name="connsiteY2" fmla="*/ 0 h 9262"/>
                <a:gd name="connsiteX3" fmla="*/ 858530 w 858530"/>
                <a:gd name="connsiteY3" fmla="*/ 9262 h 9262"/>
                <a:gd name="connsiteX4" fmla="*/ 746548 w 858530"/>
                <a:gd name="connsiteY4" fmla="*/ 9262 h 9262"/>
                <a:gd name="connsiteX5" fmla="*/ 746548 w 858530"/>
                <a:gd name="connsiteY5" fmla="*/ 0 h 9262"/>
                <a:gd name="connsiteX6" fmla="*/ 783875 w 858530"/>
                <a:gd name="connsiteY6" fmla="*/ 0 h 9262"/>
                <a:gd name="connsiteX7" fmla="*/ 783875 w 858530"/>
                <a:gd name="connsiteY7" fmla="*/ 9262 h 9262"/>
                <a:gd name="connsiteX8" fmla="*/ 671893 w 858530"/>
                <a:gd name="connsiteY8" fmla="*/ 9262 h 9262"/>
                <a:gd name="connsiteX9" fmla="*/ 671893 w 858530"/>
                <a:gd name="connsiteY9" fmla="*/ 0 h 9262"/>
                <a:gd name="connsiteX10" fmla="*/ 709220 w 858530"/>
                <a:gd name="connsiteY10" fmla="*/ 0 h 9262"/>
                <a:gd name="connsiteX11" fmla="*/ 709220 w 858530"/>
                <a:gd name="connsiteY11" fmla="*/ 9262 h 9262"/>
                <a:gd name="connsiteX12" fmla="*/ 597238 w 858530"/>
                <a:gd name="connsiteY12" fmla="*/ 9262 h 9262"/>
                <a:gd name="connsiteX13" fmla="*/ 597238 w 858530"/>
                <a:gd name="connsiteY13" fmla="*/ 0 h 9262"/>
                <a:gd name="connsiteX14" fmla="*/ 634566 w 858530"/>
                <a:gd name="connsiteY14" fmla="*/ 0 h 9262"/>
                <a:gd name="connsiteX15" fmla="*/ 634566 w 858530"/>
                <a:gd name="connsiteY15" fmla="*/ 9262 h 9262"/>
                <a:gd name="connsiteX16" fmla="*/ 522583 w 858530"/>
                <a:gd name="connsiteY16" fmla="*/ 9262 h 9262"/>
                <a:gd name="connsiteX17" fmla="*/ 522583 w 858530"/>
                <a:gd name="connsiteY17" fmla="*/ 0 h 9262"/>
                <a:gd name="connsiteX18" fmla="*/ 559910 w 858530"/>
                <a:gd name="connsiteY18" fmla="*/ 0 h 9262"/>
                <a:gd name="connsiteX19" fmla="*/ 559910 w 858530"/>
                <a:gd name="connsiteY19" fmla="*/ 9262 h 9262"/>
                <a:gd name="connsiteX20" fmla="*/ 447928 w 858530"/>
                <a:gd name="connsiteY20" fmla="*/ 9262 h 9262"/>
                <a:gd name="connsiteX21" fmla="*/ 447928 w 858530"/>
                <a:gd name="connsiteY21" fmla="*/ 0 h 9262"/>
                <a:gd name="connsiteX22" fmla="*/ 485256 w 858530"/>
                <a:gd name="connsiteY22" fmla="*/ 0 h 9262"/>
                <a:gd name="connsiteX23" fmla="*/ 485256 w 858530"/>
                <a:gd name="connsiteY23" fmla="*/ 9262 h 9262"/>
                <a:gd name="connsiteX24" fmla="*/ 373275 w 858530"/>
                <a:gd name="connsiteY24" fmla="*/ 9262 h 9262"/>
                <a:gd name="connsiteX25" fmla="*/ 373275 w 858530"/>
                <a:gd name="connsiteY25" fmla="*/ 0 h 9262"/>
                <a:gd name="connsiteX26" fmla="*/ 410602 w 858530"/>
                <a:gd name="connsiteY26" fmla="*/ 0 h 9262"/>
                <a:gd name="connsiteX27" fmla="*/ 410602 w 858530"/>
                <a:gd name="connsiteY27" fmla="*/ 9262 h 9262"/>
                <a:gd name="connsiteX28" fmla="*/ 298620 w 858530"/>
                <a:gd name="connsiteY28" fmla="*/ 9262 h 9262"/>
                <a:gd name="connsiteX29" fmla="*/ 298620 w 858530"/>
                <a:gd name="connsiteY29" fmla="*/ 0 h 9262"/>
                <a:gd name="connsiteX30" fmla="*/ 335947 w 858530"/>
                <a:gd name="connsiteY30" fmla="*/ 0 h 9262"/>
                <a:gd name="connsiteX31" fmla="*/ 335947 w 858530"/>
                <a:gd name="connsiteY31" fmla="*/ 9262 h 9262"/>
                <a:gd name="connsiteX32" fmla="*/ 223965 w 858530"/>
                <a:gd name="connsiteY32" fmla="*/ 9262 h 9262"/>
                <a:gd name="connsiteX33" fmla="*/ 223965 w 858530"/>
                <a:gd name="connsiteY33" fmla="*/ 0 h 9262"/>
                <a:gd name="connsiteX34" fmla="*/ 261292 w 858530"/>
                <a:gd name="connsiteY34" fmla="*/ 0 h 9262"/>
                <a:gd name="connsiteX35" fmla="*/ 261292 w 858530"/>
                <a:gd name="connsiteY35" fmla="*/ 9262 h 9262"/>
                <a:gd name="connsiteX36" fmla="*/ 149310 w 858530"/>
                <a:gd name="connsiteY36" fmla="*/ 9262 h 9262"/>
                <a:gd name="connsiteX37" fmla="*/ 149310 w 858530"/>
                <a:gd name="connsiteY37" fmla="*/ 0 h 9262"/>
                <a:gd name="connsiteX38" fmla="*/ 186637 w 858530"/>
                <a:gd name="connsiteY38" fmla="*/ 0 h 9262"/>
                <a:gd name="connsiteX39" fmla="*/ 186637 w 858530"/>
                <a:gd name="connsiteY39" fmla="*/ 9262 h 9262"/>
                <a:gd name="connsiteX40" fmla="*/ 74655 w 858530"/>
                <a:gd name="connsiteY40" fmla="*/ 9262 h 9262"/>
                <a:gd name="connsiteX41" fmla="*/ 74655 w 858530"/>
                <a:gd name="connsiteY41" fmla="*/ 0 h 9262"/>
                <a:gd name="connsiteX42" fmla="*/ 111982 w 858530"/>
                <a:gd name="connsiteY42" fmla="*/ 0 h 9262"/>
                <a:gd name="connsiteX43" fmla="*/ 111982 w 858530"/>
                <a:gd name="connsiteY43" fmla="*/ 9262 h 9262"/>
                <a:gd name="connsiteX44" fmla="*/ 0 w 858530"/>
                <a:gd name="connsiteY44" fmla="*/ 9262 h 9262"/>
                <a:gd name="connsiteX45" fmla="*/ 0 w 858530"/>
                <a:gd name="connsiteY45" fmla="*/ 0 h 9262"/>
                <a:gd name="connsiteX46" fmla="*/ 37328 w 858530"/>
                <a:gd name="connsiteY46" fmla="*/ 0 h 9262"/>
                <a:gd name="connsiteX47" fmla="*/ 37328 w 858530"/>
                <a:gd name="connsiteY47" fmla="*/ 9262 h 9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858530" h="9262">
                  <a:moveTo>
                    <a:pt x="821203" y="9262"/>
                  </a:moveTo>
                  <a:lnTo>
                    <a:pt x="821203" y="0"/>
                  </a:lnTo>
                  <a:lnTo>
                    <a:pt x="858530" y="0"/>
                  </a:lnTo>
                  <a:lnTo>
                    <a:pt x="858530" y="9262"/>
                  </a:lnTo>
                  <a:close/>
                  <a:moveTo>
                    <a:pt x="746548" y="9262"/>
                  </a:moveTo>
                  <a:lnTo>
                    <a:pt x="746548" y="0"/>
                  </a:lnTo>
                  <a:lnTo>
                    <a:pt x="783875" y="0"/>
                  </a:lnTo>
                  <a:lnTo>
                    <a:pt x="783875" y="9262"/>
                  </a:lnTo>
                  <a:close/>
                  <a:moveTo>
                    <a:pt x="671893" y="9262"/>
                  </a:moveTo>
                  <a:lnTo>
                    <a:pt x="671893" y="0"/>
                  </a:lnTo>
                  <a:lnTo>
                    <a:pt x="709220" y="0"/>
                  </a:lnTo>
                  <a:lnTo>
                    <a:pt x="709220" y="9262"/>
                  </a:lnTo>
                  <a:close/>
                  <a:moveTo>
                    <a:pt x="597238" y="9262"/>
                  </a:moveTo>
                  <a:lnTo>
                    <a:pt x="597238" y="0"/>
                  </a:lnTo>
                  <a:lnTo>
                    <a:pt x="634566" y="0"/>
                  </a:lnTo>
                  <a:lnTo>
                    <a:pt x="634566" y="9262"/>
                  </a:lnTo>
                  <a:close/>
                  <a:moveTo>
                    <a:pt x="522583" y="9262"/>
                  </a:moveTo>
                  <a:lnTo>
                    <a:pt x="522583" y="0"/>
                  </a:lnTo>
                  <a:lnTo>
                    <a:pt x="559910" y="0"/>
                  </a:lnTo>
                  <a:lnTo>
                    <a:pt x="559910" y="9262"/>
                  </a:lnTo>
                  <a:close/>
                  <a:moveTo>
                    <a:pt x="447928" y="9262"/>
                  </a:moveTo>
                  <a:lnTo>
                    <a:pt x="447928" y="0"/>
                  </a:lnTo>
                  <a:lnTo>
                    <a:pt x="485256" y="0"/>
                  </a:lnTo>
                  <a:lnTo>
                    <a:pt x="485256" y="9262"/>
                  </a:lnTo>
                  <a:close/>
                  <a:moveTo>
                    <a:pt x="373275" y="9262"/>
                  </a:moveTo>
                  <a:lnTo>
                    <a:pt x="373275" y="0"/>
                  </a:lnTo>
                  <a:lnTo>
                    <a:pt x="410602" y="0"/>
                  </a:lnTo>
                  <a:lnTo>
                    <a:pt x="410602" y="9262"/>
                  </a:lnTo>
                  <a:close/>
                  <a:moveTo>
                    <a:pt x="298620" y="9262"/>
                  </a:moveTo>
                  <a:lnTo>
                    <a:pt x="298620" y="0"/>
                  </a:lnTo>
                  <a:lnTo>
                    <a:pt x="335947" y="0"/>
                  </a:lnTo>
                  <a:lnTo>
                    <a:pt x="335947" y="9262"/>
                  </a:lnTo>
                  <a:close/>
                  <a:moveTo>
                    <a:pt x="223965" y="9262"/>
                  </a:moveTo>
                  <a:lnTo>
                    <a:pt x="223965" y="0"/>
                  </a:lnTo>
                  <a:lnTo>
                    <a:pt x="261292" y="0"/>
                  </a:lnTo>
                  <a:lnTo>
                    <a:pt x="261292" y="9262"/>
                  </a:lnTo>
                  <a:close/>
                  <a:moveTo>
                    <a:pt x="149310" y="9262"/>
                  </a:moveTo>
                  <a:lnTo>
                    <a:pt x="149310" y="0"/>
                  </a:lnTo>
                  <a:lnTo>
                    <a:pt x="186637" y="0"/>
                  </a:lnTo>
                  <a:lnTo>
                    <a:pt x="186637" y="9262"/>
                  </a:lnTo>
                  <a:close/>
                  <a:moveTo>
                    <a:pt x="74655" y="9262"/>
                  </a:moveTo>
                  <a:lnTo>
                    <a:pt x="74655" y="0"/>
                  </a:lnTo>
                  <a:lnTo>
                    <a:pt x="111982" y="0"/>
                  </a:lnTo>
                  <a:lnTo>
                    <a:pt x="111982" y="9262"/>
                  </a:lnTo>
                  <a:close/>
                  <a:moveTo>
                    <a:pt x="0" y="9262"/>
                  </a:moveTo>
                  <a:lnTo>
                    <a:pt x="0" y="0"/>
                  </a:lnTo>
                  <a:lnTo>
                    <a:pt x="37328" y="0"/>
                  </a:lnTo>
                  <a:lnTo>
                    <a:pt x="37328" y="9262"/>
                  </a:lnTo>
                  <a:close/>
                </a:path>
              </a:pathLst>
            </a:custGeom>
            <a:solidFill>
              <a:srgbClr val="B1523C"/>
            </a:solidFill>
            <a:ln w="6804"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sz="2000" b="0" i="0" u="none" strike="noStrike" kern="1200" cap="none" spc="0" normalizeH="0" baseline="0" noProof="0" dirty="0">
                <a:ln>
                  <a:noFill/>
                </a:ln>
                <a:solidFill>
                  <a:prstClr val="black">
                    <a:lumMod val="85000"/>
                    <a:lumOff val="15000"/>
                  </a:prstClr>
                </a:solidFill>
                <a:effectLst/>
                <a:uLnTx/>
                <a:uFillTx/>
                <a:latin typeface="Montserrat" pitchFamily="2" charset="0"/>
                <a:ea typeface="Roboto Condensed" panose="02000000000000000000" pitchFamily="2" charset="0"/>
                <a:cs typeface="Arial"/>
              </a:endParaRPr>
            </a:p>
          </p:txBody>
        </p:sp>
      </p:grpSp>
      <p:grpSp>
        <p:nvGrpSpPr>
          <p:cNvPr id="38" name="Group 37">
            <a:extLst>
              <a:ext uri="{FF2B5EF4-FFF2-40B4-BE49-F238E27FC236}">
                <a16:creationId xmlns:a16="http://schemas.microsoft.com/office/drawing/2014/main" id="{85D5C004-CD03-FF51-ABD3-1950B1636E69}"/>
              </a:ext>
            </a:extLst>
          </p:cNvPr>
          <p:cNvGrpSpPr/>
          <p:nvPr/>
        </p:nvGrpSpPr>
        <p:grpSpPr>
          <a:xfrm>
            <a:off x="10419851" y="3291626"/>
            <a:ext cx="250083" cy="250084"/>
            <a:chOff x="8057572" y="3093475"/>
            <a:chExt cx="250083" cy="250084"/>
          </a:xfrm>
        </p:grpSpPr>
        <p:sp>
          <p:nvSpPr>
            <p:cNvPr id="39" name="Freeform: Shape 38">
              <a:extLst>
                <a:ext uri="{FF2B5EF4-FFF2-40B4-BE49-F238E27FC236}">
                  <a16:creationId xmlns:a16="http://schemas.microsoft.com/office/drawing/2014/main" id="{AAB3BD02-98FF-6B90-B710-E71529182871}"/>
                </a:ext>
              </a:extLst>
            </p:cNvPr>
            <p:cNvSpPr/>
            <p:nvPr/>
          </p:nvSpPr>
          <p:spPr>
            <a:xfrm rot="5400000" flipH="1">
              <a:off x="8057572" y="3093475"/>
              <a:ext cx="250084" cy="250083"/>
            </a:xfrm>
            <a:custGeom>
              <a:avLst/>
              <a:gdLst>
                <a:gd name="connsiteX0" fmla="*/ 183881 w 183881"/>
                <a:gd name="connsiteY0" fmla="*/ 91940 h 183880"/>
                <a:gd name="connsiteX1" fmla="*/ 91941 w 183881"/>
                <a:gd name="connsiteY1" fmla="*/ 183881 h 183880"/>
                <a:gd name="connsiteX2" fmla="*/ 0 w 183881"/>
                <a:gd name="connsiteY2" fmla="*/ 91940 h 183880"/>
                <a:gd name="connsiteX3" fmla="*/ 91941 w 183881"/>
                <a:gd name="connsiteY3" fmla="*/ 0 h 183880"/>
                <a:gd name="connsiteX4" fmla="*/ 183881 w 183881"/>
                <a:gd name="connsiteY4" fmla="*/ 91940 h 183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881" h="183880">
                  <a:moveTo>
                    <a:pt x="183881" y="91940"/>
                  </a:moveTo>
                  <a:cubicBezTo>
                    <a:pt x="183881" y="142718"/>
                    <a:pt x="142718" y="183881"/>
                    <a:pt x="91941" y="183881"/>
                  </a:cubicBezTo>
                  <a:cubicBezTo>
                    <a:pt x="41163" y="183881"/>
                    <a:pt x="0" y="142718"/>
                    <a:pt x="0" y="91940"/>
                  </a:cubicBezTo>
                  <a:cubicBezTo>
                    <a:pt x="0" y="41163"/>
                    <a:pt x="41163" y="0"/>
                    <a:pt x="91941" y="0"/>
                  </a:cubicBezTo>
                  <a:cubicBezTo>
                    <a:pt x="142718" y="0"/>
                    <a:pt x="183881" y="41163"/>
                    <a:pt x="183881" y="91940"/>
                  </a:cubicBezTo>
                  <a:close/>
                </a:path>
              </a:pathLst>
            </a:custGeom>
            <a:solidFill>
              <a:srgbClr val="4C413A"/>
            </a:solidFill>
            <a:ln w="68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sz="2000" b="0" i="0" u="none" strike="noStrike" kern="0" cap="none" spc="0" normalizeH="0" baseline="0" noProof="0" dirty="0">
                <a:ln>
                  <a:noFill/>
                </a:ln>
                <a:solidFill>
                  <a:prstClr val="black">
                    <a:lumMod val="85000"/>
                    <a:lumOff val="15000"/>
                  </a:prstClr>
                </a:solidFill>
                <a:effectLst/>
                <a:uLnTx/>
                <a:uFillTx/>
                <a:latin typeface="Montserrat" pitchFamily="2" charset="0"/>
                <a:ea typeface="Roboto Condensed" panose="02000000000000000000" pitchFamily="2" charset="0"/>
                <a:cs typeface="Arial"/>
              </a:endParaRPr>
            </a:p>
          </p:txBody>
        </p:sp>
        <p:sp>
          <p:nvSpPr>
            <p:cNvPr id="40" name="Freeform: Shape 39">
              <a:extLst>
                <a:ext uri="{FF2B5EF4-FFF2-40B4-BE49-F238E27FC236}">
                  <a16:creationId xmlns:a16="http://schemas.microsoft.com/office/drawing/2014/main" id="{DFF44333-DEF7-9301-F196-32DF4399549B}"/>
                </a:ext>
              </a:extLst>
            </p:cNvPr>
            <p:cNvSpPr/>
            <p:nvPr/>
          </p:nvSpPr>
          <p:spPr>
            <a:xfrm rot="5400000" flipH="1">
              <a:off x="8094159" y="3130062"/>
              <a:ext cx="176910" cy="176910"/>
            </a:xfrm>
            <a:custGeom>
              <a:avLst/>
              <a:gdLst>
                <a:gd name="connsiteX0" fmla="*/ 130079 w 130078"/>
                <a:gd name="connsiteY0" fmla="*/ 65039 h 130078"/>
                <a:gd name="connsiteX1" fmla="*/ 65039 w 130078"/>
                <a:gd name="connsiteY1" fmla="*/ 130079 h 130078"/>
                <a:gd name="connsiteX2" fmla="*/ 0 w 130078"/>
                <a:gd name="connsiteY2" fmla="*/ 65039 h 130078"/>
                <a:gd name="connsiteX3" fmla="*/ 65039 w 130078"/>
                <a:gd name="connsiteY3" fmla="*/ 0 h 130078"/>
                <a:gd name="connsiteX4" fmla="*/ 130079 w 130078"/>
                <a:gd name="connsiteY4" fmla="*/ 65039 h 130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078" h="130078">
                  <a:moveTo>
                    <a:pt x="130079" y="65039"/>
                  </a:moveTo>
                  <a:cubicBezTo>
                    <a:pt x="130079" y="100960"/>
                    <a:pt x="100960" y="130079"/>
                    <a:pt x="65039" y="130079"/>
                  </a:cubicBezTo>
                  <a:cubicBezTo>
                    <a:pt x="29119" y="130079"/>
                    <a:pt x="0" y="100960"/>
                    <a:pt x="0" y="65039"/>
                  </a:cubicBezTo>
                  <a:cubicBezTo>
                    <a:pt x="0" y="29119"/>
                    <a:pt x="29119" y="0"/>
                    <a:pt x="65039" y="0"/>
                  </a:cubicBezTo>
                  <a:cubicBezTo>
                    <a:pt x="100960" y="0"/>
                    <a:pt x="130079" y="29119"/>
                    <a:pt x="130079" y="65039"/>
                  </a:cubicBezTo>
                  <a:close/>
                </a:path>
              </a:pathLst>
            </a:custGeom>
            <a:solidFill>
              <a:sysClr val="window" lastClr="FFFFFF"/>
            </a:solidFill>
            <a:ln w="68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sz="2000" b="0" i="0" u="none" strike="noStrike" kern="0" cap="none" spc="0" normalizeH="0" baseline="0" noProof="0" dirty="0">
                <a:ln>
                  <a:noFill/>
                </a:ln>
                <a:solidFill>
                  <a:prstClr val="black">
                    <a:lumMod val="85000"/>
                    <a:lumOff val="15000"/>
                  </a:prstClr>
                </a:solidFill>
                <a:effectLst/>
                <a:uLnTx/>
                <a:uFillTx/>
                <a:latin typeface="Montserrat" pitchFamily="2" charset="0"/>
                <a:ea typeface="Roboto Condensed" panose="02000000000000000000" pitchFamily="2" charset="0"/>
                <a:cs typeface="Arial"/>
              </a:endParaRPr>
            </a:p>
          </p:txBody>
        </p:sp>
      </p:grpSp>
      <p:grpSp>
        <p:nvGrpSpPr>
          <p:cNvPr id="41" name="Group 40">
            <a:extLst>
              <a:ext uri="{FF2B5EF4-FFF2-40B4-BE49-F238E27FC236}">
                <a16:creationId xmlns:a16="http://schemas.microsoft.com/office/drawing/2014/main" id="{8D143667-73BE-B73D-1A56-F6A13E57DE76}"/>
              </a:ext>
            </a:extLst>
          </p:cNvPr>
          <p:cNvGrpSpPr/>
          <p:nvPr/>
        </p:nvGrpSpPr>
        <p:grpSpPr>
          <a:xfrm>
            <a:off x="10475889" y="2295641"/>
            <a:ext cx="137916" cy="972180"/>
            <a:chOff x="8113610" y="2097490"/>
            <a:chExt cx="137916" cy="972180"/>
          </a:xfrm>
        </p:grpSpPr>
        <p:sp>
          <p:nvSpPr>
            <p:cNvPr id="42" name="Freeform: Shape 41">
              <a:extLst>
                <a:ext uri="{FF2B5EF4-FFF2-40B4-BE49-F238E27FC236}">
                  <a16:creationId xmlns:a16="http://schemas.microsoft.com/office/drawing/2014/main" id="{BB5CD928-6DDE-D641-CCB8-6AD8462A7B19}"/>
                </a:ext>
              </a:extLst>
            </p:cNvPr>
            <p:cNvSpPr/>
            <p:nvPr/>
          </p:nvSpPr>
          <p:spPr>
            <a:xfrm rot="5400000" flipH="1">
              <a:off x="8131949" y="2950094"/>
              <a:ext cx="101237" cy="137916"/>
            </a:xfrm>
            <a:custGeom>
              <a:avLst/>
              <a:gdLst>
                <a:gd name="connsiteX0" fmla="*/ 0 w 74437"/>
                <a:gd name="connsiteY0" fmla="*/ 0 h 101406"/>
                <a:gd name="connsiteX1" fmla="*/ 74438 w 74437"/>
                <a:gd name="connsiteY1" fmla="*/ 52508 h 101406"/>
                <a:gd name="connsiteX2" fmla="*/ 0 w 74437"/>
                <a:gd name="connsiteY2" fmla="*/ 101407 h 101406"/>
                <a:gd name="connsiteX3" fmla="*/ 0 w 74437"/>
                <a:gd name="connsiteY3" fmla="*/ 0 h 101406"/>
              </a:gdLst>
              <a:ahLst/>
              <a:cxnLst>
                <a:cxn ang="0">
                  <a:pos x="connsiteX0" y="connsiteY0"/>
                </a:cxn>
                <a:cxn ang="0">
                  <a:pos x="connsiteX1" y="connsiteY1"/>
                </a:cxn>
                <a:cxn ang="0">
                  <a:pos x="connsiteX2" y="connsiteY2"/>
                </a:cxn>
                <a:cxn ang="0">
                  <a:pos x="connsiteX3" y="connsiteY3"/>
                </a:cxn>
              </a:cxnLst>
              <a:rect l="l" t="t" r="r" b="b"/>
              <a:pathLst>
                <a:path w="74437" h="101406">
                  <a:moveTo>
                    <a:pt x="0" y="0"/>
                  </a:moveTo>
                  <a:lnTo>
                    <a:pt x="74438" y="52508"/>
                  </a:lnTo>
                  <a:lnTo>
                    <a:pt x="0" y="101407"/>
                  </a:lnTo>
                  <a:lnTo>
                    <a:pt x="0" y="0"/>
                  </a:lnTo>
                  <a:close/>
                </a:path>
              </a:pathLst>
            </a:custGeom>
            <a:solidFill>
              <a:srgbClr val="4C413A"/>
            </a:solidFill>
            <a:ln w="68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sz="2000" b="0" i="0" u="none" strike="noStrike" kern="1200" cap="none" spc="0" normalizeH="0" baseline="0" noProof="0" dirty="0">
                <a:ln>
                  <a:noFill/>
                </a:ln>
                <a:solidFill>
                  <a:prstClr val="black">
                    <a:lumMod val="85000"/>
                    <a:lumOff val="15000"/>
                  </a:prstClr>
                </a:solidFill>
                <a:effectLst/>
                <a:uLnTx/>
                <a:uFillTx/>
                <a:latin typeface="Montserrat" pitchFamily="2" charset="0"/>
                <a:ea typeface="Roboto Condensed" panose="02000000000000000000" pitchFamily="2" charset="0"/>
                <a:cs typeface="Arial"/>
              </a:endParaRPr>
            </a:p>
          </p:txBody>
        </p:sp>
        <p:sp>
          <p:nvSpPr>
            <p:cNvPr id="43" name="Freeform: Shape 42">
              <a:extLst>
                <a:ext uri="{FF2B5EF4-FFF2-40B4-BE49-F238E27FC236}">
                  <a16:creationId xmlns:a16="http://schemas.microsoft.com/office/drawing/2014/main" id="{99209988-2D23-8D45-C340-702B88252B04}"/>
                </a:ext>
              </a:extLst>
            </p:cNvPr>
            <p:cNvSpPr/>
            <p:nvPr/>
          </p:nvSpPr>
          <p:spPr>
            <a:xfrm rot="5400000" flipH="1">
              <a:off x="7753348" y="2522124"/>
              <a:ext cx="858530" cy="9262"/>
            </a:xfrm>
            <a:custGeom>
              <a:avLst/>
              <a:gdLst>
                <a:gd name="connsiteX0" fmla="*/ 821203 w 858530"/>
                <a:gd name="connsiteY0" fmla="*/ 9262 h 9262"/>
                <a:gd name="connsiteX1" fmla="*/ 821203 w 858530"/>
                <a:gd name="connsiteY1" fmla="*/ 0 h 9262"/>
                <a:gd name="connsiteX2" fmla="*/ 858530 w 858530"/>
                <a:gd name="connsiteY2" fmla="*/ 0 h 9262"/>
                <a:gd name="connsiteX3" fmla="*/ 858530 w 858530"/>
                <a:gd name="connsiteY3" fmla="*/ 9262 h 9262"/>
                <a:gd name="connsiteX4" fmla="*/ 746548 w 858530"/>
                <a:gd name="connsiteY4" fmla="*/ 9262 h 9262"/>
                <a:gd name="connsiteX5" fmla="*/ 746548 w 858530"/>
                <a:gd name="connsiteY5" fmla="*/ 0 h 9262"/>
                <a:gd name="connsiteX6" fmla="*/ 783875 w 858530"/>
                <a:gd name="connsiteY6" fmla="*/ 0 h 9262"/>
                <a:gd name="connsiteX7" fmla="*/ 783875 w 858530"/>
                <a:gd name="connsiteY7" fmla="*/ 9262 h 9262"/>
                <a:gd name="connsiteX8" fmla="*/ 671893 w 858530"/>
                <a:gd name="connsiteY8" fmla="*/ 9262 h 9262"/>
                <a:gd name="connsiteX9" fmla="*/ 671893 w 858530"/>
                <a:gd name="connsiteY9" fmla="*/ 0 h 9262"/>
                <a:gd name="connsiteX10" fmla="*/ 709220 w 858530"/>
                <a:gd name="connsiteY10" fmla="*/ 0 h 9262"/>
                <a:gd name="connsiteX11" fmla="*/ 709220 w 858530"/>
                <a:gd name="connsiteY11" fmla="*/ 9262 h 9262"/>
                <a:gd name="connsiteX12" fmla="*/ 597238 w 858530"/>
                <a:gd name="connsiteY12" fmla="*/ 9262 h 9262"/>
                <a:gd name="connsiteX13" fmla="*/ 597238 w 858530"/>
                <a:gd name="connsiteY13" fmla="*/ 0 h 9262"/>
                <a:gd name="connsiteX14" fmla="*/ 634566 w 858530"/>
                <a:gd name="connsiteY14" fmla="*/ 0 h 9262"/>
                <a:gd name="connsiteX15" fmla="*/ 634566 w 858530"/>
                <a:gd name="connsiteY15" fmla="*/ 9262 h 9262"/>
                <a:gd name="connsiteX16" fmla="*/ 522583 w 858530"/>
                <a:gd name="connsiteY16" fmla="*/ 9262 h 9262"/>
                <a:gd name="connsiteX17" fmla="*/ 522583 w 858530"/>
                <a:gd name="connsiteY17" fmla="*/ 0 h 9262"/>
                <a:gd name="connsiteX18" fmla="*/ 559910 w 858530"/>
                <a:gd name="connsiteY18" fmla="*/ 0 h 9262"/>
                <a:gd name="connsiteX19" fmla="*/ 559910 w 858530"/>
                <a:gd name="connsiteY19" fmla="*/ 9262 h 9262"/>
                <a:gd name="connsiteX20" fmla="*/ 447928 w 858530"/>
                <a:gd name="connsiteY20" fmla="*/ 9262 h 9262"/>
                <a:gd name="connsiteX21" fmla="*/ 447928 w 858530"/>
                <a:gd name="connsiteY21" fmla="*/ 0 h 9262"/>
                <a:gd name="connsiteX22" fmla="*/ 485256 w 858530"/>
                <a:gd name="connsiteY22" fmla="*/ 0 h 9262"/>
                <a:gd name="connsiteX23" fmla="*/ 485256 w 858530"/>
                <a:gd name="connsiteY23" fmla="*/ 9262 h 9262"/>
                <a:gd name="connsiteX24" fmla="*/ 373275 w 858530"/>
                <a:gd name="connsiteY24" fmla="*/ 9262 h 9262"/>
                <a:gd name="connsiteX25" fmla="*/ 373275 w 858530"/>
                <a:gd name="connsiteY25" fmla="*/ 0 h 9262"/>
                <a:gd name="connsiteX26" fmla="*/ 410602 w 858530"/>
                <a:gd name="connsiteY26" fmla="*/ 0 h 9262"/>
                <a:gd name="connsiteX27" fmla="*/ 410602 w 858530"/>
                <a:gd name="connsiteY27" fmla="*/ 9262 h 9262"/>
                <a:gd name="connsiteX28" fmla="*/ 298620 w 858530"/>
                <a:gd name="connsiteY28" fmla="*/ 9262 h 9262"/>
                <a:gd name="connsiteX29" fmla="*/ 298620 w 858530"/>
                <a:gd name="connsiteY29" fmla="*/ 0 h 9262"/>
                <a:gd name="connsiteX30" fmla="*/ 335947 w 858530"/>
                <a:gd name="connsiteY30" fmla="*/ 0 h 9262"/>
                <a:gd name="connsiteX31" fmla="*/ 335947 w 858530"/>
                <a:gd name="connsiteY31" fmla="*/ 9262 h 9262"/>
                <a:gd name="connsiteX32" fmla="*/ 223965 w 858530"/>
                <a:gd name="connsiteY32" fmla="*/ 9262 h 9262"/>
                <a:gd name="connsiteX33" fmla="*/ 223965 w 858530"/>
                <a:gd name="connsiteY33" fmla="*/ 0 h 9262"/>
                <a:gd name="connsiteX34" fmla="*/ 261292 w 858530"/>
                <a:gd name="connsiteY34" fmla="*/ 0 h 9262"/>
                <a:gd name="connsiteX35" fmla="*/ 261292 w 858530"/>
                <a:gd name="connsiteY35" fmla="*/ 9262 h 9262"/>
                <a:gd name="connsiteX36" fmla="*/ 149310 w 858530"/>
                <a:gd name="connsiteY36" fmla="*/ 9262 h 9262"/>
                <a:gd name="connsiteX37" fmla="*/ 149310 w 858530"/>
                <a:gd name="connsiteY37" fmla="*/ 0 h 9262"/>
                <a:gd name="connsiteX38" fmla="*/ 186637 w 858530"/>
                <a:gd name="connsiteY38" fmla="*/ 0 h 9262"/>
                <a:gd name="connsiteX39" fmla="*/ 186637 w 858530"/>
                <a:gd name="connsiteY39" fmla="*/ 9262 h 9262"/>
                <a:gd name="connsiteX40" fmla="*/ 74655 w 858530"/>
                <a:gd name="connsiteY40" fmla="*/ 9262 h 9262"/>
                <a:gd name="connsiteX41" fmla="*/ 74655 w 858530"/>
                <a:gd name="connsiteY41" fmla="*/ 0 h 9262"/>
                <a:gd name="connsiteX42" fmla="*/ 111982 w 858530"/>
                <a:gd name="connsiteY42" fmla="*/ 0 h 9262"/>
                <a:gd name="connsiteX43" fmla="*/ 111982 w 858530"/>
                <a:gd name="connsiteY43" fmla="*/ 9262 h 9262"/>
                <a:gd name="connsiteX44" fmla="*/ 0 w 858530"/>
                <a:gd name="connsiteY44" fmla="*/ 9262 h 9262"/>
                <a:gd name="connsiteX45" fmla="*/ 0 w 858530"/>
                <a:gd name="connsiteY45" fmla="*/ 0 h 9262"/>
                <a:gd name="connsiteX46" fmla="*/ 37328 w 858530"/>
                <a:gd name="connsiteY46" fmla="*/ 0 h 9262"/>
                <a:gd name="connsiteX47" fmla="*/ 37328 w 858530"/>
                <a:gd name="connsiteY47" fmla="*/ 9262 h 9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858530" h="9262">
                  <a:moveTo>
                    <a:pt x="821203" y="9262"/>
                  </a:moveTo>
                  <a:lnTo>
                    <a:pt x="821203" y="0"/>
                  </a:lnTo>
                  <a:lnTo>
                    <a:pt x="858530" y="0"/>
                  </a:lnTo>
                  <a:lnTo>
                    <a:pt x="858530" y="9262"/>
                  </a:lnTo>
                  <a:close/>
                  <a:moveTo>
                    <a:pt x="746548" y="9262"/>
                  </a:moveTo>
                  <a:lnTo>
                    <a:pt x="746548" y="0"/>
                  </a:lnTo>
                  <a:lnTo>
                    <a:pt x="783875" y="0"/>
                  </a:lnTo>
                  <a:lnTo>
                    <a:pt x="783875" y="9262"/>
                  </a:lnTo>
                  <a:close/>
                  <a:moveTo>
                    <a:pt x="671893" y="9262"/>
                  </a:moveTo>
                  <a:lnTo>
                    <a:pt x="671893" y="0"/>
                  </a:lnTo>
                  <a:lnTo>
                    <a:pt x="709220" y="0"/>
                  </a:lnTo>
                  <a:lnTo>
                    <a:pt x="709220" y="9262"/>
                  </a:lnTo>
                  <a:close/>
                  <a:moveTo>
                    <a:pt x="597238" y="9262"/>
                  </a:moveTo>
                  <a:lnTo>
                    <a:pt x="597238" y="0"/>
                  </a:lnTo>
                  <a:lnTo>
                    <a:pt x="634566" y="0"/>
                  </a:lnTo>
                  <a:lnTo>
                    <a:pt x="634566" y="9262"/>
                  </a:lnTo>
                  <a:close/>
                  <a:moveTo>
                    <a:pt x="522583" y="9262"/>
                  </a:moveTo>
                  <a:lnTo>
                    <a:pt x="522583" y="0"/>
                  </a:lnTo>
                  <a:lnTo>
                    <a:pt x="559910" y="0"/>
                  </a:lnTo>
                  <a:lnTo>
                    <a:pt x="559910" y="9262"/>
                  </a:lnTo>
                  <a:close/>
                  <a:moveTo>
                    <a:pt x="447928" y="9262"/>
                  </a:moveTo>
                  <a:lnTo>
                    <a:pt x="447928" y="0"/>
                  </a:lnTo>
                  <a:lnTo>
                    <a:pt x="485256" y="0"/>
                  </a:lnTo>
                  <a:lnTo>
                    <a:pt x="485256" y="9262"/>
                  </a:lnTo>
                  <a:close/>
                  <a:moveTo>
                    <a:pt x="373275" y="9262"/>
                  </a:moveTo>
                  <a:lnTo>
                    <a:pt x="373275" y="0"/>
                  </a:lnTo>
                  <a:lnTo>
                    <a:pt x="410602" y="0"/>
                  </a:lnTo>
                  <a:lnTo>
                    <a:pt x="410602" y="9262"/>
                  </a:lnTo>
                  <a:close/>
                  <a:moveTo>
                    <a:pt x="298620" y="9262"/>
                  </a:moveTo>
                  <a:lnTo>
                    <a:pt x="298620" y="0"/>
                  </a:lnTo>
                  <a:lnTo>
                    <a:pt x="335947" y="0"/>
                  </a:lnTo>
                  <a:lnTo>
                    <a:pt x="335947" y="9262"/>
                  </a:lnTo>
                  <a:close/>
                  <a:moveTo>
                    <a:pt x="223965" y="9262"/>
                  </a:moveTo>
                  <a:lnTo>
                    <a:pt x="223965" y="0"/>
                  </a:lnTo>
                  <a:lnTo>
                    <a:pt x="261292" y="0"/>
                  </a:lnTo>
                  <a:lnTo>
                    <a:pt x="261292" y="9262"/>
                  </a:lnTo>
                  <a:close/>
                  <a:moveTo>
                    <a:pt x="149310" y="9262"/>
                  </a:moveTo>
                  <a:lnTo>
                    <a:pt x="149310" y="0"/>
                  </a:lnTo>
                  <a:lnTo>
                    <a:pt x="186637" y="0"/>
                  </a:lnTo>
                  <a:lnTo>
                    <a:pt x="186637" y="9262"/>
                  </a:lnTo>
                  <a:close/>
                  <a:moveTo>
                    <a:pt x="74655" y="9262"/>
                  </a:moveTo>
                  <a:lnTo>
                    <a:pt x="74655" y="0"/>
                  </a:lnTo>
                  <a:lnTo>
                    <a:pt x="111982" y="0"/>
                  </a:lnTo>
                  <a:lnTo>
                    <a:pt x="111982" y="9262"/>
                  </a:lnTo>
                  <a:close/>
                  <a:moveTo>
                    <a:pt x="0" y="9262"/>
                  </a:moveTo>
                  <a:lnTo>
                    <a:pt x="0" y="0"/>
                  </a:lnTo>
                  <a:lnTo>
                    <a:pt x="37328" y="0"/>
                  </a:lnTo>
                  <a:lnTo>
                    <a:pt x="37328" y="9262"/>
                  </a:lnTo>
                  <a:close/>
                </a:path>
              </a:pathLst>
            </a:custGeom>
            <a:solidFill>
              <a:srgbClr val="4C413A"/>
            </a:solidFill>
            <a:ln w="6804"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sz="2000" b="0" i="0" u="none" strike="noStrike" kern="1200" cap="none" spc="0" normalizeH="0" baseline="0" noProof="0" dirty="0">
                <a:ln>
                  <a:noFill/>
                </a:ln>
                <a:solidFill>
                  <a:prstClr val="black">
                    <a:lumMod val="85000"/>
                    <a:lumOff val="15000"/>
                  </a:prstClr>
                </a:solidFill>
                <a:effectLst/>
                <a:uLnTx/>
                <a:uFillTx/>
                <a:latin typeface="Montserrat" pitchFamily="2" charset="0"/>
                <a:ea typeface="Roboto Condensed" panose="02000000000000000000" pitchFamily="2" charset="0"/>
                <a:cs typeface="Arial"/>
              </a:endParaRPr>
            </a:p>
          </p:txBody>
        </p:sp>
      </p:grpSp>
      <p:sp>
        <p:nvSpPr>
          <p:cNvPr id="45" name="TextBox 44">
            <a:extLst>
              <a:ext uri="{FF2B5EF4-FFF2-40B4-BE49-F238E27FC236}">
                <a16:creationId xmlns:a16="http://schemas.microsoft.com/office/drawing/2014/main" id="{5FD4BA9E-CF95-6A0A-7298-05E728222752}"/>
              </a:ext>
            </a:extLst>
          </p:cNvPr>
          <p:cNvSpPr txBox="1"/>
          <p:nvPr/>
        </p:nvSpPr>
        <p:spPr>
          <a:xfrm>
            <a:off x="1026903" y="226989"/>
            <a:ext cx="2891126" cy="1938992"/>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Nguyễn Đình Chiểu (1822 - 1888) là một trong những nhà văn Nam Bộ xuất sắc nhất thời trung đại.</a:t>
            </a:r>
            <a:endParaRPr kumimoji="0" lang="en-SG"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6" name="TextBox 45">
            <a:extLst>
              <a:ext uri="{FF2B5EF4-FFF2-40B4-BE49-F238E27FC236}">
                <a16:creationId xmlns:a16="http://schemas.microsoft.com/office/drawing/2014/main" id="{EBFB97FA-9973-CA0D-F331-DAAA3A7B731B}"/>
              </a:ext>
            </a:extLst>
          </p:cNvPr>
          <p:cNvSpPr txBox="1"/>
          <p:nvPr/>
        </p:nvSpPr>
        <p:spPr>
          <a:xfrm>
            <a:off x="3228762" y="4314874"/>
            <a:ext cx="3424295" cy="2308324"/>
          </a:xfrm>
          <a:prstGeom prst="rect">
            <a:avLst/>
          </a:prstGeom>
          <a:solidFill>
            <a:srgbClr val="DAE3F3"/>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Ông quê gốc ở tỉnh Thừa Thiên (nay là Thừa Thiên Huế) nhưng sinh ra và lớn lên ở quê mẹ là tỉnh Gia Định (nay là Thành phố Hồ Chí Minh).</a:t>
            </a:r>
            <a:endParaRPr kumimoji="0" lang="en-SG"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7" name="TextBox 46">
            <a:extLst>
              <a:ext uri="{FF2B5EF4-FFF2-40B4-BE49-F238E27FC236}">
                <a16:creationId xmlns:a16="http://schemas.microsoft.com/office/drawing/2014/main" id="{092E85CD-76DB-A379-B31E-F08E776E5F77}"/>
              </a:ext>
            </a:extLst>
          </p:cNvPr>
          <p:cNvSpPr txBox="1"/>
          <p:nvPr/>
        </p:nvSpPr>
        <p:spPr>
          <a:xfrm>
            <a:off x="5170751" y="70030"/>
            <a:ext cx="3164712" cy="2677656"/>
          </a:xfrm>
          <a:prstGeom prst="rect">
            <a:avLst/>
          </a:prstGeom>
          <a:solidFill>
            <a:schemeClr val="accent4">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Cuộc đời Nguyễn Đình Chiểu trải qua nhiều thăng trầm. Ông là tấm gương về nghị lực sống phi thường, khí tiết thanh cao, lòng yêu nước sâu nặng.</a:t>
            </a:r>
            <a:endParaRPr kumimoji="0" lang="en-SG"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8" name="TextBox 47">
            <a:extLst>
              <a:ext uri="{FF2B5EF4-FFF2-40B4-BE49-F238E27FC236}">
                <a16:creationId xmlns:a16="http://schemas.microsoft.com/office/drawing/2014/main" id="{B5AE86D1-BD44-87B7-B491-C9956ECA872E}"/>
              </a:ext>
            </a:extLst>
          </p:cNvPr>
          <p:cNvSpPr txBox="1"/>
          <p:nvPr/>
        </p:nvSpPr>
        <p:spPr>
          <a:xfrm>
            <a:off x="7497080" y="4314874"/>
            <a:ext cx="3258592" cy="1938992"/>
          </a:xfrm>
          <a:prstGeom prst="rect">
            <a:avLst/>
          </a:prstGeom>
          <a:solidFill>
            <a:srgbClr val="BADBCD"/>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Nguyễn Đình Chiểu để lại di sản văn chương đồ sộ, gồm nhiều tác phẩm truyện thơ Nôm, văn tế và thơ Đường luật.</a:t>
            </a:r>
            <a:endParaRPr kumimoji="0" lang="en-SG"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9" name="TextBox 48">
            <a:extLst>
              <a:ext uri="{FF2B5EF4-FFF2-40B4-BE49-F238E27FC236}">
                <a16:creationId xmlns:a16="http://schemas.microsoft.com/office/drawing/2014/main" id="{8D3DDE9A-8C14-901F-4D31-7263DCD52DA3}"/>
              </a:ext>
            </a:extLst>
          </p:cNvPr>
          <p:cNvSpPr txBox="1"/>
          <p:nvPr/>
        </p:nvSpPr>
        <p:spPr>
          <a:xfrm>
            <a:off x="8731229" y="222346"/>
            <a:ext cx="3377243" cy="1938992"/>
          </a:xfrm>
          <a:prstGeom prst="rect">
            <a:avLst/>
          </a:prstGeom>
          <a:solidFill>
            <a:schemeClr val="accent2">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Năm  2021,  Nguyễn  Đình  Chiểu được UNESCO ra nghị quyết vinh danh và kỉ niệm 200 năm ngày sinh của ông.</a:t>
            </a:r>
            <a:endParaRPr kumimoji="0" lang="en-SG"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6FFD4098-40BD-5F14-3601-11710FEDB128}"/>
              </a:ext>
            </a:extLst>
          </p:cNvPr>
          <p:cNvPicPr>
            <a:picLocks noChangeAspect="1"/>
          </p:cNvPicPr>
          <p:nvPr/>
        </p:nvPicPr>
        <p:blipFill rotWithShape="1">
          <a:blip r:embed="rId5"/>
          <a:srcRect l="49928" t="-1" r="5071" b="11752"/>
          <a:stretch/>
        </p:blipFill>
        <p:spPr>
          <a:xfrm>
            <a:off x="249538" y="3026319"/>
            <a:ext cx="2222928" cy="289294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15677326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250" fill="hold"/>
                                        <p:tgtEl>
                                          <p:spTgt spid="14"/>
                                        </p:tgtEl>
                                        <p:attrNameLst>
                                          <p:attrName>ppt_w</p:attrName>
                                        </p:attrNameLst>
                                      </p:cBhvr>
                                      <p:tavLst>
                                        <p:tav tm="0">
                                          <p:val>
                                            <p:fltVal val="0"/>
                                          </p:val>
                                        </p:tav>
                                        <p:tav tm="100000">
                                          <p:val>
                                            <p:strVal val="#ppt_w"/>
                                          </p:val>
                                        </p:tav>
                                      </p:tavLst>
                                    </p:anim>
                                    <p:anim calcmode="lin" valueType="num">
                                      <p:cBhvr>
                                        <p:cTn id="13" dur="250" fill="hold"/>
                                        <p:tgtEl>
                                          <p:spTgt spid="14"/>
                                        </p:tgtEl>
                                        <p:attrNameLst>
                                          <p:attrName>ppt_h</p:attrName>
                                        </p:attrNameLst>
                                      </p:cBhvr>
                                      <p:tavLst>
                                        <p:tav tm="0">
                                          <p:val>
                                            <p:fltVal val="0"/>
                                          </p:val>
                                        </p:tav>
                                        <p:tav tm="100000">
                                          <p:val>
                                            <p:strVal val="#ppt_h"/>
                                          </p:val>
                                        </p:tav>
                                      </p:tavLst>
                                    </p:anim>
                                    <p:animEffect transition="in" filter="fade">
                                      <p:cBhvr>
                                        <p:cTn id="14" dur="250"/>
                                        <p:tgtEl>
                                          <p:spTgt spid="14"/>
                                        </p:tgtEl>
                                      </p:cBhvr>
                                    </p:animEffect>
                                  </p:childTnLst>
                                </p:cTn>
                              </p:par>
                            </p:childTnLst>
                          </p:cTn>
                        </p:par>
                        <p:par>
                          <p:cTn id="15" fill="hold">
                            <p:stCondLst>
                              <p:cond delay="250"/>
                            </p:stCondLst>
                            <p:childTnLst>
                              <p:par>
                                <p:cTn id="16" presetID="22" presetClass="entr" presetSubtype="4" fill="hold" nodeType="after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down)">
                                      <p:cBhvr>
                                        <p:cTn id="18" dur="200"/>
                                        <p:tgtEl>
                                          <p:spTgt spid="17"/>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45"/>
                                        </p:tgtEl>
                                        <p:attrNameLst>
                                          <p:attrName>style.visibility</p:attrName>
                                        </p:attrNameLst>
                                      </p:cBhvr>
                                      <p:to>
                                        <p:strVal val="visible"/>
                                      </p:to>
                                    </p:set>
                                    <p:animEffect transition="in" filter="barn(inVertical)">
                                      <p:cBhvr>
                                        <p:cTn id="21" dur="500"/>
                                        <p:tgtEl>
                                          <p:spTgt spid="45"/>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20"/>
                                        </p:tgtEl>
                                        <p:attrNameLst>
                                          <p:attrName>style.visibility</p:attrName>
                                        </p:attrNameLst>
                                      </p:cBhvr>
                                      <p:to>
                                        <p:strVal val="visible"/>
                                      </p:to>
                                    </p:set>
                                    <p:anim calcmode="lin" valueType="num">
                                      <p:cBhvr>
                                        <p:cTn id="26" dur="250" fill="hold"/>
                                        <p:tgtEl>
                                          <p:spTgt spid="20"/>
                                        </p:tgtEl>
                                        <p:attrNameLst>
                                          <p:attrName>ppt_w</p:attrName>
                                        </p:attrNameLst>
                                      </p:cBhvr>
                                      <p:tavLst>
                                        <p:tav tm="0">
                                          <p:val>
                                            <p:fltVal val="0"/>
                                          </p:val>
                                        </p:tav>
                                        <p:tav tm="100000">
                                          <p:val>
                                            <p:strVal val="#ppt_w"/>
                                          </p:val>
                                        </p:tav>
                                      </p:tavLst>
                                    </p:anim>
                                    <p:anim calcmode="lin" valueType="num">
                                      <p:cBhvr>
                                        <p:cTn id="27" dur="250" fill="hold"/>
                                        <p:tgtEl>
                                          <p:spTgt spid="20"/>
                                        </p:tgtEl>
                                        <p:attrNameLst>
                                          <p:attrName>ppt_h</p:attrName>
                                        </p:attrNameLst>
                                      </p:cBhvr>
                                      <p:tavLst>
                                        <p:tav tm="0">
                                          <p:val>
                                            <p:fltVal val="0"/>
                                          </p:val>
                                        </p:tav>
                                        <p:tav tm="100000">
                                          <p:val>
                                            <p:strVal val="#ppt_h"/>
                                          </p:val>
                                        </p:tav>
                                      </p:tavLst>
                                    </p:anim>
                                    <p:animEffect transition="in" filter="fade">
                                      <p:cBhvr>
                                        <p:cTn id="28" dur="250"/>
                                        <p:tgtEl>
                                          <p:spTgt spid="20"/>
                                        </p:tgtEl>
                                      </p:cBhvr>
                                    </p:animEffect>
                                  </p:childTnLst>
                                </p:cTn>
                              </p:par>
                            </p:childTnLst>
                          </p:cTn>
                        </p:par>
                        <p:par>
                          <p:cTn id="29" fill="hold">
                            <p:stCondLst>
                              <p:cond delay="250"/>
                            </p:stCondLst>
                            <p:childTnLst>
                              <p:par>
                                <p:cTn id="30" presetID="22" presetClass="entr" presetSubtype="1" fill="hold" nodeType="after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wipe(up)">
                                      <p:cBhvr>
                                        <p:cTn id="32" dur="200"/>
                                        <p:tgtEl>
                                          <p:spTgt spid="23"/>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46"/>
                                        </p:tgtEl>
                                        <p:attrNameLst>
                                          <p:attrName>style.visibility</p:attrName>
                                        </p:attrNameLst>
                                      </p:cBhvr>
                                      <p:to>
                                        <p:strVal val="visible"/>
                                      </p:to>
                                    </p:set>
                                    <p:animEffect transition="in" filter="barn(inVertical)">
                                      <p:cBhvr>
                                        <p:cTn id="35" dur="500"/>
                                        <p:tgtEl>
                                          <p:spTgt spid="46"/>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26"/>
                                        </p:tgtEl>
                                        <p:attrNameLst>
                                          <p:attrName>style.visibility</p:attrName>
                                        </p:attrNameLst>
                                      </p:cBhvr>
                                      <p:to>
                                        <p:strVal val="visible"/>
                                      </p:to>
                                    </p:set>
                                    <p:anim calcmode="lin" valueType="num">
                                      <p:cBhvr>
                                        <p:cTn id="40" dur="250" fill="hold"/>
                                        <p:tgtEl>
                                          <p:spTgt spid="26"/>
                                        </p:tgtEl>
                                        <p:attrNameLst>
                                          <p:attrName>ppt_w</p:attrName>
                                        </p:attrNameLst>
                                      </p:cBhvr>
                                      <p:tavLst>
                                        <p:tav tm="0">
                                          <p:val>
                                            <p:fltVal val="0"/>
                                          </p:val>
                                        </p:tav>
                                        <p:tav tm="100000">
                                          <p:val>
                                            <p:strVal val="#ppt_w"/>
                                          </p:val>
                                        </p:tav>
                                      </p:tavLst>
                                    </p:anim>
                                    <p:anim calcmode="lin" valueType="num">
                                      <p:cBhvr>
                                        <p:cTn id="41" dur="250" fill="hold"/>
                                        <p:tgtEl>
                                          <p:spTgt spid="26"/>
                                        </p:tgtEl>
                                        <p:attrNameLst>
                                          <p:attrName>ppt_h</p:attrName>
                                        </p:attrNameLst>
                                      </p:cBhvr>
                                      <p:tavLst>
                                        <p:tav tm="0">
                                          <p:val>
                                            <p:fltVal val="0"/>
                                          </p:val>
                                        </p:tav>
                                        <p:tav tm="100000">
                                          <p:val>
                                            <p:strVal val="#ppt_h"/>
                                          </p:val>
                                        </p:tav>
                                      </p:tavLst>
                                    </p:anim>
                                    <p:animEffect transition="in" filter="fade">
                                      <p:cBhvr>
                                        <p:cTn id="42" dur="250"/>
                                        <p:tgtEl>
                                          <p:spTgt spid="26"/>
                                        </p:tgtEl>
                                      </p:cBhvr>
                                    </p:animEffect>
                                  </p:childTnLst>
                                </p:cTn>
                              </p:par>
                            </p:childTnLst>
                          </p:cTn>
                        </p:par>
                        <p:par>
                          <p:cTn id="43" fill="hold">
                            <p:stCondLst>
                              <p:cond delay="250"/>
                            </p:stCondLst>
                            <p:childTnLst>
                              <p:par>
                                <p:cTn id="44" presetID="22" presetClass="entr" presetSubtype="4" fill="hold" nodeType="afterEffect">
                                  <p:stCondLst>
                                    <p:cond delay="0"/>
                                  </p:stCondLst>
                                  <p:childTnLst>
                                    <p:set>
                                      <p:cBhvr>
                                        <p:cTn id="45" dur="1" fill="hold">
                                          <p:stCondLst>
                                            <p:cond delay="0"/>
                                          </p:stCondLst>
                                        </p:cTn>
                                        <p:tgtEl>
                                          <p:spTgt spid="29"/>
                                        </p:tgtEl>
                                        <p:attrNameLst>
                                          <p:attrName>style.visibility</p:attrName>
                                        </p:attrNameLst>
                                      </p:cBhvr>
                                      <p:to>
                                        <p:strVal val="visible"/>
                                      </p:to>
                                    </p:set>
                                    <p:animEffect transition="in" filter="wipe(down)">
                                      <p:cBhvr>
                                        <p:cTn id="46" dur="200"/>
                                        <p:tgtEl>
                                          <p:spTgt spid="29"/>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47"/>
                                        </p:tgtEl>
                                        <p:attrNameLst>
                                          <p:attrName>style.visibility</p:attrName>
                                        </p:attrNameLst>
                                      </p:cBhvr>
                                      <p:to>
                                        <p:strVal val="visible"/>
                                      </p:to>
                                    </p:set>
                                    <p:animEffect transition="in" filter="barn(inVertical)">
                                      <p:cBhvr>
                                        <p:cTn id="49" dur="500"/>
                                        <p:tgtEl>
                                          <p:spTgt spid="47"/>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nodeType="clickEffect">
                                  <p:stCondLst>
                                    <p:cond delay="0"/>
                                  </p:stCondLst>
                                  <p:childTnLst>
                                    <p:set>
                                      <p:cBhvr>
                                        <p:cTn id="53" dur="1" fill="hold">
                                          <p:stCondLst>
                                            <p:cond delay="0"/>
                                          </p:stCondLst>
                                        </p:cTn>
                                        <p:tgtEl>
                                          <p:spTgt spid="32"/>
                                        </p:tgtEl>
                                        <p:attrNameLst>
                                          <p:attrName>style.visibility</p:attrName>
                                        </p:attrNameLst>
                                      </p:cBhvr>
                                      <p:to>
                                        <p:strVal val="visible"/>
                                      </p:to>
                                    </p:set>
                                    <p:anim calcmode="lin" valueType="num">
                                      <p:cBhvr>
                                        <p:cTn id="54" dur="250" fill="hold"/>
                                        <p:tgtEl>
                                          <p:spTgt spid="32"/>
                                        </p:tgtEl>
                                        <p:attrNameLst>
                                          <p:attrName>ppt_w</p:attrName>
                                        </p:attrNameLst>
                                      </p:cBhvr>
                                      <p:tavLst>
                                        <p:tav tm="0">
                                          <p:val>
                                            <p:fltVal val="0"/>
                                          </p:val>
                                        </p:tav>
                                        <p:tav tm="100000">
                                          <p:val>
                                            <p:strVal val="#ppt_w"/>
                                          </p:val>
                                        </p:tav>
                                      </p:tavLst>
                                    </p:anim>
                                    <p:anim calcmode="lin" valueType="num">
                                      <p:cBhvr>
                                        <p:cTn id="55" dur="250" fill="hold"/>
                                        <p:tgtEl>
                                          <p:spTgt spid="32"/>
                                        </p:tgtEl>
                                        <p:attrNameLst>
                                          <p:attrName>ppt_h</p:attrName>
                                        </p:attrNameLst>
                                      </p:cBhvr>
                                      <p:tavLst>
                                        <p:tav tm="0">
                                          <p:val>
                                            <p:fltVal val="0"/>
                                          </p:val>
                                        </p:tav>
                                        <p:tav tm="100000">
                                          <p:val>
                                            <p:strVal val="#ppt_h"/>
                                          </p:val>
                                        </p:tav>
                                      </p:tavLst>
                                    </p:anim>
                                    <p:animEffect transition="in" filter="fade">
                                      <p:cBhvr>
                                        <p:cTn id="56" dur="250"/>
                                        <p:tgtEl>
                                          <p:spTgt spid="32"/>
                                        </p:tgtEl>
                                      </p:cBhvr>
                                    </p:animEffect>
                                  </p:childTnLst>
                                </p:cTn>
                              </p:par>
                            </p:childTnLst>
                          </p:cTn>
                        </p:par>
                        <p:par>
                          <p:cTn id="57" fill="hold">
                            <p:stCondLst>
                              <p:cond delay="250"/>
                            </p:stCondLst>
                            <p:childTnLst>
                              <p:par>
                                <p:cTn id="58" presetID="22" presetClass="entr" presetSubtype="1" fill="hold" nodeType="afterEffect">
                                  <p:stCondLst>
                                    <p:cond delay="0"/>
                                  </p:stCondLst>
                                  <p:childTnLst>
                                    <p:set>
                                      <p:cBhvr>
                                        <p:cTn id="59" dur="1" fill="hold">
                                          <p:stCondLst>
                                            <p:cond delay="0"/>
                                          </p:stCondLst>
                                        </p:cTn>
                                        <p:tgtEl>
                                          <p:spTgt spid="35"/>
                                        </p:tgtEl>
                                        <p:attrNameLst>
                                          <p:attrName>style.visibility</p:attrName>
                                        </p:attrNameLst>
                                      </p:cBhvr>
                                      <p:to>
                                        <p:strVal val="visible"/>
                                      </p:to>
                                    </p:set>
                                    <p:animEffect transition="in" filter="wipe(up)">
                                      <p:cBhvr>
                                        <p:cTn id="60" dur="200"/>
                                        <p:tgtEl>
                                          <p:spTgt spid="35"/>
                                        </p:tgtEl>
                                      </p:cBhvr>
                                    </p:animEffect>
                                  </p:childTnLst>
                                </p:cTn>
                              </p:par>
                              <p:par>
                                <p:cTn id="61" presetID="16" presetClass="entr" presetSubtype="21" fill="hold" grpId="0" nodeType="withEffect">
                                  <p:stCondLst>
                                    <p:cond delay="0"/>
                                  </p:stCondLst>
                                  <p:childTnLst>
                                    <p:set>
                                      <p:cBhvr>
                                        <p:cTn id="62" dur="1" fill="hold">
                                          <p:stCondLst>
                                            <p:cond delay="0"/>
                                          </p:stCondLst>
                                        </p:cTn>
                                        <p:tgtEl>
                                          <p:spTgt spid="48"/>
                                        </p:tgtEl>
                                        <p:attrNameLst>
                                          <p:attrName>style.visibility</p:attrName>
                                        </p:attrNameLst>
                                      </p:cBhvr>
                                      <p:to>
                                        <p:strVal val="visible"/>
                                      </p:to>
                                    </p:set>
                                    <p:animEffect transition="in" filter="barn(inVertical)">
                                      <p:cBhvr>
                                        <p:cTn id="63" dur="500"/>
                                        <p:tgtEl>
                                          <p:spTgt spid="48"/>
                                        </p:tgtEl>
                                      </p:cBhvr>
                                    </p:animEffect>
                                  </p:childTnLst>
                                </p:cTn>
                              </p:par>
                            </p:childTnLst>
                          </p:cTn>
                        </p:par>
                      </p:childTnLst>
                    </p:cTn>
                  </p:par>
                  <p:par>
                    <p:cTn id="64" fill="hold">
                      <p:stCondLst>
                        <p:cond delay="indefinite"/>
                      </p:stCondLst>
                      <p:childTnLst>
                        <p:par>
                          <p:cTn id="65" fill="hold">
                            <p:stCondLst>
                              <p:cond delay="0"/>
                            </p:stCondLst>
                            <p:childTnLst>
                              <p:par>
                                <p:cTn id="66" presetID="53" presetClass="entr" presetSubtype="16" fill="hold" nodeType="clickEffect">
                                  <p:stCondLst>
                                    <p:cond delay="0"/>
                                  </p:stCondLst>
                                  <p:childTnLst>
                                    <p:set>
                                      <p:cBhvr>
                                        <p:cTn id="67" dur="1" fill="hold">
                                          <p:stCondLst>
                                            <p:cond delay="0"/>
                                          </p:stCondLst>
                                        </p:cTn>
                                        <p:tgtEl>
                                          <p:spTgt spid="38"/>
                                        </p:tgtEl>
                                        <p:attrNameLst>
                                          <p:attrName>style.visibility</p:attrName>
                                        </p:attrNameLst>
                                      </p:cBhvr>
                                      <p:to>
                                        <p:strVal val="visible"/>
                                      </p:to>
                                    </p:set>
                                    <p:anim calcmode="lin" valueType="num">
                                      <p:cBhvr>
                                        <p:cTn id="68" dur="250" fill="hold"/>
                                        <p:tgtEl>
                                          <p:spTgt spid="38"/>
                                        </p:tgtEl>
                                        <p:attrNameLst>
                                          <p:attrName>ppt_w</p:attrName>
                                        </p:attrNameLst>
                                      </p:cBhvr>
                                      <p:tavLst>
                                        <p:tav tm="0">
                                          <p:val>
                                            <p:fltVal val="0"/>
                                          </p:val>
                                        </p:tav>
                                        <p:tav tm="100000">
                                          <p:val>
                                            <p:strVal val="#ppt_w"/>
                                          </p:val>
                                        </p:tav>
                                      </p:tavLst>
                                    </p:anim>
                                    <p:anim calcmode="lin" valueType="num">
                                      <p:cBhvr>
                                        <p:cTn id="69" dur="250" fill="hold"/>
                                        <p:tgtEl>
                                          <p:spTgt spid="38"/>
                                        </p:tgtEl>
                                        <p:attrNameLst>
                                          <p:attrName>ppt_h</p:attrName>
                                        </p:attrNameLst>
                                      </p:cBhvr>
                                      <p:tavLst>
                                        <p:tav tm="0">
                                          <p:val>
                                            <p:fltVal val="0"/>
                                          </p:val>
                                        </p:tav>
                                        <p:tav tm="100000">
                                          <p:val>
                                            <p:strVal val="#ppt_h"/>
                                          </p:val>
                                        </p:tav>
                                      </p:tavLst>
                                    </p:anim>
                                    <p:animEffect transition="in" filter="fade">
                                      <p:cBhvr>
                                        <p:cTn id="70" dur="250"/>
                                        <p:tgtEl>
                                          <p:spTgt spid="38"/>
                                        </p:tgtEl>
                                      </p:cBhvr>
                                    </p:animEffect>
                                  </p:childTnLst>
                                </p:cTn>
                              </p:par>
                            </p:childTnLst>
                          </p:cTn>
                        </p:par>
                        <p:par>
                          <p:cTn id="71" fill="hold">
                            <p:stCondLst>
                              <p:cond delay="250"/>
                            </p:stCondLst>
                            <p:childTnLst>
                              <p:par>
                                <p:cTn id="72" presetID="22" presetClass="entr" presetSubtype="4" fill="hold" nodeType="afterEffect">
                                  <p:stCondLst>
                                    <p:cond delay="0"/>
                                  </p:stCondLst>
                                  <p:childTnLst>
                                    <p:set>
                                      <p:cBhvr>
                                        <p:cTn id="73" dur="1" fill="hold">
                                          <p:stCondLst>
                                            <p:cond delay="0"/>
                                          </p:stCondLst>
                                        </p:cTn>
                                        <p:tgtEl>
                                          <p:spTgt spid="41"/>
                                        </p:tgtEl>
                                        <p:attrNameLst>
                                          <p:attrName>style.visibility</p:attrName>
                                        </p:attrNameLst>
                                      </p:cBhvr>
                                      <p:to>
                                        <p:strVal val="visible"/>
                                      </p:to>
                                    </p:set>
                                    <p:animEffect transition="in" filter="wipe(down)">
                                      <p:cBhvr>
                                        <p:cTn id="74" dur="200"/>
                                        <p:tgtEl>
                                          <p:spTgt spid="41"/>
                                        </p:tgtEl>
                                      </p:cBhvr>
                                    </p:animEffect>
                                  </p:childTnLst>
                                </p:cTn>
                              </p:par>
                              <p:par>
                                <p:cTn id="75" presetID="16" presetClass="entr" presetSubtype="21" fill="hold" grpId="0" nodeType="withEffect">
                                  <p:stCondLst>
                                    <p:cond delay="0"/>
                                  </p:stCondLst>
                                  <p:childTnLst>
                                    <p:set>
                                      <p:cBhvr>
                                        <p:cTn id="76" dur="1" fill="hold">
                                          <p:stCondLst>
                                            <p:cond delay="0"/>
                                          </p:stCondLst>
                                        </p:cTn>
                                        <p:tgtEl>
                                          <p:spTgt spid="49"/>
                                        </p:tgtEl>
                                        <p:attrNameLst>
                                          <p:attrName>style.visibility</p:attrName>
                                        </p:attrNameLst>
                                      </p:cBhvr>
                                      <p:to>
                                        <p:strVal val="visible"/>
                                      </p:to>
                                    </p:set>
                                    <p:animEffect transition="in" filter="barn(inVertical)">
                                      <p:cBhvr>
                                        <p:cTn id="77"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5" grpId="0" animBg="1"/>
      <p:bldP spid="46" grpId="0" animBg="1"/>
      <p:bldP spid="47" grpId="0" animBg="1"/>
      <p:bldP spid="48" grpId="0" animBg="1"/>
      <p:bldP spid="4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F7C4F057-95F7-E589-34F8-BA6F22DA4D55}"/>
              </a:ext>
            </a:extLst>
          </p:cNvPr>
          <p:cNvPicPr>
            <a:picLocks noChangeAspect="1"/>
          </p:cNvPicPr>
          <p:nvPr/>
        </p:nvPicPr>
        <p:blipFill>
          <a:blip r:embed="rId2"/>
          <a:srcRect b="38396"/>
          <a:stretch/>
        </p:blipFill>
        <p:spPr>
          <a:xfrm>
            <a:off x="0" y="0"/>
            <a:ext cx="12192000" cy="4224759"/>
          </a:xfrm>
          <a:prstGeom prst="rect">
            <a:avLst/>
          </a:prstGeom>
        </p:spPr>
      </p:pic>
      <p:pic>
        <p:nvPicPr>
          <p:cNvPr id="16" name="图片 3">
            <a:extLst>
              <a:ext uri="{FF2B5EF4-FFF2-40B4-BE49-F238E27FC236}">
                <a16:creationId xmlns:a16="http://schemas.microsoft.com/office/drawing/2014/main" id="{6BA3B66E-AE03-63CA-66ED-808B4638F7FD}"/>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l="6689" t="39762" r="27176"/>
          <a:stretch/>
        </p:blipFill>
        <p:spPr>
          <a:xfrm>
            <a:off x="0" y="2710948"/>
            <a:ext cx="12192000" cy="4147051"/>
          </a:xfrm>
          <a:prstGeom prst="rect">
            <a:avLst/>
          </a:prstGeom>
        </p:spPr>
      </p:pic>
      <p:sp>
        <p:nvSpPr>
          <p:cNvPr id="4" name="TextBox 3">
            <a:extLst>
              <a:ext uri="{FF2B5EF4-FFF2-40B4-BE49-F238E27FC236}">
                <a16:creationId xmlns:a16="http://schemas.microsoft.com/office/drawing/2014/main" id="{7D37B9D3-EF2A-A21B-DC9C-FAC9529861F3}"/>
              </a:ext>
            </a:extLst>
          </p:cNvPr>
          <p:cNvSpPr txBox="1"/>
          <p:nvPr/>
        </p:nvSpPr>
        <p:spPr>
          <a:xfrm>
            <a:off x="2995233" y="-116596"/>
            <a:ext cx="7457954" cy="752065"/>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vi-VN" sz="3200" b="1" i="1" u="none" strike="noStrike" kern="1200" cap="none" spc="0" normalizeH="0" baseline="0" noProof="0" dirty="0">
                <a:ln>
                  <a:noFill/>
                </a:ln>
                <a:solidFill>
                  <a:srgbClr val="000000"/>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2. Tác phẩm </a:t>
            </a:r>
            <a:r>
              <a:rPr kumimoji="0" lang="vi-VN" sz="3200" b="1" i="0" u="none" strike="noStrike" kern="1200" cap="none" spc="0" normalizeH="0" baseline="0" noProof="0" dirty="0">
                <a:ln>
                  <a:noFill/>
                </a:ln>
                <a:solidFill>
                  <a:srgbClr val="000000"/>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a:t>
            </a:r>
            <a:r>
              <a:rPr kumimoji="0" lang="vi-VN" sz="3200" b="1" i="1" u="none" strike="noStrike" kern="1200" cap="none" spc="0" normalizeH="0" baseline="0" noProof="0" dirty="0">
                <a:ln>
                  <a:noFill/>
                </a:ln>
                <a:solidFill>
                  <a:srgbClr val="000000"/>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Truyện Lục Vân Tiên”</a:t>
            </a:r>
            <a:endParaRPr kumimoji="0" lang="en-SG"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 name="图片 21" descr="07">
            <a:extLst>
              <a:ext uri="{FF2B5EF4-FFF2-40B4-BE49-F238E27FC236}">
                <a16:creationId xmlns:a16="http://schemas.microsoft.com/office/drawing/2014/main" id="{E73A7C86-7C8B-9165-CD26-129847BDF37C}"/>
              </a:ext>
            </a:extLst>
          </p:cNvPr>
          <p:cNvPicPr>
            <a:picLocks noChangeAspect="1"/>
          </p:cNvPicPr>
          <p:nvPr/>
        </p:nvPicPr>
        <p:blipFill rotWithShape="1">
          <a:blip r:embed="rId5"/>
          <a:srcRect l="-10079" r="54429" b="80000"/>
          <a:stretch/>
        </p:blipFill>
        <p:spPr>
          <a:xfrm flipH="1">
            <a:off x="-169608" y="-402772"/>
            <a:ext cx="2358625" cy="1270819"/>
          </a:xfrm>
          <a:prstGeom prst="rect">
            <a:avLst/>
          </a:prstGeom>
        </p:spPr>
      </p:pic>
      <p:pic>
        <p:nvPicPr>
          <p:cNvPr id="3" name="图片 21" descr="07">
            <a:extLst>
              <a:ext uri="{FF2B5EF4-FFF2-40B4-BE49-F238E27FC236}">
                <a16:creationId xmlns:a16="http://schemas.microsoft.com/office/drawing/2014/main" id="{429F3CEE-E8F9-6E34-81A5-D8FF1B817C69}"/>
              </a:ext>
            </a:extLst>
          </p:cNvPr>
          <p:cNvPicPr>
            <a:picLocks noChangeAspect="1"/>
          </p:cNvPicPr>
          <p:nvPr/>
        </p:nvPicPr>
        <p:blipFill rotWithShape="1">
          <a:blip r:embed="rId5"/>
          <a:srcRect l="360" t="19575" r="47586" b="62808"/>
          <a:stretch/>
        </p:blipFill>
        <p:spPr>
          <a:xfrm flipH="1">
            <a:off x="-378359" y="382171"/>
            <a:ext cx="2206225" cy="1119369"/>
          </a:xfrm>
          <a:prstGeom prst="rect">
            <a:avLst/>
          </a:prstGeom>
        </p:spPr>
      </p:pic>
      <p:cxnSp>
        <p:nvCxnSpPr>
          <p:cNvPr id="5" name="Google Shape;660;p56">
            <a:extLst>
              <a:ext uri="{FF2B5EF4-FFF2-40B4-BE49-F238E27FC236}">
                <a16:creationId xmlns:a16="http://schemas.microsoft.com/office/drawing/2014/main" id="{6CF003E0-219D-641A-AAB1-89302E6EB7A3}"/>
              </a:ext>
            </a:extLst>
          </p:cNvPr>
          <p:cNvCxnSpPr>
            <a:cxnSpLocks/>
          </p:cNvCxnSpPr>
          <p:nvPr/>
        </p:nvCxnSpPr>
        <p:spPr>
          <a:xfrm flipH="1">
            <a:off x="2379113" y="1229449"/>
            <a:ext cx="2243600" cy="805200"/>
          </a:xfrm>
          <a:prstGeom prst="bentConnector2">
            <a:avLst/>
          </a:prstGeom>
          <a:noFill/>
          <a:ln w="19050" cap="flat" cmpd="sng">
            <a:solidFill>
              <a:srgbClr val="373579"/>
            </a:solidFill>
            <a:prstDash val="solid"/>
            <a:round/>
            <a:headEnd type="none" w="med" len="med"/>
            <a:tailEnd type="none" w="med" len="med"/>
          </a:ln>
        </p:spPr>
      </p:cxnSp>
      <p:cxnSp>
        <p:nvCxnSpPr>
          <p:cNvPr id="6" name="Google Shape;660;p56">
            <a:extLst>
              <a:ext uri="{FF2B5EF4-FFF2-40B4-BE49-F238E27FC236}">
                <a16:creationId xmlns:a16="http://schemas.microsoft.com/office/drawing/2014/main" id="{DEF5D26A-44A7-6FB8-64A0-F768943C531C}"/>
              </a:ext>
            </a:extLst>
          </p:cNvPr>
          <p:cNvCxnSpPr>
            <a:cxnSpLocks/>
            <a:stCxn id="8" idx="3"/>
          </p:cNvCxnSpPr>
          <p:nvPr/>
        </p:nvCxnSpPr>
        <p:spPr>
          <a:xfrm>
            <a:off x="8878495" y="1300826"/>
            <a:ext cx="1374479" cy="923999"/>
          </a:xfrm>
          <a:prstGeom prst="bentConnector3">
            <a:avLst>
              <a:gd name="adj1" fmla="val 50000"/>
            </a:avLst>
          </a:prstGeom>
          <a:noFill/>
          <a:ln w="19050" cap="flat" cmpd="sng">
            <a:solidFill>
              <a:srgbClr val="373579"/>
            </a:solidFill>
            <a:prstDash val="solid"/>
            <a:round/>
            <a:headEnd type="none" w="med" len="med"/>
            <a:tailEnd type="none" w="med" len="med"/>
          </a:ln>
        </p:spPr>
      </p:cxnSp>
      <p:sp>
        <p:nvSpPr>
          <p:cNvPr id="7" name="Google Shape;676;p56">
            <a:extLst>
              <a:ext uri="{FF2B5EF4-FFF2-40B4-BE49-F238E27FC236}">
                <a16:creationId xmlns:a16="http://schemas.microsoft.com/office/drawing/2014/main" id="{9B73FEB8-B8B4-B052-DA56-8FBA2BC543D3}"/>
              </a:ext>
            </a:extLst>
          </p:cNvPr>
          <p:cNvSpPr/>
          <p:nvPr/>
        </p:nvSpPr>
        <p:spPr>
          <a:xfrm>
            <a:off x="3233237" y="867244"/>
            <a:ext cx="5696291" cy="832194"/>
          </a:xfrm>
          <a:custGeom>
            <a:avLst/>
            <a:gdLst/>
            <a:ahLst/>
            <a:cxnLst/>
            <a:rect l="l" t="t" r="r" b="b"/>
            <a:pathLst>
              <a:path w="101296" h="29187" extrusionOk="0">
                <a:moveTo>
                  <a:pt x="0" y="0"/>
                </a:moveTo>
                <a:lnTo>
                  <a:pt x="2003" y="29187"/>
                </a:lnTo>
                <a:lnTo>
                  <a:pt x="101296" y="29187"/>
                </a:lnTo>
                <a:lnTo>
                  <a:pt x="101296" y="0"/>
                </a:lnTo>
                <a:close/>
              </a:path>
            </a:pathLst>
          </a:custGeom>
          <a:solidFill>
            <a:srgbClr val="373579"/>
          </a:solidFill>
          <a:ln>
            <a:noFill/>
          </a:ln>
        </p:spPr>
        <p:txBody>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等线" panose="020F0502020204030204"/>
              <a:cs typeface="Arial"/>
              <a:sym typeface="Arial"/>
            </a:endParaRPr>
          </a:p>
        </p:txBody>
      </p:sp>
      <p:sp>
        <p:nvSpPr>
          <p:cNvPr id="8" name="Google Shape;661;p56">
            <a:extLst>
              <a:ext uri="{FF2B5EF4-FFF2-40B4-BE49-F238E27FC236}">
                <a16:creationId xmlns:a16="http://schemas.microsoft.com/office/drawing/2014/main" id="{AF5DE774-0B23-730D-1EC2-CC2B0F094927}"/>
              </a:ext>
            </a:extLst>
          </p:cNvPr>
          <p:cNvSpPr txBox="1"/>
          <p:nvPr/>
        </p:nvSpPr>
        <p:spPr>
          <a:xfrm>
            <a:off x="3182205" y="952024"/>
            <a:ext cx="5696291" cy="697600"/>
          </a:xfrm>
          <a:prstGeom prst="rect">
            <a:avLst/>
          </a:prstGeom>
          <a:noFill/>
          <a:ln>
            <a:noFill/>
          </a:ln>
        </p:spPr>
        <p:txBody>
          <a:bodyPr spcFirstLastPara="1" wrap="square" lIns="121900" tIns="121900" rIns="121900" bIns="121900" anchor="ctr" anchorCtr="0">
            <a:noAutofit/>
          </a:bodyPr>
          <a:lstStyle/>
          <a:p>
            <a:pPr lvl="0" algn="ctr" defTabSz="1219140">
              <a:buClr>
                <a:srgbClr val="000000"/>
              </a:buClr>
              <a:defRPr/>
            </a:pPr>
            <a:r>
              <a:rPr lang="vi-VN" sz="3600" b="1" dirty="0">
                <a:solidFill>
                  <a:schemeClr val="bg1"/>
                </a:solidFill>
                <a:latin typeface="Times New Roman" panose="02020603050405020304" pitchFamily="18" charset="0"/>
                <a:cs typeface="Times New Roman" panose="02020603050405020304" pitchFamily="18" charset="0"/>
              </a:rPr>
              <a:t>Truyện Lục Vân Tiên </a:t>
            </a:r>
            <a:endParaRPr kumimoji="0" sz="85600" b="1" i="0" u="none" strike="noStrike" kern="0" cap="none" spc="0" normalizeH="0" baseline="0" noProof="0" dirty="0">
              <a:ln>
                <a:noFill/>
              </a:ln>
              <a:solidFill>
                <a:schemeClr val="bg1"/>
              </a:solidFill>
              <a:effectLst/>
              <a:uLnTx/>
              <a:uFillTx/>
              <a:latin typeface="Times New Roman" panose="02020603050405020304" pitchFamily="18" charset="0"/>
              <a:ea typeface="Reggae One"/>
              <a:cs typeface="Times New Roman" panose="02020603050405020304" pitchFamily="18" charset="0"/>
              <a:sym typeface="Reggae One"/>
            </a:endParaRPr>
          </a:p>
        </p:txBody>
      </p:sp>
      <p:sp>
        <p:nvSpPr>
          <p:cNvPr id="9" name="Google Shape;678;p56">
            <a:extLst>
              <a:ext uri="{FF2B5EF4-FFF2-40B4-BE49-F238E27FC236}">
                <a16:creationId xmlns:a16="http://schemas.microsoft.com/office/drawing/2014/main" id="{F7EFB7A5-108D-20A3-8CF8-309D15DD0742}"/>
              </a:ext>
            </a:extLst>
          </p:cNvPr>
          <p:cNvSpPr/>
          <p:nvPr/>
        </p:nvSpPr>
        <p:spPr>
          <a:xfrm>
            <a:off x="8099163" y="2034656"/>
            <a:ext cx="3163136" cy="709823"/>
          </a:xfrm>
          <a:custGeom>
            <a:avLst/>
            <a:gdLst/>
            <a:ahLst/>
            <a:cxnLst/>
            <a:rect l="l" t="t" r="r" b="b"/>
            <a:pathLst>
              <a:path w="101296" h="29187" extrusionOk="0">
                <a:moveTo>
                  <a:pt x="0" y="0"/>
                </a:moveTo>
                <a:lnTo>
                  <a:pt x="2003" y="29187"/>
                </a:lnTo>
                <a:lnTo>
                  <a:pt x="101296" y="29187"/>
                </a:lnTo>
                <a:lnTo>
                  <a:pt x="101296" y="0"/>
                </a:lnTo>
                <a:close/>
              </a:path>
            </a:pathLst>
          </a:custGeom>
          <a:solidFill>
            <a:srgbClr val="ADA645"/>
          </a:solidFill>
          <a:ln>
            <a:noFill/>
          </a:ln>
        </p:spPr>
        <p:txBody>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等线" panose="020F0502020204030204"/>
              <a:cs typeface="Arial"/>
              <a:sym typeface="Arial"/>
            </a:endParaRPr>
          </a:p>
        </p:txBody>
      </p:sp>
      <p:sp>
        <p:nvSpPr>
          <p:cNvPr id="10" name="Google Shape;670;p56">
            <a:extLst>
              <a:ext uri="{FF2B5EF4-FFF2-40B4-BE49-F238E27FC236}">
                <a16:creationId xmlns:a16="http://schemas.microsoft.com/office/drawing/2014/main" id="{218DE378-CCA7-41B8-9C3B-BF020E24C14E}"/>
              </a:ext>
            </a:extLst>
          </p:cNvPr>
          <p:cNvSpPr txBox="1"/>
          <p:nvPr/>
        </p:nvSpPr>
        <p:spPr>
          <a:xfrm>
            <a:off x="8334731" y="2107266"/>
            <a:ext cx="2692000" cy="603683"/>
          </a:xfrm>
          <a:prstGeom prst="rect">
            <a:avLst/>
          </a:prstGeom>
          <a:noFill/>
          <a:ln>
            <a:noFill/>
          </a:ln>
        </p:spPr>
        <p:txBody>
          <a:bodyPr spcFirstLastPara="1" wrap="square" lIns="121900" tIns="121900" rIns="121900" bIns="121900" anchor="ctr" anchorCtr="0">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r>
              <a:rPr kumimoji="0" lang="en" sz="3200" b="1" i="0" u="none" strike="noStrike" kern="0" cap="none" spc="0" normalizeH="0" baseline="0" noProof="0" dirty="0">
                <a:ln>
                  <a:noFill/>
                </a:ln>
                <a:solidFill>
                  <a:srgbClr val="FFFFFF"/>
                </a:solidFill>
                <a:effectLst/>
                <a:uLnTx/>
                <a:uFillTx/>
                <a:latin typeface="Times New Roman" panose="02020603050405020304" pitchFamily="18" charset="0"/>
                <a:ea typeface="Reggae One"/>
                <a:cs typeface="Times New Roman" panose="02020603050405020304" pitchFamily="18" charset="0"/>
                <a:sym typeface="Reggae One"/>
              </a:rPr>
              <a:t>02</a:t>
            </a:r>
            <a:endParaRPr kumimoji="0" sz="3200" b="1" i="0" u="none" strike="noStrike" kern="0" cap="none" spc="0" normalizeH="0" baseline="0" noProof="0" dirty="0">
              <a:ln>
                <a:noFill/>
              </a:ln>
              <a:solidFill>
                <a:srgbClr val="FFFFFF"/>
              </a:solidFill>
              <a:effectLst/>
              <a:uLnTx/>
              <a:uFillTx/>
              <a:latin typeface="Times New Roman" panose="02020603050405020304" pitchFamily="18" charset="0"/>
              <a:ea typeface="Reggae One"/>
              <a:cs typeface="Times New Roman" panose="02020603050405020304" pitchFamily="18" charset="0"/>
              <a:sym typeface="Reggae One"/>
            </a:endParaRPr>
          </a:p>
        </p:txBody>
      </p:sp>
      <p:sp>
        <p:nvSpPr>
          <p:cNvPr id="11" name="Google Shape;682;p56">
            <a:extLst>
              <a:ext uri="{FF2B5EF4-FFF2-40B4-BE49-F238E27FC236}">
                <a16:creationId xmlns:a16="http://schemas.microsoft.com/office/drawing/2014/main" id="{9B9C951F-F3D7-CAF3-E22F-9B548D095DF5}"/>
              </a:ext>
            </a:extLst>
          </p:cNvPr>
          <p:cNvSpPr/>
          <p:nvPr/>
        </p:nvSpPr>
        <p:spPr>
          <a:xfrm>
            <a:off x="920445" y="2034651"/>
            <a:ext cx="3163136" cy="709823"/>
          </a:xfrm>
          <a:custGeom>
            <a:avLst/>
            <a:gdLst/>
            <a:ahLst/>
            <a:cxnLst/>
            <a:rect l="l" t="t" r="r" b="b"/>
            <a:pathLst>
              <a:path w="101296" h="29187" extrusionOk="0">
                <a:moveTo>
                  <a:pt x="0" y="0"/>
                </a:moveTo>
                <a:lnTo>
                  <a:pt x="2003" y="29187"/>
                </a:lnTo>
                <a:lnTo>
                  <a:pt x="101296" y="29187"/>
                </a:lnTo>
                <a:lnTo>
                  <a:pt x="101296" y="0"/>
                </a:lnTo>
                <a:close/>
              </a:path>
            </a:pathLst>
          </a:custGeom>
          <a:solidFill>
            <a:srgbClr val="ADA645"/>
          </a:solidFill>
          <a:ln>
            <a:noFill/>
          </a:ln>
        </p:spPr>
        <p:txBody>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等线" panose="020F0502020204030204"/>
              <a:cs typeface="Arial"/>
              <a:sym typeface="Arial"/>
            </a:endParaRPr>
          </a:p>
        </p:txBody>
      </p:sp>
      <p:sp>
        <p:nvSpPr>
          <p:cNvPr id="12" name="Google Shape;664;p56">
            <a:extLst>
              <a:ext uri="{FF2B5EF4-FFF2-40B4-BE49-F238E27FC236}">
                <a16:creationId xmlns:a16="http://schemas.microsoft.com/office/drawing/2014/main" id="{867F1182-05EE-75F7-99A2-82A35334DD36}"/>
              </a:ext>
            </a:extLst>
          </p:cNvPr>
          <p:cNvSpPr txBox="1"/>
          <p:nvPr/>
        </p:nvSpPr>
        <p:spPr>
          <a:xfrm>
            <a:off x="947821" y="2089766"/>
            <a:ext cx="2692000" cy="697600"/>
          </a:xfrm>
          <a:prstGeom prst="rect">
            <a:avLst/>
          </a:prstGeom>
          <a:noFill/>
          <a:ln>
            <a:noFill/>
          </a:ln>
        </p:spPr>
        <p:txBody>
          <a:bodyPr spcFirstLastPara="1" wrap="square" lIns="121900" tIns="121900" rIns="121900" bIns="121900" anchor="ctr" anchorCtr="0">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a:ln>
                  <a:noFill/>
                </a:ln>
                <a:solidFill>
                  <a:srgbClr val="FFFFFF"/>
                </a:solidFill>
                <a:effectLst/>
                <a:uLnTx/>
                <a:uFillTx/>
                <a:latin typeface="Times New Roman" panose="02020603050405020304" pitchFamily="18" charset="0"/>
                <a:ea typeface="Reggae One"/>
                <a:cs typeface="Times New Roman" panose="02020603050405020304" pitchFamily="18" charset="0"/>
                <a:sym typeface="Reggae One"/>
              </a:rPr>
              <a:t>01</a:t>
            </a:r>
            <a:endParaRPr kumimoji="0" sz="3200" b="1" i="0" u="none" strike="noStrike" kern="0" cap="none" spc="0" normalizeH="0" baseline="0" noProof="0" dirty="0">
              <a:ln>
                <a:noFill/>
              </a:ln>
              <a:solidFill>
                <a:srgbClr val="FFFFFF"/>
              </a:solidFill>
              <a:effectLst/>
              <a:uLnTx/>
              <a:uFillTx/>
              <a:latin typeface="Times New Roman" panose="02020603050405020304" pitchFamily="18" charset="0"/>
              <a:ea typeface="Reggae One"/>
              <a:cs typeface="Times New Roman" panose="02020603050405020304" pitchFamily="18" charset="0"/>
              <a:sym typeface="Reggae One"/>
            </a:endParaRPr>
          </a:p>
        </p:txBody>
      </p:sp>
      <p:sp>
        <p:nvSpPr>
          <p:cNvPr id="13" name="TextBox 12">
            <a:extLst>
              <a:ext uri="{FF2B5EF4-FFF2-40B4-BE49-F238E27FC236}">
                <a16:creationId xmlns:a16="http://schemas.microsoft.com/office/drawing/2014/main" id="{A0C35F22-FB5E-0547-6377-8D4004AE8BF0}"/>
              </a:ext>
            </a:extLst>
          </p:cNvPr>
          <p:cNvSpPr txBox="1"/>
          <p:nvPr/>
        </p:nvSpPr>
        <p:spPr>
          <a:xfrm>
            <a:off x="370390" y="2942723"/>
            <a:ext cx="3553428" cy="3539430"/>
          </a:xfrm>
          <a:prstGeom prst="rect">
            <a:avLst/>
          </a:prstGeom>
          <a:noFill/>
        </p:spPr>
        <p:txBody>
          <a:bodyPr wrap="square">
            <a:spAutoFit/>
          </a:bodyPr>
          <a:lstStyle/>
          <a:p>
            <a:pPr algn="ctr"/>
            <a:r>
              <a:rPr lang="vi-VN" sz="3200" dirty="0">
                <a:latin typeface="Times New Roman" panose="02020603050405020304" pitchFamily="18" charset="0"/>
                <a:cs typeface="Times New Roman" panose="02020603050405020304" pitchFamily="18" charset="0"/>
              </a:rPr>
              <a:t>là một tác phẩm truyện thơ Nôm của Nguyễn Đình Chiểu được sáng tác theo thể lục bát vào đầu những năm 50 của thế kỷ 19.</a:t>
            </a:r>
            <a:endParaRPr lang="en-SG" sz="3200" dirty="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C29500AC-B2F3-9E15-6210-DB19D1F986CE}"/>
              </a:ext>
            </a:extLst>
          </p:cNvPr>
          <p:cNvSpPr txBox="1"/>
          <p:nvPr/>
        </p:nvSpPr>
        <p:spPr>
          <a:xfrm>
            <a:off x="7455933" y="2783559"/>
            <a:ext cx="4899547" cy="4031873"/>
          </a:xfrm>
          <a:prstGeom prst="rect">
            <a:avLst/>
          </a:prstGeom>
          <a:noFill/>
        </p:spPr>
        <p:txBody>
          <a:bodyPr wrap="square">
            <a:spAutoFit/>
          </a:bodyPr>
          <a:lstStyle/>
          <a:p>
            <a:pPr lvl="0" algn="ctr"/>
            <a:r>
              <a:rPr lang="vi-VN" sz="3200" dirty="0">
                <a:latin typeface="Times New Roman" panose="02020603050405020304" pitchFamily="18" charset="0"/>
                <a:cs typeface="Times New Roman" panose="02020603050405020304" pitchFamily="18" charset="0"/>
              </a:rPr>
              <a:t>ngợi ca những con người hiếu thảo, nhân hậu, thuỷ chung, nghĩa khí; lên án những kẻ phi nghĩa, bất nhân; thể hiện khát vọng công lí và ước mơ của nhân dân về mẫu người anh hùng “cứu khốn, phò nguy”. </a:t>
            </a:r>
            <a:endParaRPr kumimoji="0" lang="en-SG" sz="4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17" name="Picture 16">
            <a:extLst>
              <a:ext uri="{FF2B5EF4-FFF2-40B4-BE49-F238E27FC236}">
                <a16:creationId xmlns:a16="http://schemas.microsoft.com/office/drawing/2014/main" id="{77ACB5F6-3D7C-5497-756C-DB79497DCC3D}"/>
              </a:ext>
            </a:extLst>
          </p:cNvPr>
          <p:cNvPicPr>
            <a:picLocks noChangeAspect="1"/>
          </p:cNvPicPr>
          <p:nvPr/>
        </p:nvPicPr>
        <p:blipFill rotWithShape="1">
          <a:blip r:embed="rId6"/>
          <a:srcRect l="3901" r="48087" b="11751"/>
          <a:stretch/>
        </p:blipFill>
        <p:spPr>
          <a:xfrm>
            <a:off x="4439706" y="2447132"/>
            <a:ext cx="2859571" cy="376832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55371267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par>
                                <p:cTn id="24" presetID="16" presetClass="entr" presetSubtype="21"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barn(inVertical)">
                                      <p:cBhvr>
                                        <p:cTn id="26" dur="500"/>
                                        <p:tgtEl>
                                          <p:spTgt spid="11"/>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barn(inVertical)">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barn(inVertical)">
                                      <p:cBhvr>
                                        <p:cTn id="34" dur="500"/>
                                        <p:tgtEl>
                                          <p:spTgt spid="6"/>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barn(inVertical)">
                                      <p:cBhvr>
                                        <p:cTn id="37" dur="500"/>
                                        <p:tgtEl>
                                          <p:spTgt spid="10"/>
                                        </p:tgtEl>
                                      </p:cBhvr>
                                    </p:animEffect>
                                  </p:childTnLst>
                                </p:cTn>
                              </p:par>
                              <p:par>
                                <p:cTn id="38" presetID="16" presetClass="entr" presetSubtype="21" fill="hold" nodeType="with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barn(inVertical)">
                                      <p:cBhvr>
                                        <p:cTn id="40" dur="500"/>
                                        <p:tgtEl>
                                          <p:spTgt spid="9"/>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barn(inVertical)">
                                      <p:cBhvr>
                                        <p:cTn id="4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P spid="13" grpId="0"/>
      <p:bldP spid="1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8E916E28-FF6C-081C-CEEA-50699200E970}"/>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7D37B9D3-EF2A-A21B-DC9C-FAC9529861F3}"/>
              </a:ext>
            </a:extLst>
          </p:cNvPr>
          <p:cNvSpPr txBox="1"/>
          <p:nvPr/>
        </p:nvSpPr>
        <p:spPr>
          <a:xfrm>
            <a:off x="2358625" y="-225854"/>
            <a:ext cx="7457954" cy="916982"/>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 Đoạn trích</a:t>
            </a:r>
            <a:endParaRPr kumimoji="0" lang="en-SG"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 name="图片 21" descr="07">
            <a:extLst>
              <a:ext uri="{FF2B5EF4-FFF2-40B4-BE49-F238E27FC236}">
                <a16:creationId xmlns:a16="http://schemas.microsoft.com/office/drawing/2014/main" id="{E73A7C86-7C8B-9165-CD26-129847BDF37C}"/>
              </a:ext>
            </a:extLst>
          </p:cNvPr>
          <p:cNvPicPr>
            <a:picLocks noChangeAspect="1"/>
          </p:cNvPicPr>
          <p:nvPr/>
        </p:nvPicPr>
        <p:blipFill rotWithShape="1">
          <a:blip r:embed="rId3"/>
          <a:srcRect l="-10079" r="54429" b="80000"/>
          <a:stretch/>
        </p:blipFill>
        <p:spPr>
          <a:xfrm flipH="1">
            <a:off x="-169608" y="-402772"/>
            <a:ext cx="2358625" cy="1270819"/>
          </a:xfrm>
          <a:prstGeom prst="rect">
            <a:avLst/>
          </a:prstGeom>
        </p:spPr>
      </p:pic>
      <p:pic>
        <p:nvPicPr>
          <p:cNvPr id="3" name="图片 21" descr="07">
            <a:extLst>
              <a:ext uri="{FF2B5EF4-FFF2-40B4-BE49-F238E27FC236}">
                <a16:creationId xmlns:a16="http://schemas.microsoft.com/office/drawing/2014/main" id="{429F3CEE-E8F9-6E34-81A5-D8FF1B817C69}"/>
              </a:ext>
            </a:extLst>
          </p:cNvPr>
          <p:cNvPicPr>
            <a:picLocks noChangeAspect="1"/>
          </p:cNvPicPr>
          <p:nvPr/>
        </p:nvPicPr>
        <p:blipFill rotWithShape="1">
          <a:blip r:embed="rId3"/>
          <a:srcRect l="360" t="19575" r="47586" b="62808"/>
          <a:stretch/>
        </p:blipFill>
        <p:spPr>
          <a:xfrm flipH="1">
            <a:off x="-378359" y="382171"/>
            <a:ext cx="2206225" cy="1119369"/>
          </a:xfrm>
          <a:prstGeom prst="rect">
            <a:avLst/>
          </a:prstGeom>
        </p:spPr>
      </p:pic>
      <p:sp>
        <p:nvSpPr>
          <p:cNvPr id="5" name="Google Shape;798;p26">
            <a:extLst>
              <a:ext uri="{FF2B5EF4-FFF2-40B4-BE49-F238E27FC236}">
                <a16:creationId xmlns:a16="http://schemas.microsoft.com/office/drawing/2014/main" id="{E3AD3E03-82DF-D3DF-272A-29D2BB6E8EF8}"/>
              </a:ext>
            </a:extLst>
          </p:cNvPr>
          <p:cNvSpPr/>
          <p:nvPr/>
        </p:nvSpPr>
        <p:spPr>
          <a:xfrm>
            <a:off x="2784144" y="1645377"/>
            <a:ext cx="2432262" cy="985356"/>
          </a:xfrm>
          <a:prstGeom prst="roundRect">
            <a:avLst>
              <a:gd name="adj" fmla="val 16667"/>
            </a:avLst>
          </a:prstGeom>
          <a:solidFill>
            <a:schemeClr val="accent2">
              <a:lumMod val="20000"/>
              <a:lumOff val="80000"/>
            </a:schemeClr>
          </a:solidFill>
          <a:ln>
            <a:noFill/>
          </a:ln>
        </p:spPr>
        <p:txBody>
          <a:bodyPr spcFirstLastPara="1" wrap="square" lIns="121900" tIns="121900" rIns="121900" bIns="121900" anchor="ctr" anchorCtr="0">
            <a:noAutofit/>
          </a:bodyPr>
          <a:lstStyle/>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srgbClr val="000000"/>
                </a:solidFill>
                <a:effectLst/>
                <a:uLnTx/>
                <a:uFillTx/>
                <a:latin typeface="Times New Roman" panose="02020603050405020304" pitchFamily="18" charset="0"/>
                <a:ea typeface="Fira Sans Extra Condensed"/>
                <a:cs typeface="Arial"/>
                <a:sym typeface="Arial"/>
              </a:rPr>
              <a:t>Vị</a:t>
            </a: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Fira Sans Extra Condensed"/>
                <a:cs typeface="Arial"/>
                <a:sym typeface="Arial"/>
              </a:rPr>
              <a:t> </a:t>
            </a:r>
            <a:r>
              <a:rPr kumimoji="0" lang="en-US" sz="3200" b="1" i="0" u="none" strike="noStrike" kern="0" cap="none" spc="0" normalizeH="0" baseline="0" noProof="0" dirty="0" err="1">
                <a:ln>
                  <a:noFill/>
                </a:ln>
                <a:solidFill>
                  <a:srgbClr val="000000"/>
                </a:solidFill>
                <a:effectLst/>
                <a:uLnTx/>
                <a:uFillTx/>
                <a:latin typeface="Times New Roman" panose="02020603050405020304" pitchFamily="18" charset="0"/>
                <a:ea typeface="Fira Sans Extra Condensed"/>
                <a:cs typeface="Arial"/>
                <a:sym typeface="Arial"/>
              </a:rPr>
              <a:t>trí</a:t>
            </a: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Fira Sans Extra Condensed"/>
                <a:cs typeface="Arial"/>
                <a:sym typeface="Arial"/>
              </a:rPr>
              <a:t> </a:t>
            </a:r>
            <a:r>
              <a:rPr kumimoji="0" lang="en-US" sz="3200" b="1" i="0" u="none" strike="noStrike" kern="0" cap="none" spc="0" normalizeH="0" baseline="0" noProof="0" dirty="0" err="1">
                <a:ln>
                  <a:noFill/>
                </a:ln>
                <a:solidFill>
                  <a:srgbClr val="000000"/>
                </a:solidFill>
                <a:effectLst/>
                <a:uLnTx/>
                <a:uFillTx/>
                <a:latin typeface="Times New Roman" panose="02020603050405020304" pitchFamily="18" charset="0"/>
                <a:ea typeface="Fira Sans Extra Condensed"/>
                <a:cs typeface="Arial"/>
                <a:sym typeface="Arial"/>
              </a:rPr>
              <a:t>đoạn</a:t>
            </a: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Fira Sans Extra Condensed"/>
                <a:cs typeface="Arial"/>
                <a:sym typeface="Arial"/>
              </a:rPr>
              <a:t> </a:t>
            </a:r>
            <a:r>
              <a:rPr kumimoji="0" lang="en-US" sz="3200" b="1" i="0" u="none" strike="noStrike" kern="0" cap="none" spc="0" normalizeH="0" baseline="0" noProof="0" dirty="0" err="1">
                <a:ln>
                  <a:noFill/>
                </a:ln>
                <a:solidFill>
                  <a:srgbClr val="000000"/>
                </a:solidFill>
                <a:effectLst/>
                <a:uLnTx/>
                <a:uFillTx/>
                <a:latin typeface="Times New Roman" panose="02020603050405020304" pitchFamily="18" charset="0"/>
                <a:ea typeface="Fira Sans Extra Condensed"/>
                <a:cs typeface="Arial"/>
                <a:sym typeface="Arial"/>
              </a:rPr>
              <a:t>trích</a:t>
            </a:r>
            <a:endParaRPr kumimoji="0" sz="3200" b="1" i="0" u="none" strike="noStrike" kern="0" cap="none" spc="0" normalizeH="0" baseline="0" noProof="0" dirty="0">
              <a:ln>
                <a:noFill/>
              </a:ln>
              <a:solidFill>
                <a:srgbClr val="FFFFFF"/>
              </a:solidFill>
              <a:effectLst/>
              <a:uLnTx/>
              <a:uFillTx/>
              <a:latin typeface="Fira Sans Extra Condensed"/>
              <a:ea typeface="Fira Sans Extra Condensed"/>
              <a:cs typeface="Fira Sans Extra Condensed"/>
              <a:sym typeface="Fira Sans Extra Condensed"/>
            </a:endParaRPr>
          </a:p>
        </p:txBody>
      </p:sp>
      <p:sp>
        <p:nvSpPr>
          <p:cNvPr id="6" name="Google Shape;799;p26">
            <a:extLst>
              <a:ext uri="{FF2B5EF4-FFF2-40B4-BE49-F238E27FC236}">
                <a16:creationId xmlns:a16="http://schemas.microsoft.com/office/drawing/2014/main" id="{D1BAFB60-575C-A6F7-AD8B-BC21A110637C}"/>
              </a:ext>
            </a:extLst>
          </p:cNvPr>
          <p:cNvSpPr/>
          <p:nvPr/>
        </p:nvSpPr>
        <p:spPr>
          <a:xfrm>
            <a:off x="2780570" y="4943593"/>
            <a:ext cx="1971191" cy="638000"/>
          </a:xfrm>
          <a:prstGeom prst="roundRect">
            <a:avLst>
              <a:gd name="adj" fmla="val 16667"/>
            </a:avLst>
          </a:prstGeom>
          <a:solidFill>
            <a:srgbClr val="F3D676"/>
          </a:solidFill>
          <a:ln>
            <a:noFill/>
          </a:ln>
        </p:spPr>
        <p:txBody>
          <a:bodyPr spcFirstLastPara="1" wrap="square" lIns="121900" tIns="121900" rIns="121900" bIns="121900" anchor="ctr" anchorCtr="0">
            <a:noAutofit/>
          </a:bodyPr>
          <a:lstStyle/>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Nội</a:t>
            </a: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 dung</a:t>
            </a:r>
            <a:endParaRPr kumimoji="0" sz="3200" b="1" i="0" u="none" strike="noStrike" kern="0" cap="none" spc="0" normalizeH="0" baseline="0" noProof="0" dirty="0">
              <a:ln>
                <a:noFill/>
              </a:ln>
              <a:solidFill>
                <a:srgbClr val="FFFFFF"/>
              </a:solidFill>
              <a:effectLst/>
              <a:uLnTx/>
              <a:uFillTx/>
              <a:latin typeface="Fira Sans Extra Condensed"/>
              <a:ea typeface="Fira Sans Extra Condensed"/>
              <a:cs typeface="Fira Sans Extra Condensed"/>
              <a:sym typeface="Fira Sans Extra Condensed"/>
            </a:endParaRPr>
          </a:p>
        </p:txBody>
      </p:sp>
      <p:sp>
        <p:nvSpPr>
          <p:cNvPr id="7" name="Google Shape;800;p26">
            <a:extLst>
              <a:ext uri="{FF2B5EF4-FFF2-40B4-BE49-F238E27FC236}">
                <a16:creationId xmlns:a16="http://schemas.microsoft.com/office/drawing/2014/main" id="{DA7EC9C8-0032-D643-E961-B81C5E5A7CB7}"/>
              </a:ext>
            </a:extLst>
          </p:cNvPr>
          <p:cNvSpPr/>
          <p:nvPr/>
        </p:nvSpPr>
        <p:spPr>
          <a:xfrm>
            <a:off x="1078173" y="3243934"/>
            <a:ext cx="10973824" cy="908600"/>
          </a:xfrm>
          <a:prstGeom prst="roundRect">
            <a:avLst>
              <a:gd name="adj" fmla="val 7663"/>
            </a:avLst>
          </a:prstGeom>
          <a:solidFill>
            <a:srgbClr val="5492C4">
              <a:alpha val="25099"/>
            </a:srgbClr>
          </a:solidFill>
          <a:ln>
            <a:noFill/>
          </a:ln>
        </p:spPr>
        <p:txBody>
          <a:bodyPr spcFirstLastPara="1" wrap="square" lIns="121900" tIns="121900" rIns="121900" bIns="121900" anchor="ctr" anchorCtr="0">
            <a:noAutofit/>
          </a:bodyPr>
          <a:lstStyle/>
          <a:p>
            <a:pPr marL="0" marR="0" lvl="0" indent="0" algn="r" defTabSz="1219140" rtl="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Đoạn</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trích</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Lục</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Vân Tiên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cứu</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Kiều</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Nguyệt</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Nga”</a:t>
            </a:r>
            <a:endParaRPr kumimoji="0" lang="en-SG" sz="3600" b="1" i="0" u="none" strike="noStrike" kern="0" cap="none" spc="0" normalizeH="0" baseline="0" noProof="0" dirty="0">
              <a:ln>
                <a:noFill/>
              </a:ln>
              <a:solidFill>
                <a:srgbClr val="000000"/>
              </a:solidFill>
              <a:effectLst/>
              <a:uLnTx/>
              <a:uFillTx/>
              <a:latin typeface="Times New Roman" panose="02020603050405020304" pitchFamily="18" charset="0"/>
              <a:ea typeface="等线" panose="020F0502020204030204"/>
              <a:cs typeface="Times New Roman" panose="02020603050405020304" pitchFamily="18" charset="0"/>
              <a:sym typeface="Arial"/>
            </a:endParaRPr>
          </a:p>
        </p:txBody>
      </p:sp>
      <p:sp>
        <p:nvSpPr>
          <p:cNvPr id="8" name="Google Shape;853;p26">
            <a:extLst>
              <a:ext uri="{FF2B5EF4-FFF2-40B4-BE49-F238E27FC236}">
                <a16:creationId xmlns:a16="http://schemas.microsoft.com/office/drawing/2014/main" id="{59433131-91C0-370E-1794-36B4C712B678}"/>
              </a:ext>
            </a:extLst>
          </p:cNvPr>
          <p:cNvSpPr txBox="1"/>
          <p:nvPr/>
        </p:nvSpPr>
        <p:spPr>
          <a:xfrm>
            <a:off x="6073536" y="1732377"/>
            <a:ext cx="5978461" cy="812000"/>
          </a:xfrm>
          <a:prstGeom prst="rect">
            <a:avLst/>
          </a:prstGeom>
          <a:noFill/>
          <a:ln>
            <a:noFill/>
          </a:ln>
        </p:spPr>
        <p:txBody>
          <a:bodyPr spcFirstLastPara="1" wrap="square" lIns="121900" tIns="121900" rIns="121900" bIns="121900" anchor="ctr" anchorCtr="0">
            <a:noAutofit/>
          </a:bodyPr>
          <a:lstStyle/>
          <a:p>
            <a:pPr lvl="0" algn="just">
              <a:defRPr/>
            </a:pPr>
            <a:r>
              <a:rPr lang="vi-VN" sz="3600" dirty="0">
                <a:latin typeface="Times New Roman" panose="02020603050405020304" pitchFamily="18" charset="0"/>
                <a:cs typeface="Times New Roman" panose="02020603050405020304" pitchFamily="18" charset="0"/>
              </a:rPr>
              <a:t>Nằm ở phần đầu của tác phẩm Truyện Lục Vân Tiên, từ câu 123 đến câu 180</a:t>
            </a:r>
            <a:endParaRPr kumimoji="0" lang="en-SG" sz="6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9" name="Google Shape;854;p26">
            <a:extLst>
              <a:ext uri="{FF2B5EF4-FFF2-40B4-BE49-F238E27FC236}">
                <a16:creationId xmlns:a16="http://schemas.microsoft.com/office/drawing/2014/main" id="{851716DC-C6C0-5577-D854-8DF69AAA8F43}"/>
              </a:ext>
            </a:extLst>
          </p:cNvPr>
          <p:cNvSpPr txBox="1"/>
          <p:nvPr/>
        </p:nvSpPr>
        <p:spPr>
          <a:xfrm>
            <a:off x="5535958" y="4856475"/>
            <a:ext cx="6516039" cy="812000"/>
          </a:xfrm>
          <a:prstGeom prst="rect">
            <a:avLst/>
          </a:prstGeom>
          <a:noFill/>
          <a:ln>
            <a:noFill/>
          </a:ln>
        </p:spPr>
        <p:txBody>
          <a:bodyPr spcFirstLastPara="1" wrap="square" lIns="121900" tIns="121900" rIns="121900" bIns="121900" anchor="ctr" anchorCtr="0">
            <a:noAutofit/>
          </a:bodyPr>
          <a:lstStyle/>
          <a:p>
            <a:pPr lvl="0" algn="just">
              <a:defRPr/>
            </a:pPr>
            <a:r>
              <a:rPr lang="vi-VN" sz="3600" dirty="0">
                <a:latin typeface="Times New Roman" panose="02020603050405020304" pitchFamily="18" charset="0"/>
                <a:cs typeface="Times New Roman" panose="02020603050405020304" pitchFamily="18" charset="0"/>
              </a:rPr>
              <a:t>kể lại sự việc Lục Vân Tiên đánh cướp, cứu được Kiều Nguyệt Nga.</a:t>
            </a:r>
            <a:endParaRPr kumimoji="0" lang="en-SG" sz="6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cxnSp>
        <p:nvCxnSpPr>
          <p:cNvPr id="10" name="Google Shape;855;p26">
            <a:extLst>
              <a:ext uri="{FF2B5EF4-FFF2-40B4-BE49-F238E27FC236}">
                <a16:creationId xmlns:a16="http://schemas.microsoft.com/office/drawing/2014/main" id="{3F07EB7D-1562-8099-A502-E2919E32F925}"/>
              </a:ext>
            </a:extLst>
          </p:cNvPr>
          <p:cNvCxnSpPr>
            <a:cxnSpLocks/>
            <a:stCxn id="5" idx="3"/>
            <a:endCxn id="8" idx="1"/>
          </p:cNvCxnSpPr>
          <p:nvPr/>
        </p:nvCxnSpPr>
        <p:spPr>
          <a:xfrm>
            <a:off x="5216406" y="2138055"/>
            <a:ext cx="857130" cy="322"/>
          </a:xfrm>
          <a:prstGeom prst="straightConnector1">
            <a:avLst/>
          </a:prstGeom>
          <a:noFill/>
          <a:ln w="9525" cap="flat" cmpd="sng">
            <a:solidFill>
              <a:srgbClr val="666666"/>
            </a:solidFill>
            <a:prstDash val="solid"/>
            <a:round/>
            <a:headEnd type="none" w="med" len="med"/>
            <a:tailEnd type="oval" w="med" len="med"/>
          </a:ln>
        </p:spPr>
      </p:cxnSp>
      <p:cxnSp>
        <p:nvCxnSpPr>
          <p:cNvPr id="11" name="Google Shape;856;p26">
            <a:extLst>
              <a:ext uri="{FF2B5EF4-FFF2-40B4-BE49-F238E27FC236}">
                <a16:creationId xmlns:a16="http://schemas.microsoft.com/office/drawing/2014/main" id="{864F687B-88BC-DCBD-E443-326011651D4B}"/>
              </a:ext>
            </a:extLst>
          </p:cNvPr>
          <p:cNvCxnSpPr>
            <a:cxnSpLocks/>
            <a:stCxn id="6" idx="3"/>
            <a:endCxn id="9" idx="1"/>
          </p:cNvCxnSpPr>
          <p:nvPr/>
        </p:nvCxnSpPr>
        <p:spPr>
          <a:xfrm flipV="1">
            <a:off x="4751761" y="5262475"/>
            <a:ext cx="784197" cy="118"/>
          </a:xfrm>
          <a:prstGeom prst="straightConnector1">
            <a:avLst/>
          </a:prstGeom>
          <a:noFill/>
          <a:ln w="9525" cap="flat" cmpd="sng">
            <a:solidFill>
              <a:srgbClr val="666666"/>
            </a:solidFill>
            <a:prstDash val="solid"/>
            <a:round/>
            <a:headEnd type="none" w="med" len="med"/>
            <a:tailEnd type="oval" w="med" len="med"/>
          </a:ln>
        </p:spPr>
      </p:cxnSp>
      <p:grpSp>
        <p:nvGrpSpPr>
          <p:cNvPr id="12" name="Google Shape;857;p26">
            <a:extLst>
              <a:ext uri="{FF2B5EF4-FFF2-40B4-BE49-F238E27FC236}">
                <a16:creationId xmlns:a16="http://schemas.microsoft.com/office/drawing/2014/main" id="{CBE04B5A-252B-88C9-64BA-902DC4D71F65}"/>
              </a:ext>
            </a:extLst>
          </p:cNvPr>
          <p:cNvGrpSpPr/>
          <p:nvPr/>
        </p:nvGrpSpPr>
        <p:grpSpPr>
          <a:xfrm>
            <a:off x="5343353" y="1648647"/>
            <a:ext cx="496828" cy="439180"/>
            <a:chOff x="3199454" y="2306991"/>
            <a:chExt cx="372621" cy="329385"/>
          </a:xfrm>
        </p:grpSpPr>
        <p:sp>
          <p:nvSpPr>
            <p:cNvPr id="13" name="Google Shape;858;p26">
              <a:extLst>
                <a:ext uri="{FF2B5EF4-FFF2-40B4-BE49-F238E27FC236}">
                  <a16:creationId xmlns:a16="http://schemas.microsoft.com/office/drawing/2014/main" id="{E99C836D-34E3-8584-BDA6-73FE4DC13485}"/>
                </a:ext>
              </a:extLst>
            </p:cNvPr>
            <p:cNvSpPr/>
            <p:nvPr/>
          </p:nvSpPr>
          <p:spPr>
            <a:xfrm>
              <a:off x="3199454" y="2306991"/>
              <a:ext cx="265815" cy="329385"/>
            </a:xfrm>
            <a:custGeom>
              <a:avLst/>
              <a:gdLst/>
              <a:ahLst/>
              <a:cxnLst/>
              <a:rect l="l" t="t" r="r" b="b"/>
              <a:pathLst>
                <a:path w="7765" h="9622" extrusionOk="0">
                  <a:moveTo>
                    <a:pt x="5097" y="0"/>
                  </a:moveTo>
                  <a:cubicBezTo>
                    <a:pt x="4097" y="0"/>
                    <a:pt x="2835" y="358"/>
                    <a:pt x="2120" y="1072"/>
                  </a:cubicBezTo>
                  <a:cubicBezTo>
                    <a:pt x="1430" y="1763"/>
                    <a:pt x="1025" y="2715"/>
                    <a:pt x="1025" y="3692"/>
                  </a:cubicBezTo>
                  <a:cubicBezTo>
                    <a:pt x="1025" y="3954"/>
                    <a:pt x="977" y="4192"/>
                    <a:pt x="858" y="4406"/>
                  </a:cubicBezTo>
                  <a:lnTo>
                    <a:pt x="239" y="5597"/>
                  </a:lnTo>
                  <a:cubicBezTo>
                    <a:pt x="1" y="6002"/>
                    <a:pt x="310" y="6502"/>
                    <a:pt x="763" y="6502"/>
                  </a:cubicBezTo>
                  <a:lnTo>
                    <a:pt x="1025" y="6502"/>
                  </a:lnTo>
                  <a:lnTo>
                    <a:pt x="1025" y="7454"/>
                  </a:lnTo>
                  <a:cubicBezTo>
                    <a:pt x="1025" y="8026"/>
                    <a:pt x="1501" y="8502"/>
                    <a:pt x="2049" y="8502"/>
                  </a:cubicBezTo>
                  <a:lnTo>
                    <a:pt x="2716" y="8502"/>
                  </a:lnTo>
                  <a:lnTo>
                    <a:pt x="2716" y="8764"/>
                  </a:lnTo>
                  <a:cubicBezTo>
                    <a:pt x="2739" y="9240"/>
                    <a:pt x="3121" y="9621"/>
                    <a:pt x="3573" y="9621"/>
                  </a:cubicBezTo>
                  <a:lnTo>
                    <a:pt x="6836" y="9621"/>
                  </a:lnTo>
                  <a:cubicBezTo>
                    <a:pt x="7312" y="9621"/>
                    <a:pt x="7693" y="9240"/>
                    <a:pt x="7693" y="8764"/>
                  </a:cubicBezTo>
                  <a:lnTo>
                    <a:pt x="7693" y="8145"/>
                  </a:lnTo>
                  <a:cubicBezTo>
                    <a:pt x="7693" y="7835"/>
                    <a:pt x="7717" y="7550"/>
                    <a:pt x="7764" y="7240"/>
                  </a:cubicBezTo>
                  <a:cubicBezTo>
                    <a:pt x="6002" y="7073"/>
                    <a:pt x="4668" y="5573"/>
                    <a:pt x="4668" y="3811"/>
                  </a:cubicBezTo>
                  <a:cubicBezTo>
                    <a:pt x="4668" y="2334"/>
                    <a:pt x="5597" y="1024"/>
                    <a:pt x="7002" y="548"/>
                  </a:cubicBezTo>
                  <a:cubicBezTo>
                    <a:pt x="6431" y="191"/>
                    <a:pt x="5764" y="0"/>
                    <a:pt x="5097" y="0"/>
                  </a:cubicBezTo>
                  <a:close/>
                </a:path>
              </a:pathLst>
            </a:custGeom>
            <a:solidFill>
              <a:srgbClr val="ED7341"/>
            </a:solidFill>
            <a:ln>
              <a:noFill/>
            </a:ln>
          </p:spPr>
          <p:txBody>
            <a:bodyPr spcFirstLastPara="1" wrap="square" lIns="121900" tIns="121900" rIns="121900" bIns="121900" anchor="ctr" anchorCtr="0">
              <a:noAutofit/>
            </a:bodyP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等线" panose="020F0502020204030204"/>
                <a:cs typeface="Arial"/>
                <a:sym typeface="Arial"/>
              </a:endParaRPr>
            </a:p>
          </p:txBody>
        </p:sp>
        <p:sp>
          <p:nvSpPr>
            <p:cNvPr id="14" name="Google Shape;859;p26">
              <a:extLst>
                <a:ext uri="{FF2B5EF4-FFF2-40B4-BE49-F238E27FC236}">
                  <a16:creationId xmlns:a16="http://schemas.microsoft.com/office/drawing/2014/main" id="{E84D6CF2-0ABF-B83F-7066-90BD217908BD}"/>
                </a:ext>
              </a:extLst>
            </p:cNvPr>
            <p:cNvSpPr/>
            <p:nvPr/>
          </p:nvSpPr>
          <p:spPr>
            <a:xfrm>
              <a:off x="3346208" y="2341223"/>
              <a:ext cx="225866" cy="193003"/>
            </a:xfrm>
            <a:custGeom>
              <a:avLst/>
              <a:gdLst/>
              <a:ahLst/>
              <a:cxnLst/>
              <a:rect l="l" t="t" r="r" b="b"/>
              <a:pathLst>
                <a:path w="6598" h="5638" extrusionOk="0">
                  <a:moveTo>
                    <a:pt x="3767" y="851"/>
                  </a:moveTo>
                  <a:cubicBezTo>
                    <a:pt x="4141" y="851"/>
                    <a:pt x="4512" y="1034"/>
                    <a:pt x="4740" y="1382"/>
                  </a:cubicBezTo>
                  <a:cubicBezTo>
                    <a:pt x="5144" y="2001"/>
                    <a:pt x="4859" y="2811"/>
                    <a:pt x="4192" y="3073"/>
                  </a:cubicBezTo>
                  <a:cubicBezTo>
                    <a:pt x="4120" y="3096"/>
                    <a:pt x="4097" y="3168"/>
                    <a:pt x="4097" y="3239"/>
                  </a:cubicBezTo>
                  <a:cubicBezTo>
                    <a:pt x="4120" y="3466"/>
                    <a:pt x="3948" y="3579"/>
                    <a:pt x="3775" y="3579"/>
                  </a:cubicBezTo>
                  <a:cubicBezTo>
                    <a:pt x="3602" y="3579"/>
                    <a:pt x="3430" y="3466"/>
                    <a:pt x="3454" y="3239"/>
                  </a:cubicBezTo>
                  <a:cubicBezTo>
                    <a:pt x="3454" y="2906"/>
                    <a:pt x="3668" y="2620"/>
                    <a:pt x="3954" y="2501"/>
                  </a:cubicBezTo>
                  <a:cubicBezTo>
                    <a:pt x="4168" y="2406"/>
                    <a:pt x="4311" y="2191"/>
                    <a:pt x="4311" y="1977"/>
                  </a:cubicBezTo>
                  <a:cubicBezTo>
                    <a:pt x="4287" y="1691"/>
                    <a:pt x="4073" y="1501"/>
                    <a:pt x="3811" y="1477"/>
                  </a:cubicBezTo>
                  <a:cubicBezTo>
                    <a:pt x="3644" y="1477"/>
                    <a:pt x="3501" y="1525"/>
                    <a:pt x="3406" y="1644"/>
                  </a:cubicBezTo>
                  <a:cubicBezTo>
                    <a:pt x="3346" y="1703"/>
                    <a:pt x="3263" y="1733"/>
                    <a:pt x="3180" y="1733"/>
                  </a:cubicBezTo>
                  <a:cubicBezTo>
                    <a:pt x="3096" y="1733"/>
                    <a:pt x="3013" y="1703"/>
                    <a:pt x="2953" y="1644"/>
                  </a:cubicBezTo>
                  <a:cubicBezTo>
                    <a:pt x="2834" y="1501"/>
                    <a:pt x="2834" y="1310"/>
                    <a:pt x="2953" y="1191"/>
                  </a:cubicBezTo>
                  <a:cubicBezTo>
                    <a:pt x="3183" y="962"/>
                    <a:pt x="3476" y="851"/>
                    <a:pt x="3767" y="851"/>
                  </a:cubicBezTo>
                  <a:close/>
                  <a:moveTo>
                    <a:pt x="3775" y="3858"/>
                  </a:moveTo>
                  <a:cubicBezTo>
                    <a:pt x="3924" y="3858"/>
                    <a:pt x="4073" y="3954"/>
                    <a:pt x="4097" y="4144"/>
                  </a:cubicBezTo>
                  <a:lnTo>
                    <a:pt x="4097" y="4478"/>
                  </a:lnTo>
                  <a:cubicBezTo>
                    <a:pt x="4073" y="4668"/>
                    <a:pt x="3924" y="4763"/>
                    <a:pt x="3775" y="4763"/>
                  </a:cubicBezTo>
                  <a:cubicBezTo>
                    <a:pt x="3626" y="4763"/>
                    <a:pt x="3477" y="4668"/>
                    <a:pt x="3454" y="4478"/>
                  </a:cubicBezTo>
                  <a:lnTo>
                    <a:pt x="3454" y="4144"/>
                  </a:lnTo>
                  <a:cubicBezTo>
                    <a:pt x="3477" y="3954"/>
                    <a:pt x="3626" y="3858"/>
                    <a:pt x="3775" y="3858"/>
                  </a:cubicBezTo>
                  <a:close/>
                  <a:moveTo>
                    <a:pt x="3763" y="1"/>
                  </a:moveTo>
                  <a:cubicBezTo>
                    <a:pt x="1263" y="1"/>
                    <a:pt x="0" y="3025"/>
                    <a:pt x="1787" y="4811"/>
                  </a:cubicBezTo>
                  <a:cubicBezTo>
                    <a:pt x="2357" y="5381"/>
                    <a:pt x="3059" y="5637"/>
                    <a:pt x="3749" y="5637"/>
                  </a:cubicBezTo>
                  <a:cubicBezTo>
                    <a:pt x="5192" y="5637"/>
                    <a:pt x="6581" y="4518"/>
                    <a:pt x="6597" y="2811"/>
                  </a:cubicBezTo>
                  <a:cubicBezTo>
                    <a:pt x="6597" y="1263"/>
                    <a:pt x="5335" y="1"/>
                    <a:pt x="3763" y="1"/>
                  </a:cubicBezTo>
                  <a:close/>
                </a:path>
              </a:pathLst>
            </a:custGeom>
            <a:solidFill>
              <a:srgbClr val="ED7341"/>
            </a:solidFill>
            <a:ln>
              <a:noFill/>
            </a:ln>
          </p:spPr>
          <p:txBody>
            <a:bodyPr spcFirstLastPara="1" wrap="square" lIns="121900" tIns="121900" rIns="121900" bIns="121900" anchor="ctr" anchorCtr="0">
              <a:noAutofit/>
            </a:bodyP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等线" panose="020F0502020204030204"/>
                <a:cs typeface="Arial"/>
                <a:sym typeface="Arial"/>
              </a:endParaRPr>
            </a:p>
          </p:txBody>
        </p:sp>
      </p:grpSp>
      <p:grpSp>
        <p:nvGrpSpPr>
          <p:cNvPr id="15" name="Google Shape;860;p26">
            <a:extLst>
              <a:ext uri="{FF2B5EF4-FFF2-40B4-BE49-F238E27FC236}">
                <a16:creationId xmlns:a16="http://schemas.microsoft.com/office/drawing/2014/main" id="{8EBBA9F0-D04F-090A-E50B-E37868197573}"/>
              </a:ext>
            </a:extLst>
          </p:cNvPr>
          <p:cNvGrpSpPr/>
          <p:nvPr/>
        </p:nvGrpSpPr>
        <p:grpSpPr>
          <a:xfrm>
            <a:off x="4968740" y="4695440"/>
            <a:ext cx="494637" cy="481583"/>
            <a:chOff x="3204349" y="4054012"/>
            <a:chExt cx="370978" cy="361187"/>
          </a:xfrm>
        </p:grpSpPr>
        <p:sp>
          <p:nvSpPr>
            <p:cNvPr id="16" name="Google Shape;861;p26">
              <a:extLst>
                <a:ext uri="{FF2B5EF4-FFF2-40B4-BE49-F238E27FC236}">
                  <a16:creationId xmlns:a16="http://schemas.microsoft.com/office/drawing/2014/main" id="{8E57E7E5-A05D-CE80-1023-7F1186A9F27D}"/>
                </a:ext>
              </a:extLst>
            </p:cNvPr>
            <p:cNvSpPr/>
            <p:nvPr/>
          </p:nvSpPr>
          <p:spPr>
            <a:xfrm>
              <a:off x="3204349" y="4054012"/>
              <a:ext cx="118239" cy="279645"/>
            </a:xfrm>
            <a:custGeom>
              <a:avLst/>
              <a:gdLst/>
              <a:ahLst/>
              <a:cxnLst/>
              <a:rect l="l" t="t" r="r" b="b"/>
              <a:pathLst>
                <a:path w="3454" h="8169" extrusionOk="0">
                  <a:moveTo>
                    <a:pt x="2359" y="1948"/>
                  </a:moveTo>
                  <a:cubicBezTo>
                    <a:pt x="2523" y="1948"/>
                    <a:pt x="2689" y="1996"/>
                    <a:pt x="2835" y="2096"/>
                  </a:cubicBezTo>
                  <a:cubicBezTo>
                    <a:pt x="2978" y="2191"/>
                    <a:pt x="3001" y="2382"/>
                    <a:pt x="2906" y="2525"/>
                  </a:cubicBezTo>
                  <a:cubicBezTo>
                    <a:pt x="2845" y="2617"/>
                    <a:pt x="2743" y="2670"/>
                    <a:pt x="2641" y="2670"/>
                  </a:cubicBezTo>
                  <a:cubicBezTo>
                    <a:pt x="2585" y="2670"/>
                    <a:pt x="2528" y="2654"/>
                    <a:pt x="2477" y="2620"/>
                  </a:cubicBezTo>
                  <a:cubicBezTo>
                    <a:pt x="2430" y="2572"/>
                    <a:pt x="2358" y="2572"/>
                    <a:pt x="2311" y="2572"/>
                  </a:cubicBezTo>
                  <a:cubicBezTo>
                    <a:pt x="2263" y="2572"/>
                    <a:pt x="2192" y="2620"/>
                    <a:pt x="2168" y="2668"/>
                  </a:cubicBezTo>
                  <a:cubicBezTo>
                    <a:pt x="2120" y="2739"/>
                    <a:pt x="2025" y="2787"/>
                    <a:pt x="1906" y="2787"/>
                  </a:cubicBezTo>
                  <a:cubicBezTo>
                    <a:pt x="1858" y="2787"/>
                    <a:pt x="1787" y="2787"/>
                    <a:pt x="1739" y="2739"/>
                  </a:cubicBezTo>
                  <a:cubicBezTo>
                    <a:pt x="1596" y="2644"/>
                    <a:pt x="1549" y="2453"/>
                    <a:pt x="1668" y="2311"/>
                  </a:cubicBezTo>
                  <a:cubicBezTo>
                    <a:pt x="1830" y="2075"/>
                    <a:pt x="2092" y="1948"/>
                    <a:pt x="2359" y="1948"/>
                  </a:cubicBezTo>
                  <a:close/>
                  <a:moveTo>
                    <a:pt x="1781" y="3570"/>
                  </a:moveTo>
                  <a:cubicBezTo>
                    <a:pt x="1929" y="3570"/>
                    <a:pt x="2051" y="3682"/>
                    <a:pt x="2073" y="3835"/>
                  </a:cubicBezTo>
                  <a:cubicBezTo>
                    <a:pt x="2073" y="3978"/>
                    <a:pt x="2144" y="4073"/>
                    <a:pt x="2239" y="4168"/>
                  </a:cubicBezTo>
                  <a:cubicBezTo>
                    <a:pt x="2318" y="4227"/>
                    <a:pt x="2412" y="4269"/>
                    <a:pt x="2510" y="4269"/>
                  </a:cubicBezTo>
                  <a:cubicBezTo>
                    <a:pt x="2530" y="4269"/>
                    <a:pt x="2552" y="4268"/>
                    <a:pt x="2573" y="4263"/>
                  </a:cubicBezTo>
                  <a:cubicBezTo>
                    <a:pt x="2588" y="4262"/>
                    <a:pt x="2602" y="4261"/>
                    <a:pt x="2616" y="4261"/>
                  </a:cubicBezTo>
                  <a:cubicBezTo>
                    <a:pt x="2982" y="4261"/>
                    <a:pt x="3034" y="4837"/>
                    <a:pt x="2644" y="4882"/>
                  </a:cubicBezTo>
                  <a:lnTo>
                    <a:pt x="2525" y="4882"/>
                  </a:lnTo>
                  <a:cubicBezTo>
                    <a:pt x="1977" y="4882"/>
                    <a:pt x="1501" y="4454"/>
                    <a:pt x="1453" y="3906"/>
                  </a:cubicBezTo>
                  <a:cubicBezTo>
                    <a:pt x="1430" y="3739"/>
                    <a:pt x="1549" y="3573"/>
                    <a:pt x="1739" y="3573"/>
                  </a:cubicBezTo>
                  <a:cubicBezTo>
                    <a:pt x="1753" y="3571"/>
                    <a:pt x="1768" y="3570"/>
                    <a:pt x="1781" y="3570"/>
                  </a:cubicBezTo>
                  <a:close/>
                  <a:moveTo>
                    <a:pt x="1739" y="5317"/>
                  </a:moveTo>
                  <a:cubicBezTo>
                    <a:pt x="1894" y="5317"/>
                    <a:pt x="2049" y="5418"/>
                    <a:pt x="2049" y="5621"/>
                  </a:cubicBezTo>
                  <a:cubicBezTo>
                    <a:pt x="2049" y="5740"/>
                    <a:pt x="2144" y="5835"/>
                    <a:pt x="2263" y="5859"/>
                  </a:cubicBezTo>
                  <a:cubicBezTo>
                    <a:pt x="2668" y="5859"/>
                    <a:pt x="2668" y="6478"/>
                    <a:pt x="2263" y="6478"/>
                  </a:cubicBezTo>
                  <a:cubicBezTo>
                    <a:pt x="1787" y="6454"/>
                    <a:pt x="1430" y="6097"/>
                    <a:pt x="1430" y="5621"/>
                  </a:cubicBezTo>
                  <a:cubicBezTo>
                    <a:pt x="1430" y="5418"/>
                    <a:pt x="1584" y="5317"/>
                    <a:pt x="1739" y="5317"/>
                  </a:cubicBezTo>
                  <a:close/>
                  <a:moveTo>
                    <a:pt x="2811" y="1"/>
                  </a:moveTo>
                  <a:cubicBezTo>
                    <a:pt x="2335" y="24"/>
                    <a:pt x="1930" y="310"/>
                    <a:pt x="1739" y="715"/>
                  </a:cubicBezTo>
                  <a:cubicBezTo>
                    <a:pt x="1572" y="786"/>
                    <a:pt x="1406" y="858"/>
                    <a:pt x="1287" y="1001"/>
                  </a:cubicBezTo>
                  <a:cubicBezTo>
                    <a:pt x="1096" y="1191"/>
                    <a:pt x="977" y="1477"/>
                    <a:pt x="1001" y="1787"/>
                  </a:cubicBezTo>
                  <a:cubicBezTo>
                    <a:pt x="620" y="2025"/>
                    <a:pt x="406" y="2430"/>
                    <a:pt x="406" y="2882"/>
                  </a:cubicBezTo>
                  <a:cubicBezTo>
                    <a:pt x="406" y="3001"/>
                    <a:pt x="429" y="3120"/>
                    <a:pt x="453" y="3239"/>
                  </a:cubicBezTo>
                  <a:cubicBezTo>
                    <a:pt x="239" y="3477"/>
                    <a:pt x="96" y="3787"/>
                    <a:pt x="96" y="4097"/>
                  </a:cubicBezTo>
                  <a:cubicBezTo>
                    <a:pt x="120" y="4335"/>
                    <a:pt x="167" y="4549"/>
                    <a:pt x="286" y="4763"/>
                  </a:cubicBezTo>
                  <a:cubicBezTo>
                    <a:pt x="1" y="5216"/>
                    <a:pt x="72" y="5787"/>
                    <a:pt x="429" y="6192"/>
                  </a:cubicBezTo>
                  <a:lnTo>
                    <a:pt x="429" y="6288"/>
                  </a:lnTo>
                  <a:cubicBezTo>
                    <a:pt x="429" y="6621"/>
                    <a:pt x="572" y="6954"/>
                    <a:pt x="787" y="7192"/>
                  </a:cubicBezTo>
                  <a:cubicBezTo>
                    <a:pt x="1001" y="7407"/>
                    <a:pt x="1287" y="7550"/>
                    <a:pt x="1596" y="7573"/>
                  </a:cubicBezTo>
                  <a:cubicBezTo>
                    <a:pt x="1858" y="7955"/>
                    <a:pt x="2287" y="8169"/>
                    <a:pt x="2739" y="8169"/>
                  </a:cubicBezTo>
                  <a:cubicBezTo>
                    <a:pt x="3001" y="8169"/>
                    <a:pt x="3239" y="8074"/>
                    <a:pt x="3454" y="7931"/>
                  </a:cubicBezTo>
                  <a:lnTo>
                    <a:pt x="3454" y="191"/>
                  </a:lnTo>
                  <a:cubicBezTo>
                    <a:pt x="3287" y="72"/>
                    <a:pt x="3049" y="1"/>
                    <a:pt x="2835" y="1"/>
                  </a:cubicBezTo>
                  <a:close/>
                </a:path>
              </a:pathLst>
            </a:custGeom>
            <a:solidFill>
              <a:srgbClr val="F3D676"/>
            </a:solidFill>
            <a:ln>
              <a:noFill/>
            </a:ln>
          </p:spPr>
          <p:txBody>
            <a:bodyPr spcFirstLastPara="1" wrap="square" lIns="121900" tIns="121900" rIns="121900" bIns="121900" anchor="ctr" anchorCtr="0">
              <a:noAutofit/>
            </a:bodyP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等线" panose="020F0502020204030204"/>
                <a:cs typeface="Arial"/>
                <a:sym typeface="Arial"/>
              </a:endParaRPr>
            </a:p>
          </p:txBody>
        </p:sp>
        <p:sp>
          <p:nvSpPr>
            <p:cNvPr id="17" name="Google Shape;862;p26">
              <a:extLst>
                <a:ext uri="{FF2B5EF4-FFF2-40B4-BE49-F238E27FC236}">
                  <a16:creationId xmlns:a16="http://schemas.microsoft.com/office/drawing/2014/main" id="{54B90965-B101-96E5-33FC-9E966A85E726}"/>
                </a:ext>
              </a:extLst>
            </p:cNvPr>
            <p:cNvSpPr/>
            <p:nvPr/>
          </p:nvSpPr>
          <p:spPr>
            <a:xfrm>
              <a:off x="3451371" y="4303464"/>
              <a:ext cx="41627" cy="35568"/>
            </a:xfrm>
            <a:custGeom>
              <a:avLst/>
              <a:gdLst/>
              <a:ahLst/>
              <a:cxnLst/>
              <a:rect l="l" t="t" r="r" b="b"/>
              <a:pathLst>
                <a:path w="1216" h="1039" extrusionOk="0">
                  <a:moveTo>
                    <a:pt x="691" y="1"/>
                  </a:moveTo>
                  <a:cubicBezTo>
                    <a:pt x="239" y="1"/>
                    <a:pt x="0" y="572"/>
                    <a:pt x="334" y="882"/>
                  </a:cubicBezTo>
                  <a:cubicBezTo>
                    <a:pt x="434" y="990"/>
                    <a:pt x="562" y="1038"/>
                    <a:pt x="690" y="1038"/>
                  </a:cubicBezTo>
                  <a:cubicBezTo>
                    <a:pt x="954" y="1038"/>
                    <a:pt x="1215" y="830"/>
                    <a:pt x="1215" y="525"/>
                  </a:cubicBezTo>
                  <a:cubicBezTo>
                    <a:pt x="1215" y="239"/>
                    <a:pt x="977" y="1"/>
                    <a:pt x="691" y="1"/>
                  </a:cubicBezTo>
                  <a:close/>
                </a:path>
              </a:pathLst>
            </a:custGeom>
            <a:solidFill>
              <a:srgbClr val="F3D676"/>
            </a:solidFill>
            <a:ln>
              <a:noFill/>
            </a:ln>
          </p:spPr>
          <p:txBody>
            <a:bodyPr spcFirstLastPara="1" wrap="square" lIns="121900" tIns="121900" rIns="121900" bIns="121900" anchor="ctr" anchorCtr="0">
              <a:noAutofit/>
            </a:bodyP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等线" panose="020F0502020204030204"/>
                <a:cs typeface="Arial"/>
                <a:sym typeface="Arial"/>
              </a:endParaRPr>
            </a:p>
          </p:txBody>
        </p:sp>
        <p:sp>
          <p:nvSpPr>
            <p:cNvPr id="18" name="Google Shape;863;p26">
              <a:extLst>
                <a:ext uri="{FF2B5EF4-FFF2-40B4-BE49-F238E27FC236}">
                  <a16:creationId xmlns:a16="http://schemas.microsoft.com/office/drawing/2014/main" id="{4AA1EE08-11D0-30EC-0011-06C034AFA411}"/>
                </a:ext>
              </a:extLst>
            </p:cNvPr>
            <p:cNvSpPr/>
            <p:nvPr/>
          </p:nvSpPr>
          <p:spPr>
            <a:xfrm>
              <a:off x="3381263" y="4227639"/>
              <a:ext cx="194064" cy="187560"/>
            </a:xfrm>
            <a:custGeom>
              <a:avLst/>
              <a:gdLst/>
              <a:ahLst/>
              <a:cxnLst/>
              <a:rect l="l" t="t" r="r" b="b"/>
              <a:pathLst>
                <a:path w="5669" h="5479" extrusionOk="0">
                  <a:moveTo>
                    <a:pt x="2725" y="1561"/>
                  </a:moveTo>
                  <a:cubicBezTo>
                    <a:pt x="3327" y="1561"/>
                    <a:pt x="3906" y="2030"/>
                    <a:pt x="3906" y="2740"/>
                  </a:cubicBezTo>
                  <a:cubicBezTo>
                    <a:pt x="3906" y="3383"/>
                    <a:pt x="3382" y="3907"/>
                    <a:pt x="2739" y="3907"/>
                  </a:cubicBezTo>
                  <a:cubicBezTo>
                    <a:pt x="1691" y="3907"/>
                    <a:pt x="1167" y="2644"/>
                    <a:pt x="1906" y="1906"/>
                  </a:cubicBezTo>
                  <a:cubicBezTo>
                    <a:pt x="2144" y="1668"/>
                    <a:pt x="2437" y="1561"/>
                    <a:pt x="2725" y="1561"/>
                  </a:cubicBezTo>
                  <a:close/>
                  <a:moveTo>
                    <a:pt x="2739" y="1"/>
                  </a:moveTo>
                  <a:cubicBezTo>
                    <a:pt x="2596" y="1"/>
                    <a:pt x="2477" y="49"/>
                    <a:pt x="2406" y="144"/>
                  </a:cubicBezTo>
                  <a:cubicBezTo>
                    <a:pt x="2310" y="215"/>
                    <a:pt x="2263" y="358"/>
                    <a:pt x="2263" y="477"/>
                  </a:cubicBezTo>
                  <a:lnTo>
                    <a:pt x="2263" y="739"/>
                  </a:lnTo>
                  <a:cubicBezTo>
                    <a:pt x="2048" y="787"/>
                    <a:pt x="1834" y="858"/>
                    <a:pt x="1667" y="977"/>
                  </a:cubicBezTo>
                  <a:lnTo>
                    <a:pt x="1477" y="811"/>
                  </a:lnTo>
                  <a:cubicBezTo>
                    <a:pt x="1382" y="715"/>
                    <a:pt x="1257" y="668"/>
                    <a:pt x="1132" y="668"/>
                  </a:cubicBezTo>
                  <a:cubicBezTo>
                    <a:pt x="1007" y="668"/>
                    <a:pt x="882" y="715"/>
                    <a:pt x="786" y="811"/>
                  </a:cubicBezTo>
                  <a:cubicBezTo>
                    <a:pt x="596" y="1001"/>
                    <a:pt x="596" y="1287"/>
                    <a:pt x="786" y="1477"/>
                  </a:cubicBezTo>
                  <a:lnTo>
                    <a:pt x="977" y="1668"/>
                  </a:lnTo>
                  <a:cubicBezTo>
                    <a:pt x="858" y="1859"/>
                    <a:pt x="786" y="2049"/>
                    <a:pt x="739" y="2263"/>
                  </a:cubicBezTo>
                  <a:lnTo>
                    <a:pt x="477" y="2263"/>
                  </a:lnTo>
                  <a:cubicBezTo>
                    <a:pt x="215" y="2263"/>
                    <a:pt x="0" y="2478"/>
                    <a:pt x="0" y="2740"/>
                  </a:cubicBezTo>
                  <a:cubicBezTo>
                    <a:pt x="0" y="2883"/>
                    <a:pt x="48" y="3002"/>
                    <a:pt x="143" y="3097"/>
                  </a:cubicBezTo>
                  <a:cubicBezTo>
                    <a:pt x="215" y="3168"/>
                    <a:pt x="358" y="3240"/>
                    <a:pt x="477" y="3240"/>
                  </a:cubicBezTo>
                  <a:lnTo>
                    <a:pt x="739" y="3240"/>
                  </a:lnTo>
                  <a:cubicBezTo>
                    <a:pt x="786" y="3430"/>
                    <a:pt x="858" y="3645"/>
                    <a:pt x="977" y="3835"/>
                  </a:cubicBezTo>
                  <a:lnTo>
                    <a:pt x="810" y="4002"/>
                  </a:lnTo>
                  <a:cubicBezTo>
                    <a:pt x="620" y="4192"/>
                    <a:pt x="620" y="4478"/>
                    <a:pt x="810" y="4669"/>
                  </a:cubicBezTo>
                  <a:cubicBezTo>
                    <a:pt x="905" y="4764"/>
                    <a:pt x="1024" y="4811"/>
                    <a:pt x="1167" y="4811"/>
                  </a:cubicBezTo>
                  <a:cubicBezTo>
                    <a:pt x="1286" y="4811"/>
                    <a:pt x="1405" y="4764"/>
                    <a:pt x="1501" y="4669"/>
                  </a:cubicBezTo>
                  <a:lnTo>
                    <a:pt x="1667" y="4502"/>
                  </a:lnTo>
                  <a:cubicBezTo>
                    <a:pt x="1858" y="4621"/>
                    <a:pt x="2048" y="4692"/>
                    <a:pt x="2263" y="4740"/>
                  </a:cubicBezTo>
                  <a:lnTo>
                    <a:pt x="2263" y="5002"/>
                  </a:lnTo>
                  <a:cubicBezTo>
                    <a:pt x="2263" y="5264"/>
                    <a:pt x="2477" y="5478"/>
                    <a:pt x="2763" y="5478"/>
                  </a:cubicBezTo>
                  <a:cubicBezTo>
                    <a:pt x="3025" y="5478"/>
                    <a:pt x="3239" y="5264"/>
                    <a:pt x="3239" y="5002"/>
                  </a:cubicBezTo>
                  <a:lnTo>
                    <a:pt x="3239" y="4740"/>
                  </a:lnTo>
                  <a:cubicBezTo>
                    <a:pt x="3454" y="4692"/>
                    <a:pt x="3644" y="4597"/>
                    <a:pt x="3835" y="4502"/>
                  </a:cubicBezTo>
                  <a:lnTo>
                    <a:pt x="4001" y="4669"/>
                  </a:lnTo>
                  <a:cubicBezTo>
                    <a:pt x="4097" y="4764"/>
                    <a:pt x="4222" y="4811"/>
                    <a:pt x="4347" y="4811"/>
                  </a:cubicBezTo>
                  <a:cubicBezTo>
                    <a:pt x="4472" y="4811"/>
                    <a:pt x="4597" y="4764"/>
                    <a:pt x="4692" y="4669"/>
                  </a:cubicBezTo>
                  <a:cubicBezTo>
                    <a:pt x="4882" y="4478"/>
                    <a:pt x="4882" y="4168"/>
                    <a:pt x="4692" y="3978"/>
                  </a:cubicBezTo>
                  <a:lnTo>
                    <a:pt x="4525" y="3811"/>
                  </a:lnTo>
                  <a:cubicBezTo>
                    <a:pt x="4620" y="3621"/>
                    <a:pt x="4716" y="3430"/>
                    <a:pt x="4763" y="3216"/>
                  </a:cubicBezTo>
                  <a:lnTo>
                    <a:pt x="5001" y="3216"/>
                  </a:lnTo>
                  <a:cubicBezTo>
                    <a:pt x="5668" y="3216"/>
                    <a:pt x="5668" y="2240"/>
                    <a:pt x="5001" y="2240"/>
                  </a:cubicBezTo>
                  <a:lnTo>
                    <a:pt x="5001" y="2263"/>
                  </a:lnTo>
                  <a:lnTo>
                    <a:pt x="4763" y="2263"/>
                  </a:lnTo>
                  <a:cubicBezTo>
                    <a:pt x="4692" y="2049"/>
                    <a:pt x="4620" y="1835"/>
                    <a:pt x="4501" y="1668"/>
                  </a:cubicBezTo>
                  <a:lnTo>
                    <a:pt x="4692" y="1477"/>
                  </a:lnTo>
                  <a:cubicBezTo>
                    <a:pt x="5090" y="1133"/>
                    <a:pt x="4745" y="610"/>
                    <a:pt x="4357" y="610"/>
                  </a:cubicBezTo>
                  <a:cubicBezTo>
                    <a:pt x="4235" y="610"/>
                    <a:pt x="4110" y="662"/>
                    <a:pt x="4001" y="787"/>
                  </a:cubicBezTo>
                  <a:lnTo>
                    <a:pt x="3811" y="977"/>
                  </a:lnTo>
                  <a:cubicBezTo>
                    <a:pt x="3644" y="858"/>
                    <a:pt x="3430" y="787"/>
                    <a:pt x="3215" y="739"/>
                  </a:cubicBezTo>
                  <a:lnTo>
                    <a:pt x="3215" y="477"/>
                  </a:lnTo>
                  <a:cubicBezTo>
                    <a:pt x="3215" y="215"/>
                    <a:pt x="3001" y="1"/>
                    <a:pt x="2739" y="1"/>
                  </a:cubicBezTo>
                  <a:close/>
                </a:path>
              </a:pathLst>
            </a:custGeom>
            <a:solidFill>
              <a:srgbClr val="F3D676"/>
            </a:solidFill>
            <a:ln>
              <a:noFill/>
            </a:ln>
          </p:spPr>
          <p:txBody>
            <a:bodyPr spcFirstLastPara="1" wrap="square" lIns="121900" tIns="121900" rIns="121900" bIns="121900" anchor="ctr" anchorCtr="0">
              <a:noAutofit/>
            </a:bodyP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等线" panose="020F0502020204030204"/>
                <a:cs typeface="Arial"/>
                <a:sym typeface="Arial"/>
              </a:endParaRPr>
            </a:p>
          </p:txBody>
        </p:sp>
        <p:sp>
          <p:nvSpPr>
            <p:cNvPr id="19" name="Google Shape;864;p26">
              <a:extLst>
                <a:ext uri="{FF2B5EF4-FFF2-40B4-BE49-F238E27FC236}">
                  <a16:creationId xmlns:a16="http://schemas.microsoft.com/office/drawing/2014/main" id="{5D530372-AE4E-5929-617A-60B87C4BB088}"/>
                </a:ext>
              </a:extLst>
            </p:cNvPr>
            <p:cNvSpPr/>
            <p:nvPr/>
          </p:nvSpPr>
          <p:spPr>
            <a:xfrm>
              <a:off x="3343744" y="4054012"/>
              <a:ext cx="114987" cy="278036"/>
            </a:xfrm>
            <a:custGeom>
              <a:avLst/>
              <a:gdLst/>
              <a:ahLst/>
              <a:cxnLst/>
              <a:rect l="l" t="t" r="r" b="b"/>
              <a:pathLst>
                <a:path w="3359" h="8122" extrusionOk="0">
                  <a:moveTo>
                    <a:pt x="1096" y="1948"/>
                  </a:moveTo>
                  <a:cubicBezTo>
                    <a:pt x="1363" y="1948"/>
                    <a:pt x="1625" y="2075"/>
                    <a:pt x="1787" y="2311"/>
                  </a:cubicBezTo>
                  <a:cubicBezTo>
                    <a:pt x="1948" y="2494"/>
                    <a:pt x="1799" y="2788"/>
                    <a:pt x="1553" y="2788"/>
                  </a:cubicBezTo>
                  <a:cubicBezTo>
                    <a:pt x="1544" y="2788"/>
                    <a:pt x="1535" y="2788"/>
                    <a:pt x="1525" y="2787"/>
                  </a:cubicBezTo>
                  <a:cubicBezTo>
                    <a:pt x="1430" y="2787"/>
                    <a:pt x="1335" y="2739"/>
                    <a:pt x="1287" y="2668"/>
                  </a:cubicBezTo>
                  <a:cubicBezTo>
                    <a:pt x="1239" y="2620"/>
                    <a:pt x="1192" y="2572"/>
                    <a:pt x="1144" y="2572"/>
                  </a:cubicBezTo>
                  <a:cubicBezTo>
                    <a:pt x="1123" y="2566"/>
                    <a:pt x="1104" y="2563"/>
                    <a:pt x="1087" y="2563"/>
                  </a:cubicBezTo>
                  <a:cubicBezTo>
                    <a:pt x="1045" y="2563"/>
                    <a:pt x="1011" y="2579"/>
                    <a:pt x="977" y="2596"/>
                  </a:cubicBezTo>
                  <a:cubicBezTo>
                    <a:pt x="916" y="2640"/>
                    <a:pt x="854" y="2659"/>
                    <a:pt x="795" y="2659"/>
                  </a:cubicBezTo>
                  <a:cubicBezTo>
                    <a:pt x="536" y="2659"/>
                    <a:pt x="348" y="2290"/>
                    <a:pt x="620" y="2096"/>
                  </a:cubicBezTo>
                  <a:cubicBezTo>
                    <a:pt x="765" y="1996"/>
                    <a:pt x="931" y="1948"/>
                    <a:pt x="1096" y="1948"/>
                  </a:cubicBezTo>
                  <a:close/>
                  <a:moveTo>
                    <a:pt x="1721" y="3570"/>
                  </a:moveTo>
                  <a:cubicBezTo>
                    <a:pt x="1735" y="3570"/>
                    <a:pt x="1749" y="3571"/>
                    <a:pt x="1763" y="3573"/>
                  </a:cubicBezTo>
                  <a:cubicBezTo>
                    <a:pt x="1930" y="3573"/>
                    <a:pt x="2073" y="3739"/>
                    <a:pt x="2049" y="3906"/>
                  </a:cubicBezTo>
                  <a:cubicBezTo>
                    <a:pt x="1978" y="4454"/>
                    <a:pt x="1525" y="4882"/>
                    <a:pt x="954" y="4882"/>
                  </a:cubicBezTo>
                  <a:lnTo>
                    <a:pt x="858" y="4882"/>
                  </a:lnTo>
                  <a:cubicBezTo>
                    <a:pt x="692" y="4882"/>
                    <a:pt x="549" y="4716"/>
                    <a:pt x="573" y="4549"/>
                  </a:cubicBezTo>
                  <a:cubicBezTo>
                    <a:pt x="573" y="4395"/>
                    <a:pt x="716" y="4261"/>
                    <a:pt x="869" y="4261"/>
                  </a:cubicBezTo>
                  <a:cubicBezTo>
                    <a:pt x="881" y="4261"/>
                    <a:pt x="894" y="4262"/>
                    <a:pt x="906" y="4263"/>
                  </a:cubicBezTo>
                  <a:cubicBezTo>
                    <a:pt x="921" y="4265"/>
                    <a:pt x="936" y="4265"/>
                    <a:pt x="950" y="4265"/>
                  </a:cubicBezTo>
                  <a:cubicBezTo>
                    <a:pt x="1194" y="4265"/>
                    <a:pt x="1407" y="4083"/>
                    <a:pt x="1430" y="3858"/>
                  </a:cubicBezTo>
                  <a:cubicBezTo>
                    <a:pt x="1430" y="3684"/>
                    <a:pt x="1569" y="3570"/>
                    <a:pt x="1721" y="3570"/>
                  </a:cubicBezTo>
                  <a:close/>
                  <a:moveTo>
                    <a:pt x="1192" y="6621"/>
                  </a:moveTo>
                  <a:lnTo>
                    <a:pt x="1192" y="6621"/>
                  </a:lnTo>
                  <a:cubicBezTo>
                    <a:pt x="1182" y="6625"/>
                    <a:pt x="1172" y="6628"/>
                    <a:pt x="1163" y="6632"/>
                  </a:cubicBezTo>
                  <a:lnTo>
                    <a:pt x="1163" y="6632"/>
                  </a:lnTo>
                  <a:cubicBezTo>
                    <a:pt x="1164" y="6636"/>
                    <a:pt x="1166" y="6641"/>
                    <a:pt x="1168" y="6645"/>
                  </a:cubicBezTo>
                  <a:lnTo>
                    <a:pt x="1192" y="6621"/>
                  </a:lnTo>
                  <a:close/>
                  <a:moveTo>
                    <a:pt x="596" y="1"/>
                  </a:moveTo>
                  <a:cubicBezTo>
                    <a:pt x="382" y="1"/>
                    <a:pt x="191" y="48"/>
                    <a:pt x="1" y="143"/>
                  </a:cubicBezTo>
                  <a:lnTo>
                    <a:pt x="1" y="7883"/>
                  </a:lnTo>
                  <a:cubicBezTo>
                    <a:pt x="168" y="8002"/>
                    <a:pt x="358" y="8074"/>
                    <a:pt x="549" y="8121"/>
                  </a:cubicBezTo>
                  <a:cubicBezTo>
                    <a:pt x="477" y="7978"/>
                    <a:pt x="453" y="7812"/>
                    <a:pt x="453" y="7645"/>
                  </a:cubicBezTo>
                  <a:cubicBezTo>
                    <a:pt x="453" y="7202"/>
                    <a:pt x="727" y="6805"/>
                    <a:pt x="1163" y="6632"/>
                  </a:cubicBezTo>
                  <a:lnTo>
                    <a:pt x="1163" y="6632"/>
                  </a:lnTo>
                  <a:cubicBezTo>
                    <a:pt x="1094" y="6470"/>
                    <a:pt x="1049" y="6307"/>
                    <a:pt x="1049" y="6145"/>
                  </a:cubicBezTo>
                  <a:cubicBezTo>
                    <a:pt x="1049" y="5859"/>
                    <a:pt x="1168" y="5573"/>
                    <a:pt x="1358" y="5383"/>
                  </a:cubicBezTo>
                  <a:cubicBezTo>
                    <a:pt x="1565" y="5176"/>
                    <a:pt x="1844" y="5070"/>
                    <a:pt x="2123" y="5070"/>
                  </a:cubicBezTo>
                  <a:cubicBezTo>
                    <a:pt x="2295" y="5070"/>
                    <a:pt x="2466" y="5110"/>
                    <a:pt x="2621" y="5192"/>
                  </a:cubicBezTo>
                  <a:cubicBezTo>
                    <a:pt x="2716" y="4859"/>
                    <a:pt x="2978" y="4597"/>
                    <a:pt x="3287" y="4501"/>
                  </a:cubicBezTo>
                  <a:cubicBezTo>
                    <a:pt x="3335" y="4359"/>
                    <a:pt x="3359" y="4192"/>
                    <a:pt x="3359" y="4049"/>
                  </a:cubicBezTo>
                  <a:cubicBezTo>
                    <a:pt x="3359" y="3716"/>
                    <a:pt x="3240" y="3406"/>
                    <a:pt x="3002" y="3192"/>
                  </a:cubicBezTo>
                  <a:cubicBezTo>
                    <a:pt x="3025" y="3073"/>
                    <a:pt x="3049" y="2954"/>
                    <a:pt x="3049" y="2834"/>
                  </a:cubicBezTo>
                  <a:cubicBezTo>
                    <a:pt x="3049" y="2382"/>
                    <a:pt x="2811" y="1977"/>
                    <a:pt x="2430" y="1739"/>
                  </a:cubicBezTo>
                  <a:cubicBezTo>
                    <a:pt x="2430" y="1429"/>
                    <a:pt x="2311" y="1167"/>
                    <a:pt x="2120" y="953"/>
                  </a:cubicBezTo>
                  <a:cubicBezTo>
                    <a:pt x="1978" y="834"/>
                    <a:pt x="1835" y="739"/>
                    <a:pt x="1668" y="691"/>
                  </a:cubicBezTo>
                  <a:cubicBezTo>
                    <a:pt x="1477" y="286"/>
                    <a:pt x="1049" y="1"/>
                    <a:pt x="596" y="1"/>
                  </a:cubicBezTo>
                  <a:close/>
                </a:path>
              </a:pathLst>
            </a:custGeom>
            <a:solidFill>
              <a:srgbClr val="F3D676"/>
            </a:solidFill>
            <a:ln>
              <a:noFill/>
            </a:ln>
          </p:spPr>
          <p:txBody>
            <a:bodyPr spcFirstLastPara="1" wrap="square" lIns="121900" tIns="121900" rIns="121900" bIns="121900" anchor="ctr" anchorCtr="0">
              <a:noAutofit/>
            </a:bodyP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等线" panose="020F0502020204030204"/>
                <a:cs typeface="Arial"/>
                <a:sym typeface="Arial"/>
              </a:endParaRPr>
            </a:p>
          </p:txBody>
        </p:sp>
      </p:grpSp>
      <p:pic>
        <p:nvPicPr>
          <p:cNvPr id="23" name="Picture 22" descr="A cartoon of a child holding a bat&#10;&#10;Description automatically generated">
            <a:extLst>
              <a:ext uri="{FF2B5EF4-FFF2-40B4-BE49-F238E27FC236}">
                <a16:creationId xmlns:a16="http://schemas.microsoft.com/office/drawing/2014/main" id="{6A9BD0F9-A2AB-4DC5-E18F-C173AF509A32}"/>
              </a:ext>
            </a:extLst>
          </p:cNvPr>
          <p:cNvPicPr>
            <a:picLocks noChangeAspect="1"/>
          </p:cNvPicPr>
          <p:nvPr/>
        </p:nvPicPr>
        <p:blipFill rotWithShape="1">
          <a:blip r:embed="rId4"/>
          <a:srcRect t="-371" r="66590"/>
          <a:stretch/>
        </p:blipFill>
        <p:spPr>
          <a:xfrm>
            <a:off x="-620642" y="1770144"/>
            <a:ext cx="3228023" cy="5087856"/>
          </a:xfrm>
          <a:prstGeom prst="rect">
            <a:avLst/>
          </a:prstGeom>
        </p:spPr>
      </p:pic>
    </p:spTree>
    <p:extLst>
      <p:ext uri="{BB962C8B-B14F-4D97-AF65-F5344CB8AC3E}">
        <p14:creationId xmlns:p14="http://schemas.microsoft.com/office/powerpoint/2010/main" val="89986406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par>
                                <p:cTn id="18" presetID="16" presetClass="entr" presetSubtype="21"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inVertical)">
                                      <p:cBhvr>
                                        <p:cTn id="28" dur="500"/>
                                        <p:tgtEl>
                                          <p:spTgt spid="15"/>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barn(inVertical)">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barn(inVertical)">
                                      <p:cBhvr>
                                        <p:cTn id="36" dur="500"/>
                                        <p:tgtEl>
                                          <p:spTgt spid="11"/>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barn(inVertical)">
                                      <p:cBhvr>
                                        <p:cTn id="3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p:bldP spid="9"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AA1E665-A393-B06B-7040-DF180097EFA6}"/>
              </a:ext>
            </a:extLst>
          </p:cNvPr>
          <p:cNvPicPr>
            <a:picLocks noChangeAspect="1"/>
          </p:cNvPicPr>
          <p:nvPr/>
        </p:nvPicPr>
        <p:blipFill>
          <a:blip r:embed="rId3"/>
          <a:stretch>
            <a:fillRect/>
          </a:stretch>
        </p:blipFill>
        <p:spPr>
          <a:xfrm>
            <a:off x="0" y="0"/>
            <a:ext cx="12192000" cy="6857999"/>
          </a:xfrm>
          <a:prstGeom prst="rect">
            <a:avLst/>
          </a:prstGeom>
        </p:spPr>
      </p:pic>
      <p:sp>
        <p:nvSpPr>
          <p:cNvPr id="176" name="矩形 175"/>
          <p:cNvSpPr/>
          <p:nvPr/>
        </p:nvSpPr>
        <p:spPr>
          <a:xfrm>
            <a:off x="2680492" y="-215153"/>
            <a:ext cx="6831016" cy="7460015"/>
          </a:xfrm>
          <a:prstGeom prst="rect">
            <a:avLst/>
          </a:prstGeom>
          <a:solidFill>
            <a:schemeClr val="bg1"/>
          </a:solidFill>
          <a:ln>
            <a:noFill/>
          </a:ln>
          <a:effectLst>
            <a:outerShdw blurRad="3810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Montserrat Medium" panose="00000600000000000000" pitchFamily="2" charset="0"/>
              <a:ea typeface="等线" panose="02010600030101010101" pitchFamily="2" charset="-122"/>
              <a:cs typeface="Montserrat Medium" panose="00000600000000000000" pitchFamily="2" charset="0"/>
            </a:endParaRPr>
          </a:p>
        </p:txBody>
      </p:sp>
      <p:sp>
        <p:nvSpPr>
          <p:cNvPr id="13" name="椭圆 10">
            <a:extLst>
              <a:ext uri="{FF2B5EF4-FFF2-40B4-BE49-F238E27FC236}">
                <a16:creationId xmlns:a16="http://schemas.microsoft.com/office/drawing/2014/main" id="{3A4D2996-44AA-1AA5-F01B-E9CC369BC7BF}"/>
              </a:ext>
            </a:extLst>
          </p:cNvPr>
          <p:cNvSpPr/>
          <p:nvPr/>
        </p:nvSpPr>
        <p:spPr>
          <a:xfrm>
            <a:off x="3061654" y="481826"/>
            <a:ext cx="6070916" cy="5781568"/>
          </a:xfrm>
          <a:prstGeom prst="ellipse">
            <a:avLst/>
          </a:prstGeom>
          <a:solidFill>
            <a:srgbClr val="F0DDC3"/>
          </a:solidFill>
          <a:ln>
            <a:noFill/>
          </a:ln>
          <a:effectLst>
            <a:outerShdw blurRad="2159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a:ea typeface="楷体" panose="02010609060101010101" pitchFamily="49" charset="-122"/>
              <a:cs typeface="+mn-cs"/>
              <a:sym typeface="Arial"/>
            </a:endParaRPr>
          </a:p>
        </p:txBody>
      </p:sp>
      <p:pic>
        <p:nvPicPr>
          <p:cNvPr id="12" name="图片 18">
            <a:extLst>
              <a:ext uri="{FF2B5EF4-FFF2-40B4-BE49-F238E27FC236}">
                <a16:creationId xmlns:a16="http://schemas.microsoft.com/office/drawing/2014/main" id="{AA206224-0978-CE70-C227-1C6A2543586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339" t="48628" r="73602"/>
          <a:stretch/>
        </p:blipFill>
        <p:spPr>
          <a:xfrm>
            <a:off x="0" y="4126381"/>
            <a:ext cx="2727860" cy="2737067"/>
          </a:xfrm>
          <a:prstGeom prst="rect">
            <a:avLst/>
          </a:prstGeom>
        </p:spPr>
      </p:pic>
      <p:pic>
        <p:nvPicPr>
          <p:cNvPr id="102" name="图片 101"/>
          <p:cNvPicPr>
            <a:picLocks noChangeAspect="1"/>
          </p:cNvPicPr>
          <p:nvPr/>
        </p:nvPicPr>
        <p:blipFill rotWithShape="1">
          <a:blip r:embed="rId5">
            <a:extLst>
              <a:ext uri="{28A0092B-C50C-407E-A947-70E740481C1C}">
                <a14:useLocalDpi xmlns:a14="http://schemas.microsoft.com/office/drawing/2010/main" val="0"/>
              </a:ext>
            </a:extLst>
          </a:blip>
          <a:srcRect l="12757" r="50000" b="40242"/>
          <a:stretch>
            <a:fillRect/>
          </a:stretch>
        </p:blipFill>
        <p:spPr>
          <a:xfrm>
            <a:off x="3405069" y="5415483"/>
            <a:ext cx="1106926" cy="888060"/>
          </a:xfrm>
          <a:prstGeom prst="rect">
            <a:avLst/>
          </a:prstGeom>
        </p:spPr>
      </p:pic>
      <p:pic>
        <p:nvPicPr>
          <p:cNvPr id="103" name="图片 102"/>
          <p:cNvPicPr>
            <a:picLocks noChangeAspect="1"/>
          </p:cNvPicPr>
          <p:nvPr/>
        </p:nvPicPr>
        <p:blipFill rotWithShape="1">
          <a:blip r:embed="rId5">
            <a:extLst>
              <a:ext uri="{28A0092B-C50C-407E-A947-70E740481C1C}">
                <a14:useLocalDpi xmlns:a14="http://schemas.microsoft.com/office/drawing/2010/main" val="0"/>
              </a:ext>
            </a:extLst>
          </a:blip>
          <a:srcRect l="12757" r="50000" b="40242"/>
          <a:stretch>
            <a:fillRect/>
          </a:stretch>
        </p:blipFill>
        <p:spPr>
          <a:xfrm>
            <a:off x="8092000" y="2637453"/>
            <a:ext cx="1106926" cy="888060"/>
          </a:xfrm>
          <a:prstGeom prst="rect">
            <a:avLst/>
          </a:prstGeom>
        </p:spPr>
      </p:pic>
      <p:pic>
        <p:nvPicPr>
          <p:cNvPr id="104" name="图片 103"/>
          <p:cNvPicPr>
            <a:picLocks noChangeAspect="1"/>
          </p:cNvPicPr>
          <p:nvPr/>
        </p:nvPicPr>
        <p:blipFill rotWithShape="1">
          <a:blip r:embed="rId5">
            <a:extLst>
              <a:ext uri="{28A0092B-C50C-407E-A947-70E740481C1C}">
                <a14:useLocalDpi xmlns:a14="http://schemas.microsoft.com/office/drawing/2010/main" val="0"/>
              </a:ext>
            </a:extLst>
          </a:blip>
          <a:srcRect l="12757" r="50000" b="40242"/>
          <a:stretch>
            <a:fillRect/>
          </a:stretch>
        </p:blipFill>
        <p:spPr>
          <a:xfrm>
            <a:off x="3306326" y="376218"/>
            <a:ext cx="1106926" cy="888060"/>
          </a:xfrm>
          <a:prstGeom prst="rect">
            <a:avLst/>
          </a:prstGeom>
        </p:spPr>
      </p:pic>
      <p:pic>
        <p:nvPicPr>
          <p:cNvPr id="2" name="图片 10">
            <a:extLst>
              <a:ext uri="{FF2B5EF4-FFF2-40B4-BE49-F238E27FC236}">
                <a16:creationId xmlns:a16="http://schemas.microsoft.com/office/drawing/2014/main" id="{3CACC300-19D8-8E34-786C-C6E413A7234B}"/>
              </a:ext>
            </a:extLst>
          </p:cNvPr>
          <p:cNvPicPr>
            <a:picLocks noChangeAspect="1"/>
          </p:cNvPicPr>
          <p:nvPr/>
        </p:nvPicPr>
        <p:blipFill>
          <a:blip r:embed="rId6" cstate="screen"/>
          <a:stretch>
            <a:fillRect/>
          </a:stretch>
        </p:blipFill>
        <p:spPr>
          <a:xfrm>
            <a:off x="9415781" y="3114040"/>
            <a:ext cx="2856610" cy="1633298"/>
          </a:xfrm>
          <a:prstGeom prst="rect">
            <a:avLst/>
          </a:prstGeom>
        </p:spPr>
      </p:pic>
      <p:pic>
        <p:nvPicPr>
          <p:cNvPr id="4" name="图片 31">
            <a:extLst>
              <a:ext uri="{FF2B5EF4-FFF2-40B4-BE49-F238E27FC236}">
                <a16:creationId xmlns:a16="http://schemas.microsoft.com/office/drawing/2014/main" id="{C0EFDFFA-E606-A9C8-7831-4E2A6496C01A}"/>
              </a:ext>
            </a:extLst>
          </p:cNvPr>
          <p:cNvPicPr>
            <a:picLocks noChangeAspect="1"/>
          </p:cNvPicPr>
          <p:nvPr/>
        </p:nvPicPr>
        <p:blipFill rotWithShape="1">
          <a:blip r:embed="rId7" cstate="screen"/>
          <a:srcRect/>
          <a:stretch>
            <a:fillRect/>
          </a:stretch>
        </p:blipFill>
        <p:spPr>
          <a:xfrm>
            <a:off x="2245179" y="594606"/>
            <a:ext cx="937836" cy="863045"/>
          </a:xfrm>
          <a:prstGeom prst="rect">
            <a:avLst/>
          </a:prstGeom>
        </p:spPr>
      </p:pic>
      <p:pic>
        <p:nvPicPr>
          <p:cNvPr id="3" name="图片 18">
            <a:extLst>
              <a:ext uri="{FF2B5EF4-FFF2-40B4-BE49-F238E27FC236}">
                <a16:creationId xmlns:a16="http://schemas.microsoft.com/office/drawing/2014/main" id="{694A875E-C681-1C77-FF24-15FAB8011169}"/>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l="30522" t="44006" r="28149" b="-1"/>
          <a:stretch/>
        </p:blipFill>
        <p:spPr>
          <a:xfrm flipH="1">
            <a:off x="10406774" y="4747338"/>
            <a:ext cx="2048271" cy="1032967"/>
          </a:xfrm>
          <a:prstGeom prst="rect">
            <a:avLst/>
          </a:prstGeom>
        </p:spPr>
      </p:pic>
      <p:sp>
        <p:nvSpPr>
          <p:cNvPr id="9" name="矩形 15">
            <a:extLst>
              <a:ext uri="{FF2B5EF4-FFF2-40B4-BE49-F238E27FC236}">
                <a16:creationId xmlns:a16="http://schemas.microsoft.com/office/drawing/2014/main" id="{DC6CE43B-984B-8719-E3B0-51A70620B950}"/>
              </a:ext>
            </a:extLst>
          </p:cNvPr>
          <p:cNvSpPr/>
          <p:nvPr/>
        </p:nvSpPr>
        <p:spPr>
          <a:xfrm>
            <a:off x="5458035" y="683405"/>
            <a:ext cx="1429079" cy="1225081"/>
          </a:xfrm>
          <a:prstGeom prst="rect">
            <a:avLst/>
          </a:prstGeom>
          <a:solidFill>
            <a:srgbClr val="394D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a:ln>
                  <a:noFill/>
                </a:ln>
                <a:solidFill>
                  <a:prstClr val="white"/>
                </a:solidFill>
                <a:effectLst/>
                <a:uLnTx/>
                <a:uFillTx/>
                <a:latin typeface="Arial"/>
                <a:ea typeface="微软雅黑"/>
                <a:cs typeface="+mn-cs"/>
                <a:sym typeface="Arial"/>
              </a:rPr>
              <a:t>3</a:t>
            </a:r>
            <a:endParaRPr kumimoji="0" lang="zh-CN" altLang="en-US" sz="7200" b="1" i="0" u="none" strike="noStrike" kern="1200" cap="none" spc="0" normalizeH="0" baseline="0" noProof="0" dirty="0">
              <a:ln>
                <a:noFill/>
              </a:ln>
              <a:solidFill>
                <a:prstClr val="white"/>
              </a:solidFill>
              <a:effectLst/>
              <a:uLnTx/>
              <a:uFillTx/>
              <a:latin typeface="Arial"/>
              <a:ea typeface="微软雅黑"/>
              <a:cs typeface="+mn-cs"/>
              <a:sym typeface="Arial"/>
            </a:endParaRPr>
          </a:p>
        </p:txBody>
      </p:sp>
      <p:sp>
        <p:nvSpPr>
          <p:cNvPr id="11" name="TextBox 10">
            <a:extLst>
              <a:ext uri="{FF2B5EF4-FFF2-40B4-BE49-F238E27FC236}">
                <a16:creationId xmlns:a16="http://schemas.microsoft.com/office/drawing/2014/main" id="{A20A7410-0BF9-C5C2-0CA3-5DBB4FB73C56}"/>
              </a:ext>
            </a:extLst>
          </p:cNvPr>
          <p:cNvSpPr txBox="1"/>
          <p:nvPr/>
        </p:nvSpPr>
        <p:spPr>
          <a:xfrm>
            <a:off x="3811593" y="2123639"/>
            <a:ext cx="4721962" cy="3785652"/>
          </a:xfrm>
          <a:prstGeom prst="rect">
            <a:avLst/>
          </a:prstGeom>
          <a:noFill/>
        </p:spPr>
        <p:txBody>
          <a:bodyPr wrap="square">
            <a:spAutoFit/>
          </a:bodyPr>
          <a:lstStyle/>
          <a:p>
            <a:pPr algn="ctr"/>
            <a:r>
              <a:rPr lang="en-US" sz="8000" b="1" dirty="0" err="1">
                <a:latin typeface="Times New Roman" panose="02020603050405020304" pitchFamily="18" charset="0"/>
                <a:cs typeface="Times New Roman" panose="02020603050405020304" pitchFamily="18" charset="0"/>
              </a:rPr>
              <a:t>Suy</a:t>
            </a:r>
            <a:r>
              <a:rPr lang="en-US" sz="8000" b="1" dirty="0">
                <a:latin typeface="Times New Roman" panose="02020603050405020304" pitchFamily="18" charset="0"/>
                <a:cs typeface="Times New Roman" panose="02020603050405020304" pitchFamily="18" charset="0"/>
              </a:rPr>
              <a:t> </a:t>
            </a:r>
            <a:r>
              <a:rPr lang="en-US" sz="8000" b="1" dirty="0" err="1">
                <a:latin typeface="Times New Roman" panose="02020603050405020304" pitchFamily="18" charset="0"/>
                <a:cs typeface="Times New Roman" panose="02020603050405020304" pitchFamily="18" charset="0"/>
              </a:rPr>
              <a:t>ngẫm</a:t>
            </a:r>
            <a:r>
              <a:rPr lang="en-US" sz="8000" b="1" dirty="0">
                <a:latin typeface="Times New Roman" panose="02020603050405020304" pitchFamily="18" charset="0"/>
                <a:cs typeface="Times New Roman" panose="02020603050405020304" pitchFamily="18" charset="0"/>
              </a:rPr>
              <a:t> </a:t>
            </a:r>
            <a:r>
              <a:rPr lang="en-US" sz="8000" b="1" dirty="0" err="1">
                <a:latin typeface="Times New Roman" panose="02020603050405020304" pitchFamily="18" charset="0"/>
                <a:cs typeface="Times New Roman" panose="02020603050405020304" pitchFamily="18" charset="0"/>
              </a:rPr>
              <a:t>và</a:t>
            </a:r>
            <a:r>
              <a:rPr lang="en-US" sz="8000" b="1" dirty="0">
                <a:latin typeface="Times New Roman" panose="02020603050405020304" pitchFamily="18" charset="0"/>
                <a:cs typeface="Times New Roman" panose="02020603050405020304" pitchFamily="18" charset="0"/>
              </a:rPr>
              <a:t> </a:t>
            </a:r>
            <a:r>
              <a:rPr lang="en-US" sz="8000" b="1" dirty="0" err="1">
                <a:latin typeface="Times New Roman" panose="02020603050405020304" pitchFamily="18" charset="0"/>
                <a:cs typeface="Times New Roman" panose="02020603050405020304" pitchFamily="18" charset="0"/>
              </a:rPr>
              <a:t>phản</a:t>
            </a:r>
            <a:r>
              <a:rPr lang="en-US" sz="8000" b="1" dirty="0">
                <a:latin typeface="Times New Roman" panose="02020603050405020304" pitchFamily="18" charset="0"/>
                <a:cs typeface="Times New Roman" panose="02020603050405020304" pitchFamily="18" charset="0"/>
              </a:rPr>
              <a:t> </a:t>
            </a:r>
            <a:r>
              <a:rPr lang="en-US" sz="8000" b="1" dirty="0" err="1">
                <a:latin typeface="Times New Roman" panose="02020603050405020304" pitchFamily="18" charset="0"/>
                <a:cs typeface="Times New Roman" panose="02020603050405020304" pitchFamily="18" charset="0"/>
              </a:rPr>
              <a:t>hồi</a:t>
            </a:r>
            <a:endParaRPr lang="en-SG" sz="8000" dirty="0">
              <a:latin typeface="Times New Roman" panose="02020603050405020304" pitchFamily="18" charset="0"/>
              <a:cs typeface="Times New Roman" panose="02020603050405020304" pitchFamily="18" charset="0"/>
            </a:endParaRPr>
          </a:p>
        </p:txBody>
      </p:sp>
      <p:pic>
        <p:nvPicPr>
          <p:cNvPr id="14" name="Picture 13" descr="A cartoon of a child holding a bat&#10;&#10;Description automatically generated">
            <a:extLst>
              <a:ext uri="{FF2B5EF4-FFF2-40B4-BE49-F238E27FC236}">
                <a16:creationId xmlns:a16="http://schemas.microsoft.com/office/drawing/2014/main" id="{CF39886B-4787-CC3C-6D8D-9FCA8311CCE4}"/>
              </a:ext>
            </a:extLst>
          </p:cNvPr>
          <p:cNvPicPr>
            <a:picLocks noChangeAspect="1"/>
          </p:cNvPicPr>
          <p:nvPr/>
        </p:nvPicPr>
        <p:blipFill rotWithShape="1">
          <a:blip r:embed="rId9"/>
          <a:srcRect t="-371" r="66590"/>
          <a:stretch/>
        </p:blipFill>
        <p:spPr>
          <a:xfrm>
            <a:off x="-364762" y="1773382"/>
            <a:ext cx="3228023" cy="5087856"/>
          </a:xfrm>
          <a:prstGeom prst="rect">
            <a:avLst/>
          </a:prstGeom>
        </p:spPr>
      </p:pic>
      <p:pic>
        <p:nvPicPr>
          <p:cNvPr id="18" name="图片 21" descr="07">
            <a:extLst>
              <a:ext uri="{FF2B5EF4-FFF2-40B4-BE49-F238E27FC236}">
                <a16:creationId xmlns:a16="http://schemas.microsoft.com/office/drawing/2014/main" id="{73114500-56D9-8984-5910-2D026A307657}"/>
              </a:ext>
            </a:extLst>
          </p:cNvPr>
          <p:cNvPicPr>
            <a:picLocks noChangeAspect="1"/>
          </p:cNvPicPr>
          <p:nvPr/>
        </p:nvPicPr>
        <p:blipFill>
          <a:blip r:embed="rId10"/>
          <a:srcRect r="54430" b="60000"/>
          <a:stretch>
            <a:fillRect/>
          </a:stretch>
        </p:blipFill>
        <p:spPr>
          <a:xfrm flipH="1">
            <a:off x="10091328" y="-289534"/>
            <a:ext cx="2242277" cy="2950745"/>
          </a:xfrm>
          <a:prstGeom prst="rect">
            <a:avLst/>
          </a:prstGeom>
        </p:spPr>
      </p:pic>
      <p:pic>
        <p:nvPicPr>
          <p:cNvPr id="19" name="图片 5">
            <a:extLst>
              <a:ext uri="{FF2B5EF4-FFF2-40B4-BE49-F238E27FC236}">
                <a16:creationId xmlns:a16="http://schemas.microsoft.com/office/drawing/2014/main" id="{06339D99-3D6A-E80C-3C23-328EB65B3B96}"/>
              </a:ext>
            </a:extLst>
          </p:cNvPr>
          <p:cNvPicPr>
            <a:picLocks noChangeAspect="1"/>
          </p:cNvPicPr>
          <p:nvPr/>
        </p:nvPicPr>
        <p:blipFill rotWithShape="1">
          <a:blip r:embed="rId11">
            <a:extLst>
              <a:ext uri="{28A0092B-C50C-407E-A947-70E740481C1C}">
                <a14:useLocalDpi xmlns:a14="http://schemas.microsoft.com/office/drawing/2010/main"/>
              </a:ext>
            </a:extLst>
          </a:blip>
          <a:srcRect r="12117" b="34072"/>
          <a:stretch/>
        </p:blipFill>
        <p:spPr>
          <a:xfrm>
            <a:off x="0" y="4347288"/>
            <a:ext cx="12178386" cy="2530713"/>
          </a:xfrm>
          <a:prstGeom prst="rect">
            <a:avLst/>
          </a:prstGeom>
        </p:spPr>
      </p:pic>
      <p:pic>
        <p:nvPicPr>
          <p:cNvPr id="16" name="Picture 15" descr="A cartoon of a person running away from a cart&#10;&#10;Description automatically generated">
            <a:extLst>
              <a:ext uri="{FF2B5EF4-FFF2-40B4-BE49-F238E27FC236}">
                <a16:creationId xmlns:a16="http://schemas.microsoft.com/office/drawing/2014/main" id="{376D6BE3-DC02-C4C0-8891-33546CB82D10}"/>
              </a:ext>
            </a:extLst>
          </p:cNvPr>
          <p:cNvPicPr>
            <a:picLocks noChangeAspect="1"/>
          </p:cNvPicPr>
          <p:nvPr/>
        </p:nvPicPr>
        <p:blipFill>
          <a:blip r:embed="rId12"/>
          <a:stretch>
            <a:fillRect/>
          </a:stretch>
        </p:blipFill>
        <p:spPr>
          <a:xfrm>
            <a:off x="5908515" y="3525829"/>
            <a:ext cx="6365246" cy="3339448"/>
          </a:xfrm>
          <a:prstGeom prst="rect">
            <a:avLst/>
          </a:prstGeom>
        </p:spPr>
      </p:pic>
    </p:spTree>
    <p:extLst>
      <p:ext uri="{BB962C8B-B14F-4D97-AF65-F5344CB8AC3E}">
        <p14:creationId xmlns:p14="http://schemas.microsoft.com/office/powerpoint/2010/main" val="5307795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B017F3-24D7-FD63-FDD3-9C0EC297DCD6}"/>
            </a:ext>
          </a:extLst>
        </p:cNvPr>
        <p:cNvGrpSpPr/>
        <p:nvPr/>
      </p:nvGrpSpPr>
      <p:grpSpPr>
        <a:xfrm>
          <a:off x="0" y="0"/>
          <a:ext cx="0" cy="0"/>
          <a:chOff x="0" y="0"/>
          <a:chExt cx="0" cy="0"/>
        </a:xfrm>
      </p:grpSpPr>
      <p:pic>
        <p:nvPicPr>
          <p:cNvPr id="34" name="Picture 33">
            <a:extLst>
              <a:ext uri="{FF2B5EF4-FFF2-40B4-BE49-F238E27FC236}">
                <a16:creationId xmlns:a16="http://schemas.microsoft.com/office/drawing/2014/main" id="{1A8883DE-2C5C-31FD-C276-B9435A255408}"/>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9A1842DE-FE5C-8B8F-EF99-0D7FD3DAE030}"/>
              </a:ext>
            </a:extLst>
          </p:cNvPr>
          <p:cNvSpPr txBox="1"/>
          <p:nvPr/>
        </p:nvSpPr>
        <p:spPr>
          <a:xfrm>
            <a:off x="3461531" y="-184625"/>
            <a:ext cx="7457954" cy="834524"/>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HOẠT ĐỘNG MỞ ĐẦU</a:t>
            </a:r>
            <a:endParaRPr kumimoji="0" lang="en-SG"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 name="图片 21" descr="07">
            <a:extLst>
              <a:ext uri="{FF2B5EF4-FFF2-40B4-BE49-F238E27FC236}">
                <a16:creationId xmlns:a16="http://schemas.microsoft.com/office/drawing/2014/main" id="{7A77B066-E796-DDB0-B24A-E60C1F1C4AC6}"/>
              </a:ext>
            </a:extLst>
          </p:cNvPr>
          <p:cNvPicPr>
            <a:picLocks noChangeAspect="1"/>
          </p:cNvPicPr>
          <p:nvPr/>
        </p:nvPicPr>
        <p:blipFill rotWithShape="1">
          <a:blip r:embed="rId3"/>
          <a:srcRect l="-10079" r="54429" b="80000"/>
          <a:stretch/>
        </p:blipFill>
        <p:spPr>
          <a:xfrm flipH="1">
            <a:off x="-169608" y="-402772"/>
            <a:ext cx="2358625" cy="1270819"/>
          </a:xfrm>
          <a:prstGeom prst="rect">
            <a:avLst/>
          </a:prstGeom>
        </p:spPr>
      </p:pic>
      <p:pic>
        <p:nvPicPr>
          <p:cNvPr id="3" name="图片 21" descr="07">
            <a:extLst>
              <a:ext uri="{FF2B5EF4-FFF2-40B4-BE49-F238E27FC236}">
                <a16:creationId xmlns:a16="http://schemas.microsoft.com/office/drawing/2014/main" id="{B1327954-1B07-95D1-5789-DF33120922D5}"/>
              </a:ext>
            </a:extLst>
          </p:cNvPr>
          <p:cNvPicPr>
            <a:picLocks noChangeAspect="1"/>
          </p:cNvPicPr>
          <p:nvPr/>
        </p:nvPicPr>
        <p:blipFill rotWithShape="1">
          <a:blip r:embed="rId3"/>
          <a:srcRect l="360" t="19575" r="47586" b="62808"/>
          <a:stretch/>
        </p:blipFill>
        <p:spPr>
          <a:xfrm flipH="1">
            <a:off x="-378359" y="382171"/>
            <a:ext cx="2206225" cy="1119369"/>
          </a:xfrm>
          <a:prstGeom prst="rect">
            <a:avLst/>
          </a:prstGeom>
        </p:spPr>
      </p:pic>
      <p:sp>
        <p:nvSpPr>
          <p:cNvPr id="5" name="PA-任意多边形 17">
            <a:extLst>
              <a:ext uri="{FF2B5EF4-FFF2-40B4-BE49-F238E27FC236}">
                <a16:creationId xmlns:a16="http://schemas.microsoft.com/office/drawing/2014/main" id="{C2989178-2067-E100-8247-A76B8233E0DE}"/>
              </a:ext>
            </a:extLst>
          </p:cNvPr>
          <p:cNvSpPr/>
          <p:nvPr/>
        </p:nvSpPr>
        <p:spPr>
          <a:xfrm>
            <a:off x="302142" y="1572072"/>
            <a:ext cx="3528864" cy="4400465"/>
          </a:xfrm>
          <a:custGeom>
            <a:avLst/>
            <a:gdLst>
              <a:gd name="connsiteX0" fmla="*/ 0 w 3111146"/>
              <a:gd name="connsiteY0" fmla="*/ 0 h 3268371"/>
              <a:gd name="connsiteX1" fmla="*/ 3111146 w 3111146"/>
              <a:gd name="connsiteY1" fmla="*/ 0 h 3268371"/>
              <a:gd name="connsiteX2" fmla="*/ 3111146 w 3111146"/>
              <a:gd name="connsiteY2" fmla="*/ 675124 h 3268371"/>
              <a:gd name="connsiteX3" fmla="*/ 3027296 w 3111146"/>
              <a:gd name="connsiteY3" fmla="*/ 670890 h 3268371"/>
              <a:gd name="connsiteX4" fmla="*/ 1968317 w 3111146"/>
              <a:gd name="connsiteY4" fmla="*/ 1729869 h 3268371"/>
              <a:gd name="connsiteX5" fmla="*/ 3027296 w 3111146"/>
              <a:gd name="connsiteY5" fmla="*/ 2788848 h 3268371"/>
              <a:gd name="connsiteX6" fmla="*/ 3111146 w 3111146"/>
              <a:gd name="connsiteY6" fmla="*/ 2784614 h 3268371"/>
              <a:gd name="connsiteX7" fmla="*/ 3111146 w 3111146"/>
              <a:gd name="connsiteY7" fmla="*/ 3268371 h 3268371"/>
              <a:gd name="connsiteX8" fmla="*/ 0 w 3111146"/>
              <a:gd name="connsiteY8" fmla="*/ 3268371 h 3268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11146" h="3268371">
                <a:moveTo>
                  <a:pt x="0" y="0"/>
                </a:moveTo>
                <a:lnTo>
                  <a:pt x="3111146" y="0"/>
                </a:lnTo>
                <a:lnTo>
                  <a:pt x="3111146" y="675124"/>
                </a:lnTo>
                <a:lnTo>
                  <a:pt x="3027296" y="670890"/>
                </a:lnTo>
                <a:cubicBezTo>
                  <a:pt x="2442438" y="670890"/>
                  <a:pt x="1968317" y="1145011"/>
                  <a:pt x="1968317" y="1729869"/>
                </a:cubicBezTo>
                <a:cubicBezTo>
                  <a:pt x="1968317" y="2314727"/>
                  <a:pt x="2442438" y="2788848"/>
                  <a:pt x="3027296" y="2788848"/>
                </a:cubicBezTo>
                <a:lnTo>
                  <a:pt x="3111146" y="2784614"/>
                </a:lnTo>
                <a:lnTo>
                  <a:pt x="3111146" y="3268371"/>
                </a:lnTo>
                <a:lnTo>
                  <a:pt x="0" y="3268371"/>
                </a:lnTo>
                <a:close/>
              </a:path>
            </a:pathLst>
          </a:custGeom>
          <a:solidFill>
            <a:srgbClr val="C4CD6E">
              <a:lumMod val="90000"/>
            </a:srgbClr>
          </a:solidFill>
          <a:ln w="12700" cap="flat" cmpd="sng" algn="ctr">
            <a:noFill/>
            <a:prstDash val="solid"/>
            <a:miter lim="800000"/>
          </a:ln>
          <a:effectLst/>
        </p:spPr>
        <p:txBody>
          <a:bodyPr wrap="square" anchor="ct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40">
              <a:spcBef>
                <a:spcPct val="0"/>
              </a:spcBef>
              <a:spcAft>
                <a:spcPct val="0"/>
              </a:spcAft>
              <a:buClrTx/>
              <a:defRPr/>
            </a:pPr>
            <a:endParaRPr sz="2400" kern="0" dirty="0">
              <a:solidFill>
                <a:prstClr val="black"/>
              </a:solidFill>
              <a:latin typeface="字魂59号-创粗黑" panose="00000500000000000000" pitchFamily="2" charset="-122"/>
              <a:ea typeface="字魂59号-创粗黑" panose="00000500000000000000" pitchFamily="2" charset="-122"/>
            </a:endParaRPr>
          </a:p>
        </p:txBody>
      </p:sp>
      <p:sp>
        <p:nvSpPr>
          <p:cNvPr id="6" name="PA-椭圆 49">
            <a:extLst>
              <a:ext uri="{FF2B5EF4-FFF2-40B4-BE49-F238E27FC236}">
                <a16:creationId xmlns:a16="http://schemas.microsoft.com/office/drawing/2014/main" id="{A60A2882-FC77-3F1D-1C0D-1BD139D751C7}"/>
              </a:ext>
            </a:extLst>
          </p:cNvPr>
          <p:cNvSpPr/>
          <p:nvPr/>
        </p:nvSpPr>
        <p:spPr>
          <a:xfrm>
            <a:off x="4120131" y="1423539"/>
            <a:ext cx="731008" cy="686968"/>
          </a:xfrm>
          <a:prstGeom prst="ellipse">
            <a:avLst/>
          </a:prstGeom>
          <a:solidFill>
            <a:srgbClr val="F4D022"/>
          </a:solidFill>
          <a:ln w="19050" cap="flat" cmpd="sng" algn="ctr">
            <a:noFill/>
            <a:prstDash val="solid"/>
            <a:miter lim="800000"/>
          </a:ln>
          <a:effectLst/>
        </p:spPr>
        <p:txBody>
          <a:bodyPr anchor="ct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40">
              <a:spcBef>
                <a:spcPct val="0"/>
              </a:spcBef>
              <a:spcAft>
                <a:spcPct val="0"/>
              </a:spcAft>
              <a:buClrTx/>
              <a:defRPr/>
            </a:pPr>
            <a:r>
              <a:rPr lang="en-US" altLang="zh-CN" sz="3733" b="1" kern="0" dirty="0">
                <a:solidFill>
                  <a:prstClr val="black"/>
                </a:solidFill>
                <a:latin typeface="Source Han Sans SC"/>
                <a:ea typeface="Source Han Sans SC"/>
              </a:rPr>
              <a:t>1</a:t>
            </a:r>
            <a:endParaRPr sz="3733" b="1" kern="0" dirty="0">
              <a:solidFill>
                <a:prstClr val="black"/>
              </a:solidFill>
              <a:latin typeface="字魂59号-创粗黑" panose="00000500000000000000" pitchFamily="2" charset="-122"/>
              <a:ea typeface="字魂59号-创粗黑" panose="00000500000000000000" pitchFamily="2" charset="-122"/>
            </a:endParaRPr>
          </a:p>
        </p:txBody>
      </p:sp>
      <p:sp>
        <p:nvSpPr>
          <p:cNvPr id="7" name="PA-椭圆 47">
            <a:extLst>
              <a:ext uri="{FF2B5EF4-FFF2-40B4-BE49-F238E27FC236}">
                <a16:creationId xmlns:a16="http://schemas.microsoft.com/office/drawing/2014/main" id="{45C6E49E-FC20-1022-6DE5-FF93482E6A58}"/>
              </a:ext>
            </a:extLst>
          </p:cNvPr>
          <p:cNvSpPr/>
          <p:nvPr/>
        </p:nvSpPr>
        <p:spPr>
          <a:xfrm>
            <a:off x="4176468" y="2970125"/>
            <a:ext cx="731008" cy="686968"/>
          </a:xfrm>
          <a:prstGeom prst="ellipse">
            <a:avLst/>
          </a:prstGeom>
          <a:solidFill>
            <a:srgbClr val="F4D022"/>
          </a:solidFill>
          <a:ln w="19050" cap="flat" cmpd="sng" algn="ctr">
            <a:noFill/>
            <a:prstDash val="solid"/>
            <a:miter lim="800000"/>
          </a:ln>
          <a:effectLst/>
        </p:spPr>
        <p:txBody>
          <a:bodyPr anchor="ct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40">
              <a:spcBef>
                <a:spcPct val="0"/>
              </a:spcBef>
              <a:spcAft>
                <a:spcPct val="0"/>
              </a:spcAft>
              <a:buClrTx/>
              <a:defRPr/>
            </a:pPr>
            <a:r>
              <a:rPr lang="en-US" altLang="zh-CN" sz="3733" b="1" kern="0" dirty="0">
                <a:solidFill>
                  <a:prstClr val="black"/>
                </a:solidFill>
                <a:latin typeface="Source Han Sans SC"/>
                <a:ea typeface="Source Han Sans SC"/>
              </a:rPr>
              <a:t>2</a:t>
            </a:r>
            <a:endParaRPr sz="3733" b="1" kern="0" dirty="0">
              <a:solidFill>
                <a:prstClr val="black"/>
              </a:solidFill>
              <a:latin typeface="字魂59号-创粗黑" panose="00000500000000000000" pitchFamily="2" charset="-122"/>
              <a:ea typeface="字魂59号-创粗黑" panose="00000500000000000000" pitchFamily="2" charset="-122"/>
            </a:endParaRPr>
          </a:p>
        </p:txBody>
      </p:sp>
      <p:sp>
        <p:nvSpPr>
          <p:cNvPr id="8" name="PA-椭圆 45">
            <a:extLst>
              <a:ext uri="{FF2B5EF4-FFF2-40B4-BE49-F238E27FC236}">
                <a16:creationId xmlns:a16="http://schemas.microsoft.com/office/drawing/2014/main" id="{0309045B-CE43-D0F3-D864-F6B75CEE9EE8}"/>
              </a:ext>
            </a:extLst>
          </p:cNvPr>
          <p:cNvSpPr/>
          <p:nvPr/>
        </p:nvSpPr>
        <p:spPr>
          <a:xfrm>
            <a:off x="4110103" y="4462680"/>
            <a:ext cx="731008" cy="686968"/>
          </a:xfrm>
          <a:prstGeom prst="ellipse">
            <a:avLst/>
          </a:prstGeom>
          <a:solidFill>
            <a:srgbClr val="F4D022"/>
          </a:solidFill>
          <a:ln w="19050" cap="flat" cmpd="sng" algn="ctr">
            <a:noFill/>
            <a:prstDash val="solid"/>
            <a:miter lim="800000"/>
          </a:ln>
          <a:effectLst/>
        </p:spPr>
        <p:txBody>
          <a:bodyPr anchor="ct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40">
              <a:spcBef>
                <a:spcPct val="0"/>
              </a:spcBef>
              <a:spcAft>
                <a:spcPct val="0"/>
              </a:spcAft>
              <a:buClrTx/>
              <a:defRPr/>
            </a:pPr>
            <a:r>
              <a:rPr lang="en-US" altLang="zh-CN" sz="3733" b="1" kern="0">
                <a:solidFill>
                  <a:prstClr val="black"/>
                </a:solidFill>
                <a:latin typeface="Source Han Sans SC"/>
                <a:ea typeface="Source Han Sans SC"/>
              </a:rPr>
              <a:t>3</a:t>
            </a:r>
            <a:endParaRPr sz="3733" b="1" kern="0">
              <a:solidFill>
                <a:prstClr val="black"/>
              </a:solidFill>
              <a:latin typeface="字魂59号-创粗黑" panose="00000500000000000000" pitchFamily="2" charset="-122"/>
              <a:ea typeface="字魂59号-创粗黑" panose="00000500000000000000" pitchFamily="2" charset="-122"/>
            </a:endParaRPr>
          </a:p>
        </p:txBody>
      </p:sp>
      <p:sp>
        <p:nvSpPr>
          <p:cNvPr id="9" name="PA-矩形 28">
            <a:extLst>
              <a:ext uri="{FF2B5EF4-FFF2-40B4-BE49-F238E27FC236}">
                <a16:creationId xmlns:a16="http://schemas.microsoft.com/office/drawing/2014/main" id="{E3B26874-4DD5-14DB-AF77-22A15C6FAB31}"/>
              </a:ext>
            </a:extLst>
          </p:cNvPr>
          <p:cNvSpPr/>
          <p:nvPr/>
        </p:nvSpPr>
        <p:spPr>
          <a:xfrm flipH="1">
            <a:off x="4966335" y="1379928"/>
            <a:ext cx="7433371" cy="889275"/>
          </a:xfrm>
          <a:prstGeom prst="rect">
            <a:avLst/>
          </a:prstGeom>
        </p:spPr>
        <p:txBody>
          <a:bodyPr wrap="square">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defTabSz="1219170"/>
            <a:r>
              <a:rPr lang="en-US" sz="3600" dirty="0">
                <a:latin typeface="Times New Roman" panose="02020603050405020304" pitchFamily="18" charset="0"/>
                <a:cs typeface="Times New Roman" panose="02020603050405020304" pitchFamily="18" charset="0"/>
              </a:rPr>
              <a:t>Em </a:t>
            </a:r>
            <a:r>
              <a:rPr lang="en-US" sz="3600" dirty="0" err="1">
                <a:latin typeface="Times New Roman" panose="02020603050405020304" pitchFamily="18" charset="0"/>
                <a:cs typeface="Times New Roman" panose="02020603050405020304" pitchFamily="18" charset="0"/>
              </a:rPr>
              <a:t>hiểu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thế</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nào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công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lí</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khát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vọng</a:t>
            </a:r>
            <a:r>
              <a:rPr lang="en-US" sz="3600" dirty="0">
                <a:latin typeface="Times New Roman" panose="02020603050405020304" pitchFamily="18" charset="0"/>
                <a:cs typeface="Times New Roman" panose="02020603050405020304" pitchFamily="18" charset="0"/>
              </a:rPr>
              <a:t>? </a:t>
            </a:r>
            <a:endParaRPr lang="en-SG" sz="6600" kern="0" dirty="0">
              <a:latin typeface="Times New Roman" panose="02020603050405020304" pitchFamily="18" charset="0"/>
              <a:cs typeface="Times New Roman" panose="02020603050405020304" pitchFamily="18" charset="0"/>
            </a:endParaRPr>
          </a:p>
        </p:txBody>
      </p:sp>
      <p:sp>
        <p:nvSpPr>
          <p:cNvPr id="10" name="PA-矩形 28">
            <a:extLst>
              <a:ext uri="{FF2B5EF4-FFF2-40B4-BE49-F238E27FC236}">
                <a16:creationId xmlns:a16="http://schemas.microsoft.com/office/drawing/2014/main" id="{4ADD53E7-12AA-C34F-F385-E4186AD9621A}"/>
              </a:ext>
            </a:extLst>
          </p:cNvPr>
          <p:cNvSpPr/>
          <p:nvPr/>
        </p:nvSpPr>
        <p:spPr>
          <a:xfrm flipH="1">
            <a:off x="4964250" y="2572788"/>
            <a:ext cx="7176000" cy="1830604"/>
          </a:xfrm>
          <a:prstGeom prst="rect">
            <a:avLst/>
          </a:prstGeom>
        </p:spPr>
        <p:txBody>
          <a:bodyPr wrap="square">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defTabSz="1219170"/>
            <a:r>
              <a:rPr lang="en-US" sz="3600" dirty="0" err="1">
                <a:latin typeface="Times New Roman" panose="02020603050405020304" pitchFamily="18" charset="0"/>
                <a:cs typeface="Times New Roman" panose="02020603050405020304" pitchFamily="18" charset="0"/>
              </a:rPr>
              <a:t>Những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từ</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khoá</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ấy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khiến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em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liên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tưởng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đến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những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điều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gì</a:t>
            </a:r>
            <a:r>
              <a:rPr lang="en-US" sz="3600" dirty="0">
                <a:latin typeface="Times New Roman" panose="02020603050405020304" pitchFamily="18" charset="0"/>
                <a:cs typeface="Times New Roman" panose="02020603050405020304" pitchFamily="18" charset="0"/>
              </a:rPr>
              <a:t>?</a:t>
            </a:r>
            <a:endParaRPr lang="en-SG" sz="6600" kern="0" dirty="0">
              <a:latin typeface="Times New Roman" panose="02020603050405020304" pitchFamily="18" charset="0"/>
              <a:cs typeface="Times New Roman" panose="02020603050405020304" pitchFamily="18" charset="0"/>
            </a:endParaRPr>
          </a:p>
        </p:txBody>
      </p:sp>
      <p:sp>
        <p:nvSpPr>
          <p:cNvPr id="11" name="TextBox 19">
            <a:extLst>
              <a:ext uri="{FF2B5EF4-FFF2-40B4-BE49-F238E27FC236}">
                <a16:creationId xmlns:a16="http://schemas.microsoft.com/office/drawing/2014/main" id="{7B2BF672-2B44-AA6C-01FB-5E4CFC3B4362}"/>
              </a:ext>
            </a:extLst>
          </p:cNvPr>
          <p:cNvSpPr txBox="1"/>
          <p:nvPr/>
        </p:nvSpPr>
        <p:spPr>
          <a:xfrm>
            <a:off x="305069" y="1652990"/>
            <a:ext cx="2206638" cy="3970318"/>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40">
              <a:defRPr/>
            </a:pPr>
            <a:r>
              <a:rPr lang="en-US" sz="3600" dirty="0">
                <a:latin typeface="Times New Roman" panose="02020603050405020304" pitchFamily="18" charset="0"/>
                <a:cs typeface="Times New Roman" panose="02020603050405020304" pitchFamily="18" charset="0"/>
              </a:rPr>
              <a:t>HS </a:t>
            </a:r>
            <a:r>
              <a:rPr lang="en-US" sz="3600" dirty="0" err="1">
                <a:latin typeface="Times New Roman" panose="02020603050405020304" pitchFamily="18" charset="0"/>
                <a:cs typeface="Times New Roman" panose="02020603050405020304" pitchFamily="18" charset="0"/>
              </a:rPr>
              <a:t>đọc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một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số</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từ</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khoá</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như</a:t>
            </a:r>
            <a:r>
              <a:rPr lang="en-US" sz="3600"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khát</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vọng</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công</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lí</a:t>
            </a:r>
            <a:r>
              <a:rPr lang="en-US" sz="3600" b="1" i="1" dirty="0">
                <a:latin typeface="Times New Roman" panose="02020603050405020304" pitchFamily="18" charset="0"/>
                <a:cs typeface="Times New Roman" panose="02020603050405020304" pitchFamily="18" charset="0"/>
              </a:rPr>
              <a:t>, VB </a:t>
            </a:r>
            <a:r>
              <a:rPr lang="en-US" sz="3600" b="1" i="1" dirty="0" err="1">
                <a:latin typeface="Times New Roman" panose="02020603050405020304" pitchFamily="18" charset="0"/>
                <a:cs typeface="Times New Roman" panose="02020603050405020304" pitchFamily="18" charset="0"/>
              </a:rPr>
              <a:t>văn</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học</a:t>
            </a:r>
            <a:endParaRPr lang="en-SG" sz="55000" b="1" kern="0" dirty="0">
              <a:latin typeface="Times New Roman" panose="02020603050405020304" pitchFamily="18" charset="0"/>
              <a:cs typeface="Times New Roman" panose="02020603050405020304" pitchFamily="18" charset="0"/>
            </a:endParaRPr>
          </a:p>
        </p:txBody>
      </p:sp>
      <p:sp>
        <p:nvSpPr>
          <p:cNvPr id="12" name="PA-矩形 28">
            <a:extLst>
              <a:ext uri="{FF2B5EF4-FFF2-40B4-BE49-F238E27FC236}">
                <a16:creationId xmlns:a16="http://schemas.microsoft.com/office/drawing/2014/main" id="{1F1CF80A-45BF-7AEF-0B14-5508EEAC22FA}"/>
              </a:ext>
            </a:extLst>
          </p:cNvPr>
          <p:cNvSpPr/>
          <p:nvPr/>
        </p:nvSpPr>
        <p:spPr>
          <a:xfrm flipH="1">
            <a:off x="4784335" y="4316833"/>
            <a:ext cx="7199959" cy="1279419"/>
          </a:xfrm>
          <a:prstGeom prst="rect">
            <a:avLst/>
          </a:prstGeom>
        </p:spPr>
        <p:txBody>
          <a:bodyPr wrap="square">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defTabSz="1219170"/>
            <a:r>
              <a:rPr lang="en-US" sz="3600" dirty="0">
                <a:latin typeface="Times New Roman" panose="02020603050405020304" pitchFamily="18" charset="0"/>
                <a:cs typeface="Times New Roman" panose="02020603050405020304" pitchFamily="18" charset="0"/>
              </a:rPr>
              <a:t>Em </a:t>
            </a:r>
            <a:r>
              <a:rPr lang="en-US" sz="3600" dirty="0" err="1">
                <a:latin typeface="Times New Roman" panose="02020603050405020304" pitchFamily="18" charset="0"/>
                <a:cs typeface="Times New Roman" panose="02020603050405020304" pitchFamily="18" charset="0"/>
              </a:rPr>
              <a:t>đã</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từng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đọc</a:t>
            </a:r>
            <a:r>
              <a:rPr lang="en-US" sz="3600" dirty="0">
                <a:latin typeface="Times New Roman" panose="02020603050405020304" pitchFamily="18" charset="0"/>
                <a:cs typeface="Times New Roman" panose="02020603050405020304" pitchFamily="18" charset="0"/>
              </a:rPr>
              <a:t> hay </a:t>
            </a:r>
            <a:r>
              <a:rPr lang="en-US" sz="3600" dirty="0" err="1">
                <a:latin typeface="Times New Roman" panose="02020603050405020304" pitchFamily="18" charset="0"/>
                <a:cs typeface="Times New Roman" panose="02020603050405020304" pitchFamily="18" charset="0"/>
              </a:rPr>
              <a:t>học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những</a:t>
            </a:r>
            <a:r>
              <a:rPr lang="en-US" sz="3600" dirty="0">
                <a:latin typeface="Times New Roman" panose="02020603050405020304" pitchFamily="18" charset="0"/>
                <a:cs typeface="Times New Roman" panose="02020603050405020304" pitchFamily="18" charset="0"/>
              </a:rPr>
              <a:t> VB </a:t>
            </a:r>
            <a:r>
              <a:rPr lang="en-US" sz="3600" dirty="0" err="1">
                <a:latin typeface="Times New Roman" panose="02020603050405020304" pitchFamily="18" charset="0"/>
                <a:cs typeface="Times New Roman" panose="02020603050405020304" pitchFamily="18" charset="0"/>
              </a:rPr>
              <a:t>văn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học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thể</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hiện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ước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mơ</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nhân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dân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về</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sự</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công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bằng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trong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cuộc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sống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xã</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hội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chưa</a:t>
            </a:r>
            <a:r>
              <a:rPr lang="en-US" sz="3600" dirty="0">
                <a:latin typeface="Times New Roman" panose="02020603050405020304" pitchFamily="18" charset="0"/>
                <a:cs typeface="Times New Roman" panose="02020603050405020304" pitchFamily="18" charset="0"/>
              </a:rPr>
              <a:t>? </a:t>
            </a:r>
            <a:endParaRPr lang="en-SG" sz="6600" kern="0" dirty="0">
              <a:latin typeface="Times New Roman" panose="02020603050405020304" pitchFamily="18" charset="0"/>
              <a:cs typeface="Times New Roman" panose="02020603050405020304" pitchFamily="18" charset="0"/>
            </a:endParaRPr>
          </a:p>
        </p:txBody>
      </p:sp>
      <p:sp>
        <p:nvSpPr>
          <p:cNvPr id="13" name="Freeform 21">
            <a:extLst>
              <a:ext uri="{FF2B5EF4-FFF2-40B4-BE49-F238E27FC236}">
                <a16:creationId xmlns:a16="http://schemas.microsoft.com/office/drawing/2014/main" id="{848676F0-2FDD-FD9D-1CB1-CBF510CAB10A}"/>
              </a:ext>
            </a:extLst>
          </p:cNvPr>
          <p:cNvSpPr/>
          <p:nvPr/>
        </p:nvSpPr>
        <p:spPr>
          <a:xfrm>
            <a:off x="2172242" y="2560159"/>
            <a:ext cx="2439362" cy="2187335"/>
          </a:xfrm>
          <a:custGeom>
            <a:avLst/>
            <a:gdLst/>
            <a:ahLst/>
            <a:cxnLst/>
            <a:rect l="l" t="t" r="r" b="b"/>
            <a:pathLst>
              <a:path w="1958574" h="1570013">
                <a:moveTo>
                  <a:pt x="0" y="0"/>
                </a:moveTo>
                <a:lnTo>
                  <a:pt x="1958575" y="0"/>
                </a:lnTo>
                <a:lnTo>
                  <a:pt x="1958575" y="1570013"/>
                </a:lnTo>
                <a:lnTo>
                  <a:pt x="0" y="1570013"/>
                </a:lnTo>
                <a:lnTo>
                  <a:pt x="0" y="0"/>
                </a:lnTo>
                <a:close/>
              </a:path>
            </a:pathLst>
          </a:custGeom>
          <a:blipFill>
            <a:blip r:embed="rId4">
              <a:extLst>
                <a:ext uri="{96DAC541-7B7A-43D3-8B79-37D633B846F1}">
                  <asvg:svgBlip xmlns:asvg="http://schemas.microsoft.com/office/drawing/2016/SVG/main" xmlns="" r:embed="rId5"/>
                </a:ext>
              </a:extLst>
            </a:blip>
            <a:stretch>
              <a:fillRect r="-69273" b="-52568"/>
            </a:stretch>
          </a:blipFill>
          <a:ln cap="sq">
            <a:noFill/>
            <a:prstDash val="solid"/>
            <a:miter/>
          </a:ln>
        </p:spPr>
        <p:txBody>
          <a:bodyPr/>
          <a:lstStyle/>
          <a:p>
            <a:pPr defTabSz="1219140">
              <a:defRPr/>
            </a:pPr>
            <a:endParaRPr lang="en-SG" sz="2400" kern="0" dirty="0">
              <a:solidFill>
                <a:sysClr val="windowText" lastClr="000000"/>
              </a:solidFill>
              <a:latin typeface="Arial"/>
              <a:cs typeface="Arial"/>
              <a:sym typeface="Arial"/>
            </a:endParaRPr>
          </a:p>
        </p:txBody>
      </p:sp>
    </p:spTree>
    <p:extLst>
      <p:ext uri="{BB962C8B-B14F-4D97-AF65-F5344CB8AC3E}">
        <p14:creationId xmlns:p14="http://schemas.microsoft.com/office/powerpoint/2010/main" val="132228321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1000" fill="hold"/>
                                        <p:tgtEl>
                                          <p:spTgt spid="7"/>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1000"/>
                                        <p:tgtEl>
                                          <p:spTgt spid="10"/>
                                        </p:tgtEl>
                                      </p:cBhvr>
                                    </p:animEffect>
                                    <p:anim calcmode="lin" valueType="num">
                                      <p:cBhvr>
                                        <p:cTn id="35" dur="1000" fill="hold"/>
                                        <p:tgtEl>
                                          <p:spTgt spid="10"/>
                                        </p:tgtEl>
                                        <p:attrNameLst>
                                          <p:attrName>ppt_x</p:attrName>
                                        </p:attrNameLst>
                                      </p:cBhvr>
                                      <p:tavLst>
                                        <p:tav tm="0">
                                          <p:val>
                                            <p:strVal val="#ppt_x"/>
                                          </p:val>
                                        </p:tav>
                                        <p:tav tm="100000">
                                          <p:val>
                                            <p:strVal val="#ppt_x"/>
                                          </p:val>
                                        </p:tav>
                                      </p:tavLst>
                                    </p:anim>
                                    <p:anim calcmode="lin" valueType="num">
                                      <p:cBhvr>
                                        <p:cTn id="3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barn(inVertical)">
                                      <p:cBhvr>
                                        <p:cTn id="41" dur="500"/>
                                        <p:tgtEl>
                                          <p:spTgt spid="8"/>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barn(inVertical)">
                                      <p:cBhvr>
                                        <p:cTn id="4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p:bldP spid="10" grpId="0"/>
      <p:bldP spid="11" grpId="0"/>
      <p:bldP spid="12" grpId="0"/>
      <p:bldP spid="13"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1F27339A-8844-3BAD-FB09-6C14A9D0C44A}"/>
              </a:ext>
            </a:extLst>
          </p:cNvPr>
          <p:cNvPicPr>
            <a:picLocks noChangeAspect="1"/>
          </p:cNvPicPr>
          <p:nvPr/>
        </p:nvPicPr>
        <p:blipFill>
          <a:blip r:embed="rId2"/>
          <a:stretch>
            <a:fillRect/>
          </a:stretch>
        </p:blipFill>
        <p:spPr>
          <a:xfrm>
            <a:off x="0" y="0"/>
            <a:ext cx="12192000" cy="6857999"/>
          </a:xfrm>
          <a:prstGeom prst="rect">
            <a:avLst/>
          </a:prstGeom>
        </p:spPr>
      </p:pic>
      <p:sp>
        <p:nvSpPr>
          <p:cNvPr id="3" name="椭圆 1">
            <a:extLst>
              <a:ext uri="{FF2B5EF4-FFF2-40B4-BE49-F238E27FC236}">
                <a16:creationId xmlns:a16="http://schemas.microsoft.com/office/drawing/2014/main" id="{9C54AD44-9BD0-25FC-6AC6-6CCDD263F868}"/>
              </a:ext>
            </a:extLst>
          </p:cNvPr>
          <p:cNvSpPr/>
          <p:nvPr/>
        </p:nvSpPr>
        <p:spPr>
          <a:xfrm>
            <a:off x="798195" y="-4284980"/>
            <a:ext cx="10446385" cy="10167620"/>
          </a:xfrm>
          <a:prstGeom prst="ellipse">
            <a:avLst/>
          </a:prstGeom>
          <a:solidFill>
            <a:schemeClr val="bg1">
              <a:alpha val="9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Arial"/>
            </a:endParaRPr>
          </a:p>
        </p:txBody>
      </p:sp>
      <p:grpSp>
        <p:nvGrpSpPr>
          <p:cNvPr id="5" name="组合 3">
            <a:extLst>
              <a:ext uri="{FF2B5EF4-FFF2-40B4-BE49-F238E27FC236}">
                <a16:creationId xmlns:a16="http://schemas.microsoft.com/office/drawing/2014/main" id="{CF8E00FD-B88B-A272-EB63-6F54B2DFE5A4}"/>
              </a:ext>
            </a:extLst>
          </p:cNvPr>
          <p:cNvGrpSpPr/>
          <p:nvPr/>
        </p:nvGrpSpPr>
        <p:grpSpPr>
          <a:xfrm>
            <a:off x="3538005" y="83903"/>
            <a:ext cx="5223510" cy="1108075"/>
            <a:chOff x="5575" y="1312"/>
            <a:chExt cx="8226" cy="1745"/>
          </a:xfrm>
        </p:grpSpPr>
        <p:pic>
          <p:nvPicPr>
            <p:cNvPr id="6" name="图片 10" descr="云朵边框">
              <a:extLst>
                <a:ext uri="{FF2B5EF4-FFF2-40B4-BE49-F238E27FC236}">
                  <a16:creationId xmlns:a16="http://schemas.microsoft.com/office/drawing/2014/main" id="{29254894-13BE-4749-FB5B-0DB335BBDF75}"/>
                </a:ext>
              </a:extLst>
            </p:cNvPr>
            <p:cNvPicPr>
              <a:picLocks noChangeAspect="1"/>
            </p:cNvPicPr>
            <p:nvPr/>
          </p:nvPicPr>
          <p:blipFill>
            <a:blip r:embed="rId3"/>
            <a:stretch>
              <a:fillRect/>
            </a:stretch>
          </p:blipFill>
          <p:spPr>
            <a:xfrm flipV="1">
              <a:off x="5575" y="1949"/>
              <a:ext cx="2130" cy="551"/>
            </a:xfrm>
            <a:prstGeom prst="rect">
              <a:avLst/>
            </a:prstGeom>
          </p:spPr>
        </p:pic>
        <p:pic>
          <p:nvPicPr>
            <p:cNvPr id="7" name="图片 11" descr="云朵边框">
              <a:extLst>
                <a:ext uri="{FF2B5EF4-FFF2-40B4-BE49-F238E27FC236}">
                  <a16:creationId xmlns:a16="http://schemas.microsoft.com/office/drawing/2014/main" id="{E6586046-753A-627E-DA6F-C392DBFBF146}"/>
                </a:ext>
              </a:extLst>
            </p:cNvPr>
            <p:cNvPicPr>
              <a:picLocks noChangeAspect="1"/>
            </p:cNvPicPr>
            <p:nvPr/>
          </p:nvPicPr>
          <p:blipFill>
            <a:blip r:embed="rId3"/>
            <a:stretch>
              <a:fillRect/>
            </a:stretch>
          </p:blipFill>
          <p:spPr>
            <a:xfrm flipH="1" flipV="1">
              <a:off x="11671" y="1949"/>
              <a:ext cx="2130" cy="551"/>
            </a:xfrm>
            <a:prstGeom prst="rect">
              <a:avLst/>
            </a:prstGeom>
          </p:spPr>
        </p:pic>
        <p:sp>
          <p:nvSpPr>
            <p:cNvPr id="8" name="文本框 5">
              <a:extLst>
                <a:ext uri="{FF2B5EF4-FFF2-40B4-BE49-F238E27FC236}">
                  <a16:creationId xmlns:a16="http://schemas.microsoft.com/office/drawing/2014/main" id="{999C7B2A-502D-BF86-37F3-716F4049CEA4}"/>
                </a:ext>
              </a:extLst>
            </p:cNvPr>
            <p:cNvSpPr txBox="1"/>
            <p:nvPr/>
          </p:nvSpPr>
          <p:spPr>
            <a:xfrm>
              <a:off x="6409" y="1312"/>
              <a:ext cx="6382" cy="1368"/>
            </a:xfrm>
            <a:prstGeom prst="rect">
              <a:avLst/>
            </a:prstGeom>
            <a:noFill/>
          </p:spPr>
          <p:txBody>
            <a:bodyPr wrap="square" rtlCol="0">
              <a:normAutofit fontScale="925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6600" b="0" i="0" u="none" strike="noStrike" kern="1200" cap="none" spc="0" normalizeH="0" baseline="0" noProof="0" dirty="0">
                <a:ln>
                  <a:noFill/>
                </a:ln>
                <a:solidFill>
                  <a:srgbClr val="000000"/>
                </a:solidFill>
                <a:effectLst/>
                <a:uLnTx/>
                <a:uFillTx/>
                <a:latin typeface="字魂71号-御守锦书" panose="00000500000000000000" charset="-122"/>
                <a:ea typeface="字魂71号-御守锦书" panose="00000500000000000000" charset="-122"/>
                <a:cs typeface="Arial"/>
              </a:endParaRPr>
            </a:p>
          </p:txBody>
        </p:sp>
        <p:cxnSp>
          <p:nvCxnSpPr>
            <p:cNvPr id="9" name="直接连接符 15">
              <a:extLst>
                <a:ext uri="{FF2B5EF4-FFF2-40B4-BE49-F238E27FC236}">
                  <a16:creationId xmlns:a16="http://schemas.microsoft.com/office/drawing/2014/main" id="{CB850836-1422-3790-5D77-62906832AE7A}"/>
                </a:ext>
              </a:extLst>
            </p:cNvPr>
            <p:cNvCxnSpPr/>
            <p:nvPr/>
          </p:nvCxnSpPr>
          <p:spPr>
            <a:xfrm>
              <a:off x="5949" y="3057"/>
              <a:ext cx="7511" cy="0"/>
            </a:xfrm>
            <a:prstGeom prst="line">
              <a:avLst/>
            </a:prstGeom>
            <a:ln>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 name="直接连接符 18">
              <a:extLst>
                <a:ext uri="{FF2B5EF4-FFF2-40B4-BE49-F238E27FC236}">
                  <a16:creationId xmlns:a16="http://schemas.microsoft.com/office/drawing/2014/main" id="{E18F8185-85BD-16CE-0D4C-7F1D994A28BE}"/>
                </a:ext>
              </a:extLst>
            </p:cNvPr>
            <p:cNvCxnSpPr/>
            <p:nvPr/>
          </p:nvCxnSpPr>
          <p:spPr>
            <a:xfrm>
              <a:off x="5949" y="1321"/>
              <a:ext cx="7511" cy="0"/>
            </a:xfrm>
            <a:prstGeom prst="line">
              <a:avLst/>
            </a:prstGeom>
            <a:ln>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grpSp>
      <p:pic>
        <p:nvPicPr>
          <p:cNvPr id="12" name="图片 9">
            <a:extLst>
              <a:ext uri="{FF2B5EF4-FFF2-40B4-BE49-F238E27FC236}">
                <a16:creationId xmlns:a16="http://schemas.microsoft.com/office/drawing/2014/main" id="{543F1969-5346-2CC1-9E95-6A1A0C0D2534}"/>
              </a:ext>
            </a:extLst>
          </p:cNvPr>
          <p:cNvPicPr>
            <a:picLocks noChangeAspect="1"/>
          </p:cNvPicPr>
          <p:nvPr/>
        </p:nvPicPr>
        <p:blipFill>
          <a:blip r:embed="rId4" cstate="screen"/>
          <a:stretch>
            <a:fillRect/>
          </a:stretch>
        </p:blipFill>
        <p:spPr>
          <a:xfrm>
            <a:off x="441026" y="-315067"/>
            <a:ext cx="2856610" cy="1633298"/>
          </a:xfrm>
          <a:prstGeom prst="rect">
            <a:avLst/>
          </a:prstGeom>
        </p:spPr>
      </p:pic>
      <p:pic>
        <p:nvPicPr>
          <p:cNvPr id="13" name="图片 10">
            <a:extLst>
              <a:ext uri="{FF2B5EF4-FFF2-40B4-BE49-F238E27FC236}">
                <a16:creationId xmlns:a16="http://schemas.microsoft.com/office/drawing/2014/main" id="{BC20FB8F-835E-57CF-F033-74665BE493C0}"/>
              </a:ext>
            </a:extLst>
          </p:cNvPr>
          <p:cNvPicPr>
            <a:picLocks noChangeAspect="1"/>
          </p:cNvPicPr>
          <p:nvPr/>
        </p:nvPicPr>
        <p:blipFill>
          <a:blip r:embed="rId4" cstate="screen"/>
          <a:stretch>
            <a:fillRect/>
          </a:stretch>
        </p:blipFill>
        <p:spPr>
          <a:xfrm>
            <a:off x="9012828" y="-169370"/>
            <a:ext cx="2856610" cy="1633298"/>
          </a:xfrm>
          <a:prstGeom prst="rect">
            <a:avLst/>
          </a:prstGeom>
        </p:spPr>
      </p:pic>
      <p:pic>
        <p:nvPicPr>
          <p:cNvPr id="14" name="图片 31">
            <a:extLst>
              <a:ext uri="{FF2B5EF4-FFF2-40B4-BE49-F238E27FC236}">
                <a16:creationId xmlns:a16="http://schemas.microsoft.com/office/drawing/2014/main" id="{CCD23383-7AC0-06DF-E243-BC0E8D6D9FDA}"/>
              </a:ext>
            </a:extLst>
          </p:cNvPr>
          <p:cNvPicPr>
            <a:picLocks noChangeAspect="1"/>
          </p:cNvPicPr>
          <p:nvPr/>
        </p:nvPicPr>
        <p:blipFill rotWithShape="1">
          <a:blip r:embed="rId5" cstate="screen"/>
          <a:srcRect/>
          <a:stretch>
            <a:fillRect/>
          </a:stretch>
        </p:blipFill>
        <p:spPr>
          <a:xfrm>
            <a:off x="2241083" y="501582"/>
            <a:ext cx="1465077" cy="1348240"/>
          </a:xfrm>
          <a:prstGeom prst="rect">
            <a:avLst/>
          </a:prstGeom>
        </p:spPr>
      </p:pic>
      <p:pic>
        <p:nvPicPr>
          <p:cNvPr id="20" name="Picture 19" descr="White lines in the sky&#10;&#10;Description automatically generated">
            <a:extLst>
              <a:ext uri="{FF2B5EF4-FFF2-40B4-BE49-F238E27FC236}">
                <a16:creationId xmlns:a16="http://schemas.microsoft.com/office/drawing/2014/main" id="{5CB9073B-2F3E-4742-70BB-379508B1F96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6215" y="-514006"/>
            <a:ext cx="10178144" cy="7321982"/>
          </a:xfrm>
          <a:prstGeom prst="rect">
            <a:avLst/>
          </a:prstGeom>
        </p:spPr>
      </p:pic>
      <p:sp>
        <p:nvSpPr>
          <p:cNvPr id="16" name="矩形 15">
            <a:extLst>
              <a:ext uri="{FF2B5EF4-FFF2-40B4-BE49-F238E27FC236}">
                <a16:creationId xmlns:a16="http://schemas.microsoft.com/office/drawing/2014/main" id="{EF463386-6732-6362-9D53-65201B9E1467}"/>
              </a:ext>
            </a:extLst>
          </p:cNvPr>
          <p:cNvSpPr/>
          <p:nvPr/>
        </p:nvSpPr>
        <p:spPr>
          <a:xfrm>
            <a:off x="5444513" y="203142"/>
            <a:ext cx="1539637" cy="918811"/>
          </a:xfrm>
          <a:prstGeom prst="rect">
            <a:avLst/>
          </a:prstGeom>
          <a:solidFill>
            <a:srgbClr val="394D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a:ln>
                  <a:noFill/>
                </a:ln>
                <a:solidFill>
                  <a:prstClr val="white"/>
                </a:solidFill>
                <a:effectLst/>
                <a:uLnTx/>
                <a:uFillTx/>
                <a:latin typeface="Arial"/>
                <a:ea typeface="微软雅黑"/>
                <a:cs typeface="Arial"/>
              </a:rPr>
              <a:t>3.1</a:t>
            </a:r>
            <a:endParaRPr kumimoji="0" lang="zh-CN" altLang="en-US" sz="5400" b="1" i="0" u="none" strike="noStrike" kern="1200" cap="none" spc="0" normalizeH="0" baseline="0" noProof="0" dirty="0">
              <a:ln>
                <a:noFill/>
              </a:ln>
              <a:solidFill>
                <a:prstClr val="white"/>
              </a:solidFill>
              <a:effectLst/>
              <a:uLnTx/>
              <a:uFillTx/>
              <a:latin typeface="Arial"/>
              <a:ea typeface="微软雅黑"/>
              <a:cs typeface="Arial"/>
            </a:endParaRPr>
          </a:p>
        </p:txBody>
      </p:sp>
      <p:sp>
        <p:nvSpPr>
          <p:cNvPr id="17" name="TextBox 16">
            <a:extLst>
              <a:ext uri="{FF2B5EF4-FFF2-40B4-BE49-F238E27FC236}">
                <a16:creationId xmlns:a16="http://schemas.microsoft.com/office/drawing/2014/main" id="{74E2E854-FA4D-2792-5F3C-70F16C6F86B1}"/>
              </a:ext>
            </a:extLst>
          </p:cNvPr>
          <p:cNvSpPr txBox="1"/>
          <p:nvPr/>
        </p:nvSpPr>
        <p:spPr>
          <a:xfrm>
            <a:off x="3100321" y="1653787"/>
            <a:ext cx="6068027" cy="3139321"/>
          </a:xfrm>
          <a:prstGeom prst="rect">
            <a:avLst/>
          </a:prstGeom>
          <a:noFill/>
        </p:spPr>
        <p:txBody>
          <a:bodyPr wrap="square">
            <a:spAutoFit/>
          </a:bodyPr>
          <a:lstStyle/>
          <a:p>
            <a:pPr algn="ctr"/>
            <a:r>
              <a:rPr lang="en-US" sz="6600" b="1" dirty="0" err="1">
                <a:latin typeface="Times New Roman" panose="02020603050405020304" pitchFamily="18" charset="0"/>
                <a:cs typeface="Times New Roman" panose="02020603050405020304" pitchFamily="18" charset="0"/>
              </a:rPr>
              <a:t>Tìm</a:t>
            </a:r>
            <a:r>
              <a:rPr lang="en-US" sz="6600" b="1" dirty="0">
                <a:latin typeface="Times New Roman" panose="02020603050405020304" pitchFamily="18" charset="0"/>
                <a:cs typeface="Times New Roman" panose="02020603050405020304" pitchFamily="18" charset="0"/>
              </a:rPr>
              <a:t> </a:t>
            </a:r>
            <a:r>
              <a:rPr lang="en-US" sz="6600" b="1" dirty="0" err="1">
                <a:latin typeface="Times New Roman" panose="02020603050405020304" pitchFamily="18" charset="0"/>
                <a:cs typeface="Times New Roman" panose="02020603050405020304" pitchFamily="18" charset="0"/>
              </a:rPr>
              <a:t>hiểu</a:t>
            </a:r>
            <a:r>
              <a:rPr lang="en-US" sz="6600" b="1" dirty="0">
                <a:latin typeface="Times New Roman" panose="02020603050405020304" pitchFamily="18" charset="0"/>
                <a:cs typeface="Times New Roman" panose="02020603050405020304" pitchFamily="18" charset="0"/>
              </a:rPr>
              <a:t> </a:t>
            </a:r>
            <a:r>
              <a:rPr lang="en-US" sz="6600" b="1" dirty="0" err="1">
                <a:latin typeface="Times New Roman" panose="02020603050405020304" pitchFamily="18" charset="0"/>
                <a:cs typeface="Times New Roman" panose="02020603050405020304" pitchFamily="18" charset="0"/>
              </a:rPr>
              <a:t>một</a:t>
            </a:r>
            <a:r>
              <a:rPr lang="en-US" sz="6600" b="1" dirty="0">
                <a:latin typeface="Times New Roman" panose="02020603050405020304" pitchFamily="18" charset="0"/>
                <a:cs typeface="Times New Roman" panose="02020603050405020304" pitchFamily="18" charset="0"/>
              </a:rPr>
              <a:t> </a:t>
            </a:r>
            <a:r>
              <a:rPr lang="en-US" sz="6600" b="1" dirty="0" err="1">
                <a:latin typeface="Times New Roman" panose="02020603050405020304" pitchFamily="18" charset="0"/>
                <a:cs typeface="Times New Roman" panose="02020603050405020304" pitchFamily="18" charset="0"/>
              </a:rPr>
              <a:t>số</a:t>
            </a:r>
            <a:r>
              <a:rPr lang="en-US" sz="6600" b="1" dirty="0">
                <a:latin typeface="Times New Roman" panose="02020603050405020304" pitchFamily="18" charset="0"/>
                <a:cs typeface="Times New Roman" panose="02020603050405020304" pitchFamily="18" charset="0"/>
              </a:rPr>
              <a:t> </a:t>
            </a:r>
            <a:r>
              <a:rPr lang="en-US" sz="6600" b="1" dirty="0" err="1">
                <a:latin typeface="Times New Roman" panose="02020603050405020304" pitchFamily="18" charset="0"/>
                <a:cs typeface="Times New Roman" panose="02020603050405020304" pitchFamily="18" charset="0"/>
              </a:rPr>
              <a:t>yếu</a:t>
            </a:r>
            <a:r>
              <a:rPr lang="en-US" sz="6600" b="1" dirty="0">
                <a:latin typeface="Times New Roman" panose="02020603050405020304" pitchFamily="18" charset="0"/>
                <a:cs typeface="Times New Roman" panose="02020603050405020304" pitchFamily="18" charset="0"/>
              </a:rPr>
              <a:t> </a:t>
            </a:r>
            <a:r>
              <a:rPr lang="en-US" sz="6600" b="1" dirty="0" err="1">
                <a:latin typeface="Times New Roman" panose="02020603050405020304" pitchFamily="18" charset="0"/>
                <a:cs typeface="Times New Roman" panose="02020603050405020304" pitchFamily="18" charset="0"/>
              </a:rPr>
              <a:t>tố</a:t>
            </a:r>
            <a:r>
              <a:rPr lang="en-US" sz="6600" b="1" dirty="0">
                <a:latin typeface="Times New Roman" panose="02020603050405020304" pitchFamily="18" charset="0"/>
                <a:cs typeface="Times New Roman" panose="02020603050405020304" pitchFamily="18" charset="0"/>
              </a:rPr>
              <a:t> </a:t>
            </a:r>
            <a:r>
              <a:rPr lang="en-US" sz="6600" b="1" dirty="0" err="1">
                <a:latin typeface="Times New Roman" panose="02020603050405020304" pitchFamily="18" charset="0"/>
                <a:cs typeface="Times New Roman" panose="02020603050405020304" pitchFamily="18" charset="0"/>
              </a:rPr>
              <a:t>của</a:t>
            </a:r>
            <a:r>
              <a:rPr lang="en-US" sz="6600" b="1" dirty="0">
                <a:latin typeface="Times New Roman" panose="02020603050405020304" pitchFamily="18" charset="0"/>
                <a:cs typeface="Times New Roman" panose="02020603050405020304" pitchFamily="18" charset="0"/>
              </a:rPr>
              <a:t> </a:t>
            </a:r>
            <a:r>
              <a:rPr lang="en-US" sz="6600" b="1" dirty="0" err="1">
                <a:latin typeface="Times New Roman" panose="02020603050405020304" pitchFamily="18" charset="0"/>
                <a:cs typeface="Times New Roman" panose="02020603050405020304" pitchFamily="18" charset="0"/>
              </a:rPr>
              <a:t>truyện</a:t>
            </a:r>
            <a:endParaRPr lang="en-SG" sz="6600" dirty="0">
              <a:latin typeface="Times New Roman" panose="02020603050405020304" pitchFamily="18" charset="0"/>
              <a:cs typeface="Times New Roman" panose="02020603050405020304" pitchFamily="18" charset="0"/>
            </a:endParaRPr>
          </a:p>
        </p:txBody>
      </p:sp>
      <p:pic>
        <p:nvPicPr>
          <p:cNvPr id="2" name="Picture 1" descr="A close-up of a branch&#10;&#10;Description automatically generated">
            <a:extLst>
              <a:ext uri="{FF2B5EF4-FFF2-40B4-BE49-F238E27FC236}">
                <a16:creationId xmlns:a16="http://schemas.microsoft.com/office/drawing/2014/main" id="{4496770F-0969-53DC-2210-14244BC4F04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1"/>
            <a:ext cx="2973622" cy="4301328"/>
          </a:xfrm>
          <a:prstGeom prst="rect">
            <a:avLst/>
          </a:prstGeom>
        </p:spPr>
      </p:pic>
      <p:pic>
        <p:nvPicPr>
          <p:cNvPr id="4" name="Picture 3" descr="A person in a red hat and brown coat holding a stick&#10;&#10;Description automatically generated">
            <a:extLst>
              <a:ext uri="{FF2B5EF4-FFF2-40B4-BE49-F238E27FC236}">
                <a16:creationId xmlns:a16="http://schemas.microsoft.com/office/drawing/2014/main" id="{7394FBD6-C58A-EFE9-3930-0D4BE02B04C2}"/>
              </a:ext>
            </a:extLst>
          </p:cNvPr>
          <p:cNvPicPr>
            <a:picLocks noChangeAspect="1"/>
          </p:cNvPicPr>
          <p:nvPr/>
        </p:nvPicPr>
        <p:blipFill rotWithShape="1">
          <a:blip r:embed="rId8"/>
          <a:srcRect l="45894" b="9131"/>
          <a:stretch/>
        </p:blipFill>
        <p:spPr>
          <a:xfrm>
            <a:off x="9128867" y="2284822"/>
            <a:ext cx="4004217" cy="4763036"/>
          </a:xfrm>
          <a:prstGeom prst="rect">
            <a:avLst/>
          </a:prstGeom>
        </p:spPr>
      </p:pic>
      <p:pic>
        <p:nvPicPr>
          <p:cNvPr id="11" name="Picture 10" descr="A group of men fighting with swords&#10;&#10;Description automatically generated">
            <a:extLst>
              <a:ext uri="{FF2B5EF4-FFF2-40B4-BE49-F238E27FC236}">
                <a16:creationId xmlns:a16="http://schemas.microsoft.com/office/drawing/2014/main" id="{3D9EE069-8255-84B6-9E1A-1AA549661DB7}"/>
              </a:ext>
            </a:extLst>
          </p:cNvPr>
          <p:cNvPicPr>
            <a:picLocks noChangeAspect="1"/>
          </p:cNvPicPr>
          <p:nvPr/>
        </p:nvPicPr>
        <p:blipFill>
          <a:blip r:embed="rId9"/>
          <a:stretch>
            <a:fillRect/>
          </a:stretch>
        </p:blipFill>
        <p:spPr>
          <a:xfrm>
            <a:off x="0" y="2989447"/>
            <a:ext cx="5444513" cy="3856147"/>
          </a:xfrm>
          <a:prstGeom prst="rect">
            <a:avLst/>
          </a:prstGeom>
        </p:spPr>
      </p:pic>
      <p:pic>
        <p:nvPicPr>
          <p:cNvPr id="23" name="图片 18">
            <a:extLst>
              <a:ext uri="{FF2B5EF4-FFF2-40B4-BE49-F238E27FC236}">
                <a16:creationId xmlns:a16="http://schemas.microsoft.com/office/drawing/2014/main" id="{EF1DB2B3-8615-63B6-DCC4-7ED0F212E9D0}"/>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30522" t="44006" r="28149" b="-1"/>
          <a:stretch/>
        </p:blipFill>
        <p:spPr>
          <a:xfrm flipH="1">
            <a:off x="4582230" y="4273960"/>
            <a:ext cx="5375373" cy="2710863"/>
          </a:xfrm>
          <a:prstGeom prst="rect">
            <a:avLst/>
          </a:prstGeom>
        </p:spPr>
      </p:pic>
      <p:pic>
        <p:nvPicPr>
          <p:cNvPr id="24" name="图片 5">
            <a:extLst>
              <a:ext uri="{FF2B5EF4-FFF2-40B4-BE49-F238E27FC236}">
                <a16:creationId xmlns:a16="http://schemas.microsoft.com/office/drawing/2014/main" id="{0CE12638-F255-1529-BCE3-835AB6CD9D8E}"/>
              </a:ext>
            </a:extLst>
          </p:cNvPr>
          <p:cNvPicPr>
            <a:picLocks noChangeAspect="1"/>
          </p:cNvPicPr>
          <p:nvPr/>
        </p:nvPicPr>
        <p:blipFill rotWithShape="1">
          <a:blip r:embed="rId11">
            <a:extLst>
              <a:ext uri="{28A0092B-C50C-407E-A947-70E740481C1C}">
                <a14:useLocalDpi xmlns:a14="http://schemas.microsoft.com/office/drawing/2010/main"/>
              </a:ext>
            </a:extLst>
          </a:blip>
          <a:srcRect r="12117" b="34072"/>
          <a:stretch/>
        </p:blipFill>
        <p:spPr>
          <a:xfrm>
            <a:off x="0" y="4347288"/>
            <a:ext cx="12178386" cy="2530713"/>
          </a:xfrm>
          <a:prstGeom prst="rect">
            <a:avLst/>
          </a:prstGeom>
        </p:spPr>
      </p:pic>
      <p:pic>
        <p:nvPicPr>
          <p:cNvPr id="25" name="图片 18">
            <a:extLst>
              <a:ext uri="{FF2B5EF4-FFF2-40B4-BE49-F238E27FC236}">
                <a16:creationId xmlns:a16="http://schemas.microsoft.com/office/drawing/2014/main" id="{EEDA92F6-EF45-A027-0279-5D6A1D4927AD}"/>
              </a:ext>
            </a:extLst>
          </p:cNvPr>
          <p:cNvPicPr>
            <a:picLocks noChangeAspect="1"/>
          </p:cNvPicPr>
          <p:nvPr/>
        </p:nvPicPr>
        <p:blipFill rotWithShape="1">
          <a:blip r:embed="rId12" cstate="hqprint">
            <a:extLst>
              <a:ext uri="{28A0092B-C50C-407E-A947-70E740481C1C}">
                <a14:useLocalDpi xmlns:a14="http://schemas.microsoft.com/office/drawing/2010/main" val="0"/>
              </a:ext>
            </a:extLst>
          </a:blip>
          <a:srcRect l="7339" t="48628" r="73602"/>
          <a:stretch/>
        </p:blipFill>
        <p:spPr>
          <a:xfrm>
            <a:off x="0" y="5273040"/>
            <a:ext cx="1585058" cy="1590408"/>
          </a:xfrm>
          <a:prstGeom prst="rect">
            <a:avLst/>
          </a:prstGeom>
        </p:spPr>
      </p:pic>
      <p:pic>
        <p:nvPicPr>
          <p:cNvPr id="26" name="图片 21" descr="07">
            <a:extLst>
              <a:ext uri="{FF2B5EF4-FFF2-40B4-BE49-F238E27FC236}">
                <a16:creationId xmlns:a16="http://schemas.microsoft.com/office/drawing/2014/main" id="{1DCD1877-CC23-51E1-FA9C-4C7B796BDA84}"/>
              </a:ext>
            </a:extLst>
          </p:cNvPr>
          <p:cNvPicPr>
            <a:picLocks noChangeAspect="1"/>
          </p:cNvPicPr>
          <p:nvPr/>
        </p:nvPicPr>
        <p:blipFill>
          <a:blip r:embed="rId13"/>
          <a:srcRect r="54430" b="60000"/>
          <a:stretch>
            <a:fillRect/>
          </a:stretch>
        </p:blipFill>
        <p:spPr>
          <a:xfrm flipH="1">
            <a:off x="10578622" y="203142"/>
            <a:ext cx="1831046" cy="2409582"/>
          </a:xfrm>
          <a:prstGeom prst="rect">
            <a:avLst/>
          </a:prstGeom>
        </p:spPr>
      </p:pic>
    </p:spTree>
    <p:extLst>
      <p:ext uri="{BB962C8B-B14F-4D97-AF65-F5344CB8AC3E}">
        <p14:creationId xmlns:p14="http://schemas.microsoft.com/office/powerpoint/2010/main" val="4881275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barn(inVertical)">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barn(inVertical)">
                                      <p:cBhvr>
                                        <p:cTn id="3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6" grpId="0" animBg="1"/>
      <p:bldP spid="17"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D31A12-9049-0D46-CBDC-FF5BBCD83537}"/>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AB8BDAF4-854F-CE4C-36A4-F3970A949EFB}"/>
              </a:ext>
            </a:extLst>
          </p:cNvPr>
          <p:cNvPicPr>
            <a:picLocks noChangeAspect="1"/>
          </p:cNvPicPr>
          <p:nvPr/>
        </p:nvPicPr>
        <p:blipFill>
          <a:blip r:embed="rId3"/>
          <a:stretch>
            <a:fillRect/>
          </a:stretch>
        </p:blipFill>
        <p:spPr>
          <a:xfrm>
            <a:off x="0" y="0"/>
            <a:ext cx="12192000" cy="6857999"/>
          </a:xfrm>
          <a:prstGeom prst="rect">
            <a:avLst/>
          </a:prstGeom>
        </p:spPr>
      </p:pic>
      <p:sp>
        <p:nvSpPr>
          <p:cNvPr id="176" name="矩形 175">
            <a:extLst>
              <a:ext uri="{FF2B5EF4-FFF2-40B4-BE49-F238E27FC236}">
                <a16:creationId xmlns:a16="http://schemas.microsoft.com/office/drawing/2014/main" id="{895129C9-B7B8-3DFF-4F45-C4F984DDC5C6}"/>
              </a:ext>
            </a:extLst>
          </p:cNvPr>
          <p:cNvSpPr/>
          <p:nvPr/>
        </p:nvSpPr>
        <p:spPr>
          <a:xfrm>
            <a:off x="2680492" y="-215153"/>
            <a:ext cx="6831016" cy="7460015"/>
          </a:xfrm>
          <a:prstGeom prst="rect">
            <a:avLst/>
          </a:prstGeom>
          <a:solidFill>
            <a:schemeClr val="bg1"/>
          </a:solidFill>
          <a:ln>
            <a:noFill/>
          </a:ln>
          <a:effectLst>
            <a:outerShdw blurRad="3810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Montserrat Medium" panose="00000600000000000000" pitchFamily="2" charset="0"/>
              <a:ea typeface="等线" panose="02010600030101010101" pitchFamily="2" charset="-122"/>
              <a:cs typeface="Montserrat Medium" panose="00000600000000000000" pitchFamily="2" charset="0"/>
            </a:endParaRPr>
          </a:p>
        </p:txBody>
      </p:sp>
      <p:pic>
        <p:nvPicPr>
          <p:cNvPr id="12" name="图片 18">
            <a:extLst>
              <a:ext uri="{FF2B5EF4-FFF2-40B4-BE49-F238E27FC236}">
                <a16:creationId xmlns:a16="http://schemas.microsoft.com/office/drawing/2014/main" id="{B596D1BF-5F1D-BC09-9787-582794275E5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339" t="48628" r="73602"/>
          <a:stretch/>
        </p:blipFill>
        <p:spPr>
          <a:xfrm>
            <a:off x="0" y="4126381"/>
            <a:ext cx="2727860" cy="2737067"/>
          </a:xfrm>
          <a:prstGeom prst="rect">
            <a:avLst/>
          </a:prstGeom>
        </p:spPr>
      </p:pic>
      <p:pic>
        <p:nvPicPr>
          <p:cNvPr id="102" name="图片 101">
            <a:extLst>
              <a:ext uri="{FF2B5EF4-FFF2-40B4-BE49-F238E27FC236}">
                <a16:creationId xmlns:a16="http://schemas.microsoft.com/office/drawing/2014/main" id="{FE8C2DF3-C774-A06C-E1F5-E36D4F485FCC}"/>
              </a:ext>
            </a:extLst>
          </p:cNvPr>
          <p:cNvPicPr>
            <a:picLocks noChangeAspect="1"/>
          </p:cNvPicPr>
          <p:nvPr/>
        </p:nvPicPr>
        <p:blipFill rotWithShape="1">
          <a:blip r:embed="rId5">
            <a:extLst>
              <a:ext uri="{28A0092B-C50C-407E-A947-70E740481C1C}">
                <a14:useLocalDpi xmlns:a14="http://schemas.microsoft.com/office/drawing/2010/main" val="0"/>
              </a:ext>
            </a:extLst>
          </a:blip>
          <a:srcRect l="12757" r="50000" b="40242"/>
          <a:stretch>
            <a:fillRect/>
          </a:stretch>
        </p:blipFill>
        <p:spPr>
          <a:xfrm>
            <a:off x="3405069" y="5415483"/>
            <a:ext cx="1106926" cy="888060"/>
          </a:xfrm>
          <a:prstGeom prst="rect">
            <a:avLst/>
          </a:prstGeom>
        </p:spPr>
      </p:pic>
      <p:pic>
        <p:nvPicPr>
          <p:cNvPr id="103" name="图片 102">
            <a:extLst>
              <a:ext uri="{FF2B5EF4-FFF2-40B4-BE49-F238E27FC236}">
                <a16:creationId xmlns:a16="http://schemas.microsoft.com/office/drawing/2014/main" id="{30146C38-FFE1-C9EA-F15C-85F7A3D024CF}"/>
              </a:ext>
            </a:extLst>
          </p:cNvPr>
          <p:cNvPicPr>
            <a:picLocks noChangeAspect="1"/>
          </p:cNvPicPr>
          <p:nvPr/>
        </p:nvPicPr>
        <p:blipFill rotWithShape="1">
          <a:blip r:embed="rId5">
            <a:extLst>
              <a:ext uri="{28A0092B-C50C-407E-A947-70E740481C1C}">
                <a14:useLocalDpi xmlns:a14="http://schemas.microsoft.com/office/drawing/2010/main" val="0"/>
              </a:ext>
            </a:extLst>
          </a:blip>
          <a:srcRect l="12757" r="50000" b="40242"/>
          <a:stretch>
            <a:fillRect/>
          </a:stretch>
        </p:blipFill>
        <p:spPr>
          <a:xfrm>
            <a:off x="8092000" y="2637453"/>
            <a:ext cx="1106926" cy="888060"/>
          </a:xfrm>
          <a:prstGeom prst="rect">
            <a:avLst/>
          </a:prstGeom>
        </p:spPr>
      </p:pic>
      <p:pic>
        <p:nvPicPr>
          <p:cNvPr id="104" name="图片 103">
            <a:extLst>
              <a:ext uri="{FF2B5EF4-FFF2-40B4-BE49-F238E27FC236}">
                <a16:creationId xmlns:a16="http://schemas.microsoft.com/office/drawing/2014/main" id="{3108360B-CCEC-8F41-130E-A880EDF42BA8}"/>
              </a:ext>
            </a:extLst>
          </p:cNvPr>
          <p:cNvPicPr>
            <a:picLocks noChangeAspect="1"/>
          </p:cNvPicPr>
          <p:nvPr/>
        </p:nvPicPr>
        <p:blipFill rotWithShape="1">
          <a:blip r:embed="rId5">
            <a:extLst>
              <a:ext uri="{28A0092B-C50C-407E-A947-70E740481C1C}">
                <a14:useLocalDpi xmlns:a14="http://schemas.microsoft.com/office/drawing/2010/main" val="0"/>
              </a:ext>
            </a:extLst>
          </a:blip>
          <a:srcRect l="12757" r="50000" b="40242"/>
          <a:stretch>
            <a:fillRect/>
          </a:stretch>
        </p:blipFill>
        <p:spPr>
          <a:xfrm>
            <a:off x="3306326" y="376218"/>
            <a:ext cx="1106926" cy="888060"/>
          </a:xfrm>
          <a:prstGeom prst="rect">
            <a:avLst/>
          </a:prstGeom>
        </p:spPr>
      </p:pic>
      <p:pic>
        <p:nvPicPr>
          <p:cNvPr id="2" name="图片 10">
            <a:extLst>
              <a:ext uri="{FF2B5EF4-FFF2-40B4-BE49-F238E27FC236}">
                <a16:creationId xmlns:a16="http://schemas.microsoft.com/office/drawing/2014/main" id="{4CA18645-2234-134D-162F-E846550AB2A8}"/>
              </a:ext>
            </a:extLst>
          </p:cNvPr>
          <p:cNvPicPr>
            <a:picLocks noChangeAspect="1"/>
          </p:cNvPicPr>
          <p:nvPr/>
        </p:nvPicPr>
        <p:blipFill>
          <a:blip r:embed="rId6" cstate="screen"/>
          <a:stretch>
            <a:fillRect/>
          </a:stretch>
        </p:blipFill>
        <p:spPr>
          <a:xfrm>
            <a:off x="9415781" y="3114040"/>
            <a:ext cx="2856610" cy="1633298"/>
          </a:xfrm>
          <a:prstGeom prst="rect">
            <a:avLst/>
          </a:prstGeom>
        </p:spPr>
      </p:pic>
      <p:pic>
        <p:nvPicPr>
          <p:cNvPr id="4" name="图片 31">
            <a:extLst>
              <a:ext uri="{FF2B5EF4-FFF2-40B4-BE49-F238E27FC236}">
                <a16:creationId xmlns:a16="http://schemas.microsoft.com/office/drawing/2014/main" id="{8ABF1657-4A0F-7F96-B17E-447DAD4D5C3A}"/>
              </a:ext>
            </a:extLst>
          </p:cNvPr>
          <p:cNvPicPr>
            <a:picLocks noChangeAspect="1"/>
          </p:cNvPicPr>
          <p:nvPr/>
        </p:nvPicPr>
        <p:blipFill rotWithShape="1">
          <a:blip r:embed="rId7" cstate="screen"/>
          <a:srcRect/>
          <a:stretch>
            <a:fillRect/>
          </a:stretch>
        </p:blipFill>
        <p:spPr>
          <a:xfrm>
            <a:off x="2245179" y="594606"/>
            <a:ext cx="937836" cy="863045"/>
          </a:xfrm>
          <a:prstGeom prst="rect">
            <a:avLst/>
          </a:prstGeom>
        </p:spPr>
      </p:pic>
      <p:pic>
        <p:nvPicPr>
          <p:cNvPr id="3" name="图片 18">
            <a:extLst>
              <a:ext uri="{FF2B5EF4-FFF2-40B4-BE49-F238E27FC236}">
                <a16:creationId xmlns:a16="http://schemas.microsoft.com/office/drawing/2014/main" id="{AF50EBD5-2524-6D78-2700-2CBCDBB2F893}"/>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l="30522" t="44006" r="28149" b="-1"/>
          <a:stretch/>
        </p:blipFill>
        <p:spPr>
          <a:xfrm flipH="1">
            <a:off x="10406774" y="4747338"/>
            <a:ext cx="2048271" cy="1032967"/>
          </a:xfrm>
          <a:prstGeom prst="rect">
            <a:avLst/>
          </a:prstGeom>
        </p:spPr>
      </p:pic>
      <p:pic>
        <p:nvPicPr>
          <p:cNvPr id="18" name="图片 21" descr="07">
            <a:extLst>
              <a:ext uri="{FF2B5EF4-FFF2-40B4-BE49-F238E27FC236}">
                <a16:creationId xmlns:a16="http://schemas.microsoft.com/office/drawing/2014/main" id="{96172B39-2B2E-C5BC-B42D-711C6338EE9F}"/>
              </a:ext>
            </a:extLst>
          </p:cNvPr>
          <p:cNvPicPr>
            <a:picLocks noChangeAspect="1"/>
          </p:cNvPicPr>
          <p:nvPr/>
        </p:nvPicPr>
        <p:blipFill>
          <a:blip r:embed="rId9"/>
          <a:srcRect r="54430" b="60000"/>
          <a:stretch>
            <a:fillRect/>
          </a:stretch>
        </p:blipFill>
        <p:spPr>
          <a:xfrm flipH="1">
            <a:off x="10091328" y="-289534"/>
            <a:ext cx="2242277" cy="2950745"/>
          </a:xfrm>
          <a:prstGeom prst="rect">
            <a:avLst/>
          </a:prstGeom>
        </p:spPr>
      </p:pic>
      <p:pic>
        <p:nvPicPr>
          <p:cNvPr id="19" name="图片 5">
            <a:extLst>
              <a:ext uri="{FF2B5EF4-FFF2-40B4-BE49-F238E27FC236}">
                <a16:creationId xmlns:a16="http://schemas.microsoft.com/office/drawing/2014/main" id="{2086DE37-736C-2B0D-C5BE-AA5B27E4D1D6}"/>
              </a:ext>
            </a:extLst>
          </p:cNvPr>
          <p:cNvPicPr>
            <a:picLocks noChangeAspect="1"/>
          </p:cNvPicPr>
          <p:nvPr/>
        </p:nvPicPr>
        <p:blipFill rotWithShape="1">
          <a:blip r:embed="rId10">
            <a:extLst>
              <a:ext uri="{28A0092B-C50C-407E-A947-70E740481C1C}">
                <a14:useLocalDpi xmlns:a14="http://schemas.microsoft.com/office/drawing/2010/main"/>
              </a:ext>
            </a:extLst>
          </a:blip>
          <a:srcRect r="12117" b="34072"/>
          <a:stretch/>
        </p:blipFill>
        <p:spPr>
          <a:xfrm>
            <a:off x="0" y="4347288"/>
            <a:ext cx="12178386" cy="2530713"/>
          </a:xfrm>
          <a:prstGeom prst="rect">
            <a:avLst/>
          </a:prstGeom>
        </p:spPr>
      </p:pic>
      <p:pic>
        <p:nvPicPr>
          <p:cNvPr id="5" name="Picture 4" descr="A person in a red hat and brown coat holding a stick&#10;&#10;Description automatically generated">
            <a:extLst>
              <a:ext uri="{FF2B5EF4-FFF2-40B4-BE49-F238E27FC236}">
                <a16:creationId xmlns:a16="http://schemas.microsoft.com/office/drawing/2014/main" id="{3CB00911-571F-69F1-B460-594037ACF784}"/>
              </a:ext>
            </a:extLst>
          </p:cNvPr>
          <p:cNvPicPr>
            <a:picLocks noChangeAspect="1"/>
          </p:cNvPicPr>
          <p:nvPr/>
        </p:nvPicPr>
        <p:blipFill rotWithShape="1">
          <a:blip r:embed="rId11"/>
          <a:srcRect l="45894" b="9131"/>
          <a:stretch/>
        </p:blipFill>
        <p:spPr>
          <a:xfrm>
            <a:off x="9128867" y="2284822"/>
            <a:ext cx="4004217" cy="4763036"/>
          </a:xfrm>
          <a:prstGeom prst="rect">
            <a:avLst/>
          </a:prstGeom>
        </p:spPr>
      </p:pic>
      <p:pic>
        <p:nvPicPr>
          <p:cNvPr id="7" name="Picture 6" descr="A group of men fighting with swords&#10;&#10;Description automatically generated">
            <a:extLst>
              <a:ext uri="{FF2B5EF4-FFF2-40B4-BE49-F238E27FC236}">
                <a16:creationId xmlns:a16="http://schemas.microsoft.com/office/drawing/2014/main" id="{0CA4822F-9A9A-14B0-938A-742C818F60B0}"/>
              </a:ext>
            </a:extLst>
          </p:cNvPr>
          <p:cNvPicPr>
            <a:picLocks noChangeAspect="1"/>
          </p:cNvPicPr>
          <p:nvPr/>
        </p:nvPicPr>
        <p:blipFill>
          <a:blip r:embed="rId12"/>
          <a:stretch>
            <a:fillRect/>
          </a:stretch>
        </p:blipFill>
        <p:spPr>
          <a:xfrm>
            <a:off x="-80390" y="3326744"/>
            <a:ext cx="4985796" cy="3531255"/>
          </a:xfrm>
          <a:prstGeom prst="rect">
            <a:avLst/>
          </a:prstGeom>
        </p:spPr>
      </p:pic>
      <p:sp>
        <p:nvSpPr>
          <p:cNvPr id="8" name="圆角矩形 7">
            <a:extLst>
              <a:ext uri="{FF2B5EF4-FFF2-40B4-BE49-F238E27FC236}">
                <a16:creationId xmlns:a16="http://schemas.microsoft.com/office/drawing/2014/main" id="{266AA138-793D-A801-A71D-E41DE2FE47E3}"/>
              </a:ext>
            </a:extLst>
          </p:cNvPr>
          <p:cNvSpPr/>
          <p:nvPr/>
        </p:nvSpPr>
        <p:spPr>
          <a:xfrm>
            <a:off x="5239973" y="820623"/>
            <a:ext cx="1508326" cy="1180337"/>
          </a:xfrm>
          <a:prstGeom prst="roundRect">
            <a:avLst>
              <a:gd name="adj" fmla="val 50000"/>
            </a:avLst>
          </a:prstGeom>
          <a:solidFill>
            <a:srgbClr val="FED86E"/>
          </a:solidFill>
          <a:ln w="50800" cap="flat" cmpd="sng" algn="ctr">
            <a:noFill/>
            <a:prstDash val="solid"/>
          </a:ln>
          <a:effectLst>
            <a:outerShdw blurRad="50800" dist="38100" dir="5400000" algn="t" rotWithShape="0">
              <a:prstClr val="black">
                <a:alpha val="40000"/>
              </a:prstClr>
            </a:outerShdw>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189号-星岩乐黑体" panose="00000500000000000000" charset="-122"/>
                <a:cs typeface="Times New Roman" panose="02020603050405020304" pitchFamily="18" charset="0"/>
                <a:sym typeface="+mn-lt"/>
              </a:rPr>
              <a:t>a</a:t>
            </a:r>
            <a:endParaRPr kumimoji="0" lang="zh-CN" altLang="en-US" sz="72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189号-星岩乐黑体" panose="00000500000000000000" charset="-122"/>
              <a:cs typeface="Times New Roman" panose="02020603050405020304" pitchFamily="18" charset="0"/>
              <a:sym typeface="+mn-lt"/>
            </a:endParaRPr>
          </a:p>
        </p:txBody>
      </p:sp>
      <p:sp>
        <p:nvSpPr>
          <p:cNvPr id="10" name="TextBox 9">
            <a:extLst>
              <a:ext uri="{FF2B5EF4-FFF2-40B4-BE49-F238E27FC236}">
                <a16:creationId xmlns:a16="http://schemas.microsoft.com/office/drawing/2014/main" id="{654F4652-2F8D-7589-A746-231623DB3A99}"/>
              </a:ext>
            </a:extLst>
          </p:cNvPr>
          <p:cNvSpPr txBox="1"/>
          <p:nvPr/>
        </p:nvSpPr>
        <p:spPr>
          <a:xfrm>
            <a:off x="3313175" y="2454462"/>
            <a:ext cx="5565649" cy="2862322"/>
          </a:xfrm>
          <a:prstGeom prst="rect">
            <a:avLst/>
          </a:prstGeom>
          <a:noFill/>
        </p:spPr>
        <p:txBody>
          <a:bodyPr wrap="square">
            <a:spAutoFit/>
          </a:bodyPr>
          <a:lstStyle/>
          <a:p>
            <a:pPr lvl="0" algn="ctr"/>
            <a:r>
              <a:rPr lang="vi-VN" sz="6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 sự việc được kể và bố cục của văn bản</a:t>
            </a:r>
            <a:endParaRPr kumimoji="0" lang="en-SG" sz="34400" b="0" i="0" u="none" strike="noStrike" kern="1200" cap="none" spc="0" normalizeH="0" baseline="0" noProof="0" dirty="0">
              <a:ln>
                <a:noFill/>
              </a:ln>
              <a:solidFill>
                <a:srgbClr val="211E23"/>
              </a:solidFill>
              <a:effectLst/>
              <a:uLnTx/>
              <a:uFillTx/>
              <a:latin typeface="Arial"/>
              <a:ea typeface="+mn-ea"/>
              <a:cs typeface="Times New Roman" panose="02020603050405020304" pitchFamily="18" charset="0"/>
            </a:endParaRPr>
          </a:p>
        </p:txBody>
      </p:sp>
    </p:spTree>
    <p:extLst>
      <p:ext uri="{BB962C8B-B14F-4D97-AF65-F5344CB8AC3E}">
        <p14:creationId xmlns:p14="http://schemas.microsoft.com/office/powerpoint/2010/main" val="17474580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anim calcmode="lin" valueType="num">
                                      <p:cBhvr>
                                        <p:cTn id="17" dur="1000" fill="hold"/>
                                        <p:tgtEl>
                                          <p:spTgt spid="8"/>
                                        </p:tgtEl>
                                        <p:attrNameLst>
                                          <p:attrName>ppt_x</p:attrName>
                                        </p:attrNameLst>
                                      </p:cBhvr>
                                      <p:tavLst>
                                        <p:tav tm="0">
                                          <p:val>
                                            <p:strVal val="#ppt_x"/>
                                          </p:val>
                                        </p:tav>
                                        <p:tav tm="100000">
                                          <p:val>
                                            <p:strVal val="#ppt_x"/>
                                          </p:val>
                                        </p:tav>
                                      </p:tavLst>
                                    </p:anim>
                                    <p:anim calcmode="lin" valueType="num">
                                      <p:cBhvr>
                                        <p:cTn id="18" dur="1000" fill="hold"/>
                                        <p:tgtEl>
                                          <p:spTgt spid="8"/>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8E916E28-FF6C-081C-CEEA-50699200E970}"/>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7D37B9D3-EF2A-A21B-DC9C-FAC9529861F3}"/>
              </a:ext>
            </a:extLst>
          </p:cNvPr>
          <p:cNvSpPr txBox="1"/>
          <p:nvPr/>
        </p:nvSpPr>
        <p:spPr>
          <a:xfrm>
            <a:off x="2397768" y="-75620"/>
            <a:ext cx="7457954" cy="669542"/>
          </a:xfrm>
          <a:prstGeom prst="rect">
            <a:avLst/>
          </a:prstGeom>
          <a:noFill/>
        </p:spPr>
        <p:txBody>
          <a:bodyPr wrap="square">
            <a:spAutoFit/>
          </a:bodyPr>
          <a:lstStyle/>
          <a:p>
            <a:pPr algn="ctr">
              <a:lnSpc>
                <a:spcPct val="150000"/>
              </a:lnSpc>
              <a:spcAft>
                <a:spcPts val="800"/>
              </a:spcAft>
            </a:pPr>
            <a:r>
              <a:rPr lang="en-US" sz="27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a:t>
            </a:r>
            <a:r>
              <a:rPr lang="vi-VN" sz="27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Các sự việc được kể và bố cục của văn bản</a:t>
            </a:r>
            <a:endParaRPr lang="en-SG" sz="27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图片 21" descr="07">
            <a:extLst>
              <a:ext uri="{FF2B5EF4-FFF2-40B4-BE49-F238E27FC236}">
                <a16:creationId xmlns:a16="http://schemas.microsoft.com/office/drawing/2014/main" id="{E73A7C86-7C8B-9165-CD26-129847BDF37C}"/>
              </a:ext>
            </a:extLst>
          </p:cNvPr>
          <p:cNvPicPr>
            <a:picLocks noChangeAspect="1"/>
          </p:cNvPicPr>
          <p:nvPr/>
        </p:nvPicPr>
        <p:blipFill rotWithShape="1">
          <a:blip r:embed="rId3"/>
          <a:srcRect l="-10079" r="54429" b="80000"/>
          <a:stretch/>
        </p:blipFill>
        <p:spPr>
          <a:xfrm flipH="1">
            <a:off x="-169608" y="-402772"/>
            <a:ext cx="2358625" cy="1270819"/>
          </a:xfrm>
          <a:prstGeom prst="rect">
            <a:avLst/>
          </a:prstGeom>
        </p:spPr>
      </p:pic>
      <p:pic>
        <p:nvPicPr>
          <p:cNvPr id="3" name="图片 21" descr="07">
            <a:extLst>
              <a:ext uri="{FF2B5EF4-FFF2-40B4-BE49-F238E27FC236}">
                <a16:creationId xmlns:a16="http://schemas.microsoft.com/office/drawing/2014/main" id="{429F3CEE-E8F9-6E34-81A5-D8FF1B817C69}"/>
              </a:ext>
            </a:extLst>
          </p:cNvPr>
          <p:cNvPicPr>
            <a:picLocks noChangeAspect="1"/>
          </p:cNvPicPr>
          <p:nvPr/>
        </p:nvPicPr>
        <p:blipFill rotWithShape="1">
          <a:blip r:embed="rId3"/>
          <a:srcRect l="360" t="19575" r="47586" b="62808"/>
          <a:stretch/>
        </p:blipFill>
        <p:spPr>
          <a:xfrm flipH="1">
            <a:off x="-378359" y="382171"/>
            <a:ext cx="2206225" cy="1119369"/>
          </a:xfrm>
          <a:prstGeom prst="rect">
            <a:avLst/>
          </a:prstGeom>
        </p:spPr>
      </p:pic>
      <p:cxnSp>
        <p:nvCxnSpPr>
          <p:cNvPr id="5" name="Google Shape;660;p56">
            <a:extLst>
              <a:ext uri="{FF2B5EF4-FFF2-40B4-BE49-F238E27FC236}">
                <a16:creationId xmlns:a16="http://schemas.microsoft.com/office/drawing/2014/main" id="{6CF003E0-219D-641A-AAB1-89302E6EB7A3}"/>
              </a:ext>
            </a:extLst>
          </p:cNvPr>
          <p:cNvCxnSpPr>
            <a:cxnSpLocks/>
          </p:cNvCxnSpPr>
          <p:nvPr/>
        </p:nvCxnSpPr>
        <p:spPr>
          <a:xfrm flipH="1">
            <a:off x="2379113" y="1610035"/>
            <a:ext cx="2243600" cy="805200"/>
          </a:xfrm>
          <a:prstGeom prst="bentConnector2">
            <a:avLst/>
          </a:prstGeom>
          <a:noFill/>
          <a:ln w="19050" cap="flat" cmpd="sng">
            <a:solidFill>
              <a:srgbClr val="373579"/>
            </a:solidFill>
            <a:prstDash val="solid"/>
            <a:round/>
            <a:headEnd type="none" w="med" len="med"/>
            <a:tailEnd type="none" w="med" len="med"/>
          </a:ln>
        </p:spPr>
      </p:cxnSp>
      <p:cxnSp>
        <p:nvCxnSpPr>
          <p:cNvPr id="6" name="Google Shape;660;p56">
            <a:extLst>
              <a:ext uri="{FF2B5EF4-FFF2-40B4-BE49-F238E27FC236}">
                <a16:creationId xmlns:a16="http://schemas.microsoft.com/office/drawing/2014/main" id="{DEF5D26A-44A7-6FB8-64A0-F768943C531C}"/>
              </a:ext>
            </a:extLst>
          </p:cNvPr>
          <p:cNvCxnSpPr>
            <a:cxnSpLocks/>
            <a:stCxn id="8" idx="3"/>
          </p:cNvCxnSpPr>
          <p:nvPr/>
        </p:nvCxnSpPr>
        <p:spPr>
          <a:xfrm>
            <a:off x="8896366" y="1546354"/>
            <a:ext cx="1374479" cy="923999"/>
          </a:xfrm>
          <a:prstGeom prst="bentConnector3">
            <a:avLst>
              <a:gd name="adj1" fmla="val 50000"/>
            </a:avLst>
          </a:prstGeom>
          <a:noFill/>
          <a:ln w="19050" cap="flat" cmpd="sng">
            <a:solidFill>
              <a:srgbClr val="373579"/>
            </a:solidFill>
            <a:prstDash val="solid"/>
            <a:round/>
            <a:headEnd type="none" w="med" len="med"/>
            <a:tailEnd type="none" w="med" len="med"/>
          </a:ln>
        </p:spPr>
      </p:cxnSp>
      <p:sp>
        <p:nvSpPr>
          <p:cNvPr id="7" name="Google Shape;676;p56">
            <a:extLst>
              <a:ext uri="{FF2B5EF4-FFF2-40B4-BE49-F238E27FC236}">
                <a16:creationId xmlns:a16="http://schemas.microsoft.com/office/drawing/2014/main" id="{9B73FEB8-B8B4-B052-DA56-8FBA2BC543D3}"/>
              </a:ext>
            </a:extLst>
          </p:cNvPr>
          <p:cNvSpPr/>
          <p:nvPr/>
        </p:nvSpPr>
        <p:spPr>
          <a:xfrm>
            <a:off x="3233237" y="1076711"/>
            <a:ext cx="5696291" cy="1003313"/>
          </a:xfrm>
          <a:custGeom>
            <a:avLst/>
            <a:gdLst/>
            <a:ahLst/>
            <a:cxnLst/>
            <a:rect l="l" t="t" r="r" b="b"/>
            <a:pathLst>
              <a:path w="101296" h="29187" extrusionOk="0">
                <a:moveTo>
                  <a:pt x="0" y="0"/>
                </a:moveTo>
                <a:lnTo>
                  <a:pt x="2003" y="29187"/>
                </a:lnTo>
                <a:lnTo>
                  <a:pt x="101296" y="29187"/>
                </a:lnTo>
                <a:lnTo>
                  <a:pt x="101296" y="0"/>
                </a:lnTo>
                <a:close/>
              </a:path>
            </a:pathLst>
          </a:custGeom>
          <a:solidFill>
            <a:srgbClr val="373579"/>
          </a:solidFill>
          <a:ln>
            <a:noFill/>
          </a:ln>
        </p:spPr>
        <p:txBody>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等线" panose="020F0502020204030204"/>
              <a:cs typeface="Arial"/>
              <a:sym typeface="Arial"/>
            </a:endParaRPr>
          </a:p>
        </p:txBody>
      </p:sp>
      <p:sp>
        <p:nvSpPr>
          <p:cNvPr id="8" name="Google Shape;661;p56">
            <a:extLst>
              <a:ext uri="{FF2B5EF4-FFF2-40B4-BE49-F238E27FC236}">
                <a16:creationId xmlns:a16="http://schemas.microsoft.com/office/drawing/2014/main" id="{AF5DE774-0B23-730D-1EC2-CC2B0F094927}"/>
              </a:ext>
            </a:extLst>
          </p:cNvPr>
          <p:cNvSpPr txBox="1"/>
          <p:nvPr/>
        </p:nvSpPr>
        <p:spPr>
          <a:xfrm>
            <a:off x="3200076" y="1197552"/>
            <a:ext cx="5696291" cy="697600"/>
          </a:xfrm>
          <a:prstGeom prst="rect">
            <a:avLst/>
          </a:prstGeom>
          <a:noFill/>
          <a:ln>
            <a:noFill/>
          </a:ln>
        </p:spPr>
        <p:txBody>
          <a:bodyPr spcFirstLastPara="1" wrap="square" lIns="121900" tIns="121900" rIns="121900" bIns="121900" anchor="ctr" anchorCtr="0">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0" cap="none" spc="0" normalizeH="0" baseline="0" noProof="0" dirty="0">
                <a:ln>
                  <a:noFill/>
                </a:ln>
                <a:solidFill>
                  <a:srgbClr val="FFFFFF"/>
                </a:solidFill>
                <a:effectLst/>
                <a:uLnTx/>
                <a:uFillTx/>
                <a:latin typeface="Times New Roman" panose="02020603050405020304" pitchFamily="18" charset="0"/>
                <a:cs typeface="Arial"/>
                <a:sym typeface="Arial"/>
              </a:rPr>
              <a:t>NHÓM</a:t>
            </a:r>
            <a:r>
              <a:rPr kumimoji="0" lang="en-US" sz="3600" b="1" i="0" u="none" strike="noStrike" kern="0" cap="none" spc="0" normalizeH="0" noProof="0" dirty="0">
                <a:ln>
                  <a:noFill/>
                </a:ln>
                <a:solidFill>
                  <a:srgbClr val="FFFFFF"/>
                </a:solidFill>
                <a:effectLst/>
                <a:uLnTx/>
                <a:uFillTx/>
                <a:latin typeface="Times New Roman" panose="02020603050405020304" pitchFamily="18" charset="0"/>
                <a:cs typeface="Arial"/>
                <a:sym typeface="Arial"/>
              </a:rPr>
              <a:t> ĐÔI </a:t>
            </a:r>
            <a:endParaRPr kumimoji="0" sz="85600" b="1" i="0" u="none" strike="noStrike" kern="0" cap="none" spc="0" normalizeH="0" baseline="0" noProof="0" dirty="0">
              <a:ln>
                <a:noFill/>
              </a:ln>
              <a:solidFill>
                <a:srgbClr val="FFFFFF"/>
              </a:solidFill>
              <a:effectLst/>
              <a:uLnTx/>
              <a:uFillTx/>
              <a:latin typeface="Arial"/>
              <a:ea typeface="Reggae One"/>
              <a:cs typeface="Times New Roman" panose="02020603050405020304" pitchFamily="18" charset="0"/>
              <a:sym typeface="Reggae One"/>
            </a:endParaRPr>
          </a:p>
        </p:txBody>
      </p:sp>
      <p:sp>
        <p:nvSpPr>
          <p:cNvPr id="9" name="Google Shape;678;p56">
            <a:extLst>
              <a:ext uri="{FF2B5EF4-FFF2-40B4-BE49-F238E27FC236}">
                <a16:creationId xmlns:a16="http://schemas.microsoft.com/office/drawing/2014/main" id="{F7EFB7A5-108D-20A3-8CF8-309D15DD0742}"/>
              </a:ext>
            </a:extLst>
          </p:cNvPr>
          <p:cNvSpPr/>
          <p:nvPr/>
        </p:nvSpPr>
        <p:spPr>
          <a:xfrm>
            <a:off x="8099163" y="2415242"/>
            <a:ext cx="3163136" cy="709823"/>
          </a:xfrm>
          <a:custGeom>
            <a:avLst/>
            <a:gdLst/>
            <a:ahLst/>
            <a:cxnLst/>
            <a:rect l="l" t="t" r="r" b="b"/>
            <a:pathLst>
              <a:path w="101296" h="29187" extrusionOk="0">
                <a:moveTo>
                  <a:pt x="0" y="0"/>
                </a:moveTo>
                <a:lnTo>
                  <a:pt x="2003" y="29187"/>
                </a:lnTo>
                <a:lnTo>
                  <a:pt x="101296" y="29187"/>
                </a:lnTo>
                <a:lnTo>
                  <a:pt x="101296" y="0"/>
                </a:lnTo>
                <a:close/>
              </a:path>
            </a:pathLst>
          </a:custGeom>
          <a:solidFill>
            <a:srgbClr val="ADA645"/>
          </a:solidFill>
          <a:ln>
            <a:noFill/>
          </a:ln>
        </p:spPr>
        <p:txBody>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等线" panose="020F0502020204030204"/>
              <a:cs typeface="Arial"/>
              <a:sym typeface="Arial"/>
            </a:endParaRPr>
          </a:p>
        </p:txBody>
      </p:sp>
      <p:sp>
        <p:nvSpPr>
          <p:cNvPr id="10" name="Google Shape;670;p56">
            <a:extLst>
              <a:ext uri="{FF2B5EF4-FFF2-40B4-BE49-F238E27FC236}">
                <a16:creationId xmlns:a16="http://schemas.microsoft.com/office/drawing/2014/main" id="{218DE378-CCA7-41B8-9C3B-BF020E24C14E}"/>
              </a:ext>
            </a:extLst>
          </p:cNvPr>
          <p:cNvSpPr txBox="1"/>
          <p:nvPr/>
        </p:nvSpPr>
        <p:spPr>
          <a:xfrm>
            <a:off x="8334731" y="2487852"/>
            <a:ext cx="2692000" cy="603683"/>
          </a:xfrm>
          <a:prstGeom prst="rect">
            <a:avLst/>
          </a:prstGeom>
          <a:noFill/>
          <a:ln>
            <a:noFill/>
          </a:ln>
        </p:spPr>
        <p:txBody>
          <a:bodyPr spcFirstLastPara="1" wrap="square" lIns="121900" tIns="121900" rIns="121900" bIns="121900" anchor="ctr" anchorCtr="0">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r>
              <a:rPr kumimoji="0" lang="en" sz="3200" b="1" i="0" u="none" strike="noStrike" kern="0" cap="none" spc="0" normalizeH="0" baseline="0" noProof="0" dirty="0">
                <a:ln>
                  <a:noFill/>
                </a:ln>
                <a:solidFill>
                  <a:srgbClr val="FFFFFF"/>
                </a:solidFill>
                <a:effectLst/>
                <a:uLnTx/>
                <a:uFillTx/>
                <a:latin typeface="Times New Roman" panose="02020603050405020304" pitchFamily="18" charset="0"/>
                <a:ea typeface="Reggae One"/>
                <a:cs typeface="Times New Roman" panose="02020603050405020304" pitchFamily="18" charset="0"/>
                <a:sym typeface="Reggae One"/>
              </a:rPr>
              <a:t>02</a:t>
            </a:r>
            <a:endParaRPr kumimoji="0" sz="3200" b="1" i="0" u="none" strike="noStrike" kern="0" cap="none" spc="0" normalizeH="0" baseline="0" noProof="0" dirty="0">
              <a:ln>
                <a:noFill/>
              </a:ln>
              <a:solidFill>
                <a:srgbClr val="FFFFFF"/>
              </a:solidFill>
              <a:effectLst/>
              <a:uLnTx/>
              <a:uFillTx/>
              <a:latin typeface="Times New Roman" panose="02020603050405020304" pitchFamily="18" charset="0"/>
              <a:ea typeface="Reggae One"/>
              <a:cs typeface="Times New Roman" panose="02020603050405020304" pitchFamily="18" charset="0"/>
              <a:sym typeface="Reggae One"/>
            </a:endParaRPr>
          </a:p>
        </p:txBody>
      </p:sp>
      <p:sp>
        <p:nvSpPr>
          <p:cNvPr id="11" name="Google Shape;682;p56">
            <a:extLst>
              <a:ext uri="{FF2B5EF4-FFF2-40B4-BE49-F238E27FC236}">
                <a16:creationId xmlns:a16="http://schemas.microsoft.com/office/drawing/2014/main" id="{9B9C951F-F3D7-CAF3-E22F-9B548D095DF5}"/>
              </a:ext>
            </a:extLst>
          </p:cNvPr>
          <p:cNvSpPr/>
          <p:nvPr/>
        </p:nvSpPr>
        <p:spPr>
          <a:xfrm>
            <a:off x="920445" y="2415237"/>
            <a:ext cx="3163136" cy="709823"/>
          </a:xfrm>
          <a:custGeom>
            <a:avLst/>
            <a:gdLst/>
            <a:ahLst/>
            <a:cxnLst/>
            <a:rect l="l" t="t" r="r" b="b"/>
            <a:pathLst>
              <a:path w="101296" h="29187" extrusionOk="0">
                <a:moveTo>
                  <a:pt x="0" y="0"/>
                </a:moveTo>
                <a:lnTo>
                  <a:pt x="2003" y="29187"/>
                </a:lnTo>
                <a:lnTo>
                  <a:pt x="101296" y="29187"/>
                </a:lnTo>
                <a:lnTo>
                  <a:pt x="101296" y="0"/>
                </a:lnTo>
                <a:close/>
              </a:path>
            </a:pathLst>
          </a:custGeom>
          <a:solidFill>
            <a:srgbClr val="ADA645"/>
          </a:solidFill>
          <a:ln>
            <a:noFill/>
          </a:ln>
        </p:spPr>
        <p:txBody>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等线" panose="020F0502020204030204"/>
              <a:cs typeface="Arial"/>
              <a:sym typeface="Arial"/>
            </a:endParaRPr>
          </a:p>
        </p:txBody>
      </p:sp>
      <p:sp>
        <p:nvSpPr>
          <p:cNvPr id="12" name="Google Shape;664;p56">
            <a:extLst>
              <a:ext uri="{FF2B5EF4-FFF2-40B4-BE49-F238E27FC236}">
                <a16:creationId xmlns:a16="http://schemas.microsoft.com/office/drawing/2014/main" id="{867F1182-05EE-75F7-99A2-82A35334DD36}"/>
              </a:ext>
            </a:extLst>
          </p:cNvPr>
          <p:cNvSpPr txBox="1"/>
          <p:nvPr/>
        </p:nvSpPr>
        <p:spPr>
          <a:xfrm>
            <a:off x="947821" y="2470352"/>
            <a:ext cx="2692000" cy="697600"/>
          </a:xfrm>
          <a:prstGeom prst="rect">
            <a:avLst/>
          </a:prstGeom>
          <a:noFill/>
          <a:ln>
            <a:noFill/>
          </a:ln>
        </p:spPr>
        <p:txBody>
          <a:bodyPr spcFirstLastPara="1" wrap="square" lIns="121900" tIns="121900" rIns="121900" bIns="121900" anchor="ctr" anchorCtr="0">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a:ln>
                  <a:noFill/>
                </a:ln>
                <a:solidFill>
                  <a:srgbClr val="FFFFFF"/>
                </a:solidFill>
                <a:effectLst/>
                <a:uLnTx/>
                <a:uFillTx/>
                <a:latin typeface="Times New Roman" panose="02020603050405020304" pitchFamily="18" charset="0"/>
                <a:ea typeface="Reggae One"/>
                <a:cs typeface="Times New Roman" panose="02020603050405020304" pitchFamily="18" charset="0"/>
                <a:sym typeface="Reggae One"/>
              </a:rPr>
              <a:t>01</a:t>
            </a:r>
            <a:endParaRPr kumimoji="0" sz="3200" b="1" i="0" u="none" strike="noStrike" kern="0" cap="none" spc="0" normalizeH="0" baseline="0" noProof="0" dirty="0">
              <a:ln>
                <a:noFill/>
              </a:ln>
              <a:solidFill>
                <a:srgbClr val="FFFFFF"/>
              </a:solidFill>
              <a:effectLst/>
              <a:uLnTx/>
              <a:uFillTx/>
              <a:latin typeface="Times New Roman" panose="02020603050405020304" pitchFamily="18" charset="0"/>
              <a:ea typeface="Reggae One"/>
              <a:cs typeface="Times New Roman" panose="02020603050405020304" pitchFamily="18" charset="0"/>
              <a:sym typeface="Reggae One"/>
            </a:endParaRPr>
          </a:p>
        </p:txBody>
      </p:sp>
      <p:sp>
        <p:nvSpPr>
          <p:cNvPr id="13" name="TextBox 12">
            <a:extLst>
              <a:ext uri="{FF2B5EF4-FFF2-40B4-BE49-F238E27FC236}">
                <a16:creationId xmlns:a16="http://schemas.microsoft.com/office/drawing/2014/main" id="{A0C35F22-FB5E-0547-6377-8D4004AE8BF0}"/>
              </a:ext>
            </a:extLst>
          </p:cNvPr>
          <p:cNvSpPr txBox="1"/>
          <p:nvPr/>
        </p:nvSpPr>
        <p:spPr>
          <a:xfrm>
            <a:off x="573207" y="3323309"/>
            <a:ext cx="3066616" cy="2862322"/>
          </a:xfrm>
          <a:prstGeom prst="rect">
            <a:avLst/>
          </a:prstGeom>
          <a:noFill/>
        </p:spPr>
        <p:txBody>
          <a:bodyPr wrap="square">
            <a:spAutoFit/>
          </a:bodyPr>
          <a:lstStyle/>
          <a:p>
            <a:pPr algn="ctr"/>
            <a:r>
              <a:rPr lang="vi-VN" sz="3600" dirty="0">
                <a:latin typeface="Times New Roman" panose="02020603050405020304" pitchFamily="18" charset="0"/>
                <a:cs typeface="Times New Roman" panose="02020603050405020304" pitchFamily="18" charset="0"/>
              </a:rPr>
              <a:t>Tóm tắt các sự việc được kể và xác định bố cục của văn bản</a:t>
            </a:r>
            <a:endParaRPr lang="en-SG" sz="3600" dirty="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C29500AC-B2F3-9E15-6210-DB19D1F986CE}"/>
              </a:ext>
            </a:extLst>
          </p:cNvPr>
          <p:cNvSpPr txBox="1"/>
          <p:nvPr/>
        </p:nvSpPr>
        <p:spPr>
          <a:xfrm>
            <a:off x="7178722" y="3198846"/>
            <a:ext cx="4899547" cy="3416320"/>
          </a:xfrm>
          <a:prstGeom prst="rect">
            <a:avLst/>
          </a:prstGeom>
          <a:noFill/>
        </p:spPr>
        <p:txBody>
          <a:bodyPr wrap="square">
            <a:spAutoFit/>
          </a:bodyPr>
          <a:lstStyle/>
          <a:p>
            <a:pPr algn="ctr"/>
            <a:r>
              <a:rPr lang="vi-VN" sz="3600" dirty="0">
                <a:latin typeface="Times New Roman" panose="02020603050405020304" pitchFamily="18" charset="0"/>
                <a:cs typeface="Times New Roman" panose="02020603050405020304" pitchFamily="18" charset="0"/>
              </a:rPr>
              <a:t>Theo em, nhan đề Lục Vân Tiên cứu Kiều Nguyệt Nga có thể hiện được nội dung bao quát của văn bản không? Vì sao?</a:t>
            </a:r>
            <a:endParaRPr lang="en-SG" sz="3600" dirty="0">
              <a:latin typeface="Times New Roman" panose="02020603050405020304" pitchFamily="18" charset="0"/>
              <a:cs typeface="Times New Roman" panose="02020603050405020304" pitchFamily="18" charset="0"/>
            </a:endParaRPr>
          </a:p>
        </p:txBody>
      </p:sp>
      <p:pic>
        <p:nvPicPr>
          <p:cNvPr id="15" name="Picture 14" descr="A painting of people in a carriage&#10;&#10;Description automatically generated">
            <a:extLst>
              <a:ext uri="{FF2B5EF4-FFF2-40B4-BE49-F238E27FC236}">
                <a16:creationId xmlns:a16="http://schemas.microsoft.com/office/drawing/2014/main" id="{AEA134B9-A0CD-E9AC-E4B6-98CD057ADFAB}"/>
              </a:ext>
            </a:extLst>
          </p:cNvPr>
          <p:cNvPicPr>
            <a:picLocks noChangeAspect="1"/>
          </p:cNvPicPr>
          <p:nvPr/>
        </p:nvPicPr>
        <p:blipFill>
          <a:blip r:embed="rId4"/>
          <a:stretch>
            <a:fillRect/>
          </a:stretch>
        </p:blipFill>
        <p:spPr>
          <a:xfrm>
            <a:off x="2823377" y="3979702"/>
            <a:ext cx="4985105" cy="2933413"/>
          </a:xfrm>
          <a:prstGeom prst="rect">
            <a:avLst/>
          </a:prstGeom>
        </p:spPr>
      </p:pic>
    </p:spTree>
    <p:extLst>
      <p:ext uri="{BB962C8B-B14F-4D97-AF65-F5344CB8AC3E}">
        <p14:creationId xmlns:p14="http://schemas.microsoft.com/office/powerpoint/2010/main" val="175029673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par>
                                <p:cTn id="19" presetID="16" presetClass="entr" presetSubtype="21"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500"/>
                                        <p:tgtEl>
                                          <p:spTgt spid="11"/>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arn(inVertical)">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barn(inVertical)">
                                      <p:cBhvr>
                                        <p:cTn id="29" dur="500"/>
                                        <p:tgtEl>
                                          <p:spTgt spid="6"/>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par>
                                <p:cTn id="33" presetID="16" presetClass="entr" presetSubtype="21" fill="hold" nodeType="with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barn(inVertical)">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barn(inVertical)">
                                      <p:cBhvr>
                                        <p:cTn id="4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P spid="13" grpId="0"/>
      <p:bldP spid="1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B9816C-8DA4-0EBC-7826-E101AE246E5F}"/>
            </a:ext>
          </a:extLst>
        </p:cNvPr>
        <p:cNvGrpSpPr/>
        <p:nvPr/>
      </p:nvGrpSpPr>
      <p:grpSpPr>
        <a:xfrm>
          <a:off x="0" y="0"/>
          <a:ext cx="0" cy="0"/>
          <a:chOff x="0" y="0"/>
          <a:chExt cx="0" cy="0"/>
        </a:xfrm>
      </p:grpSpPr>
      <p:pic>
        <p:nvPicPr>
          <p:cNvPr id="34" name="Picture 33">
            <a:extLst>
              <a:ext uri="{FF2B5EF4-FFF2-40B4-BE49-F238E27FC236}">
                <a16:creationId xmlns:a16="http://schemas.microsoft.com/office/drawing/2014/main" id="{987B0C5B-BF39-3181-9E8C-C6D839F76AC5}"/>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CE296811-5E1D-660B-DB23-F3F2934C1F7E}"/>
              </a:ext>
            </a:extLst>
          </p:cNvPr>
          <p:cNvSpPr txBox="1"/>
          <p:nvPr/>
        </p:nvSpPr>
        <p:spPr>
          <a:xfrm>
            <a:off x="2397768" y="-75620"/>
            <a:ext cx="7457954" cy="669542"/>
          </a:xfrm>
          <a:prstGeom prst="rect">
            <a:avLst/>
          </a:prstGeom>
          <a:noFill/>
        </p:spPr>
        <p:txBody>
          <a:bodyPr wrap="square">
            <a:spAutoFit/>
          </a:bodyPr>
          <a:lstStyle/>
          <a:p>
            <a:pPr algn="ctr">
              <a:lnSpc>
                <a:spcPct val="150000"/>
              </a:lnSpc>
              <a:spcAft>
                <a:spcPts val="800"/>
              </a:spcAft>
            </a:pPr>
            <a:r>
              <a:rPr lang="en-US" sz="27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a:t>
            </a:r>
            <a:r>
              <a:rPr lang="vi-VN" sz="27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Các sự việc được kể và bố cục của văn bản</a:t>
            </a:r>
            <a:endParaRPr lang="en-SG" sz="27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图片 21" descr="07">
            <a:extLst>
              <a:ext uri="{FF2B5EF4-FFF2-40B4-BE49-F238E27FC236}">
                <a16:creationId xmlns:a16="http://schemas.microsoft.com/office/drawing/2014/main" id="{911C7A51-0329-EA94-FB2A-42230DCF0081}"/>
              </a:ext>
            </a:extLst>
          </p:cNvPr>
          <p:cNvPicPr>
            <a:picLocks noChangeAspect="1"/>
          </p:cNvPicPr>
          <p:nvPr/>
        </p:nvPicPr>
        <p:blipFill rotWithShape="1">
          <a:blip r:embed="rId3"/>
          <a:srcRect l="-10079" r="54429" b="80000"/>
          <a:stretch/>
        </p:blipFill>
        <p:spPr>
          <a:xfrm flipH="1">
            <a:off x="-169608" y="-402772"/>
            <a:ext cx="2358625" cy="1270819"/>
          </a:xfrm>
          <a:prstGeom prst="rect">
            <a:avLst/>
          </a:prstGeom>
        </p:spPr>
      </p:pic>
      <p:pic>
        <p:nvPicPr>
          <p:cNvPr id="3" name="图片 21" descr="07">
            <a:extLst>
              <a:ext uri="{FF2B5EF4-FFF2-40B4-BE49-F238E27FC236}">
                <a16:creationId xmlns:a16="http://schemas.microsoft.com/office/drawing/2014/main" id="{5B9CEA28-AC53-ACDD-59E6-D12E1944A163}"/>
              </a:ext>
            </a:extLst>
          </p:cNvPr>
          <p:cNvPicPr>
            <a:picLocks noChangeAspect="1"/>
          </p:cNvPicPr>
          <p:nvPr/>
        </p:nvPicPr>
        <p:blipFill rotWithShape="1">
          <a:blip r:embed="rId3"/>
          <a:srcRect l="360" t="19575" r="47586" b="62808"/>
          <a:stretch/>
        </p:blipFill>
        <p:spPr>
          <a:xfrm flipH="1">
            <a:off x="-378359" y="382171"/>
            <a:ext cx="2206225" cy="1119369"/>
          </a:xfrm>
          <a:prstGeom prst="rect">
            <a:avLst/>
          </a:prstGeom>
        </p:spPr>
      </p:pic>
      <p:sp>
        <p:nvSpPr>
          <p:cNvPr id="16" name="Freeform 20">
            <a:extLst>
              <a:ext uri="{FF2B5EF4-FFF2-40B4-BE49-F238E27FC236}">
                <a16:creationId xmlns:a16="http://schemas.microsoft.com/office/drawing/2014/main" id="{37A3F98B-571B-7E11-0F3B-FF67696B7028}"/>
              </a:ext>
            </a:extLst>
          </p:cNvPr>
          <p:cNvSpPr/>
          <p:nvPr/>
        </p:nvSpPr>
        <p:spPr>
          <a:xfrm>
            <a:off x="694373" y="1679194"/>
            <a:ext cx="3780654" cy="1808281"/>
          </a:xfrm>
          <a:custGeom>
            <a:avLst/>
            <a:gdLst/>
            <a:ahLst/>
            <a:cxnLst/>
            <a:rect l="l" t="t" r="r" b="b"/>
            <a:pathLst>
              <a:path w="1538442" h="726914">
                <a:moveTo>
                  <a:pt x="0" y="0"/>
                </a:moveTo>
                <a:lnTo>
                  <a:pt x="1538441" y="0"/>
                </a:lnTo>
                <a:lnTo>
                  <a:pt x="1538441" y="726913"/>
                </a:lnTo>
                <a:lnTo>
                  <a:pt x="0" y="72691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lvl="0" algn="ctr" defTabSz="914377"/>
            <a:r>
              <a:rPr lang="en-US" sz="4000" b="1" dirty="0" err="1">
                <a:latin typeface="Times New Roman" panose="02020603050405020304" pitchFamily="18" charset="0"/>
                <a:cs typeface="Times New Roman" panose="02020603050405020304" pitchFamily="18" charset="0"/>
              </a:rPr>
              <a:t>Các</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sự</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việc</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được</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kể</a:t>
            </a:r>
            <a:endParaRPr kumimoji="0" lang="en-SG" sz="9600" b="1"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Arial"/>
            </a:endParaRPr>
          </a:p>
        </p:txBody>
      </p:sp>
      <p:grpSp>
        <p:nvGrpSpPr>
          <p:cNvPr id="17" name="组合 10">
            <a:extLst>
              <a:ext uri="{FF2B5EF4-FFF2-40B4-BE49-F238E27FC236}">
                <a16:creationId xmlns:a16="http://schemas.microsoft.com/office/drawing/2014/main" id="{B9CF53B9-F358-0E82-3670-606643456AA2}"/>
              </a:ext>
            </a:extLst>
          </p:cNvPr>
          <p:cNvGrpSpPr/>
          <p:nvPr/>
        </p:nvGrpSpPr>
        <p:grpSpPr>
          <a:xfrm>
            <a:off x="4747549" y="1270819"/>
            <a:ext cx="7046869" cy="1938837"/>
            <a:chOff x="2522" y="5279"/>
            <a:chExt cx="11100" cy="3054"/>
          </a:xfrm>
        </p:grpSpPr>
        <p:grpSp>
          <p:nvGrpSpPr>
            <p:cNvPr id="18" name="组合 11">
              <a:extLst>
                <a:ext uri="{FF2B5EF4-FFF2-40B4-BE49-F238E27FC236}">
                  <a16:creationId xmlns:a16="http://schemas.microsoft.com/office/drawing/2014/main" id="{05D52791-DEEB-4527-A46B-4E383B532BA2}"/>
                </a:ext>
              </a:extLst>
            </p:cNvPr>
            <p:cNvGrpSpPr/>
            <p:nvPr/>
          </p:nvGrpSpPr>
          <p:grpSpPr>
            <a:xfrm>
              <a:off x="2522" y="6427"/>
              <a:ext cx="1146" cy="1146"/>
              <a:chOff x="3250" y="6121"/>
              <a:chExt cx="1146" cy="1146"/>
            </a:xfrm>
          </p:grpSpPr>
          <p:sp>
            <p:nvSpPr>
              <p:cNvPr id="20" name="椭圆 1">
                <a:extLst>
                  <a:ext uri="{FF2B5EF4-FFF2-40B4-BE49-F238E27FC236}">
                    <a16:creationId xmlns:a16="http://schemas.microsoft.com/office/drawing/2014/main" id="{A4E33CAC-B517-F746-87FB-C694D50020C9}"/>
                  </a:ext>
                </a:extLst>
              </p:cNvPr>
              <p:cNvSpPr>
                <a:spLocks noChangeArrowheads="1"/>
              </p:cNvSpPr>
              <p:nvPr/>
            </p:nvSpPr>
            <p:spPr bwMode="auto">
              <a:xfrm>
                <a:off x="3250" y="6121"/>
                <a:ext cx="1146" cy="1146"/>
              </a:xfrm>
              <a:prstGeom prst="roundRect">
                <a:avLst/>
              </a:prstGeom>
              <a:solidFill>
                <a:srgbClr val="C5C979"/>
              </a:solidFill>
              <a:ln w="19050">
                <a:noFill/>
              </a:ln>
            </p:spPr>
            <p:txBody>
              <a:bodyPr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ctr" defTabSz="914194" rtl="0" eaLnBrk="1" fontAlgn="auto" latinLnBrk="0" hangingPunct="1">
                  <a:spcBef>
                    <a:spcPts val="0"/>
                  </a:spcBef>
                  <a:spcAft>
                    <a:spcPts val="0"/>
                  </a:spcAft>
                  <a:buClrTx/>
                  <a:buSzTx/>
                  <a:buFontTx/>
                  <a:buNone/>
                  <a:tabLst/>
                  <a:defRPr/>
                </a:pPr>
                <a:endParaRPr kumimoji="0" lang="zh-CN" altLang="en-US" sz="2000" b="0" i="0" u="none" strike="noStrike" kern="1200" cap="none" spc="0" normalizeH="0" baseline="0" noProof="0">
                  <a:ln>
                    <a:noFill/>
                  </a:ln>
                  <a:solidFill>
                    <a:srgbClr val="010101"/>
                  </a:solidFill>
                  <a:effectLst/>
                  <a:uLnTx/>
                  <a:uFillTx/>
                  <a:latin typeface="Times New Roman" panose="02020603050405020304" pitchFamily="18" charset="0"/>
                  <a:ea typeface="仓耳羽辰体-谷力 W04" panose="02020400000000000000" pitchFamily="18" charset="-122"/>
                  <a:cs typeface="Times New Roman" panose="02020603050405020304" pitchFamily="18" charset="0"/>
                  <a:sym typeface="Arial"/>
                </a:endParaRPr>
              </a:p>
            </p:txBody>
          </p:sp>
          <p:sp>
            <p:nvSpPr>
              <p:cNvPr id="21" name="TextBox 32">
                <a:extLst>
                  <a:ext uri="{FF2B5EF4-FFF2-40B4-BE49-F238E27FC236}">
                    <a16:creationId xmlns:a16="http://schemas.microsoft.com/office/drawing/2014/main" id="{7D181676-EBBD-D5C5-F371-1D4440F733C7}"/>
                  </a:ext>
                </a:extLst>
              </p:cNvPr>
              <p:cNvSpPr txBox="1">
                <a:spLocks noChangeArrowheads="1"/>
              </p:cNvSpPr>
              <p:nvPr/>
            </p:nvSpPr>
            <p:spPr bwMode="auto">
              <a:xfrm>
                <a:off x="3398" y="6227"/>
                <a:ext cx="937" cy="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194" rtl="0" eaLnBrk="1" fontAlgn="auto" latinLnBrk="0" hangingPunct="1">
                  <a:spcBef>
                    <a:spcPts val="0"/>
                  </a:spcBef>
                  <a:spcAft>
                    <a:spcPts val="0"/>
                  </a:spcAft>
                  <a:buClrTx/>
                  <a:buSzTx/>
                  <a:buFontTx/>
                  <a:buNone/>
                  <a:tabLst/>
                  <a:defRPr/>
                </a:pPr>
                <a:r>
                  <a:rPr kumimoji="0" lang="en-US" altLang="zh-CN" sz="3199"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imes New Roman" panose="02020603050405020304" pitchFamily="18" charset="0"/>
                    <a:ea typeface="仓耳羽辰体-谷力 W04" panose="02020400000000000000" pitchFamily="18" charset="-122"/>
                    <a:cs typeface="Times New Roman" panose="02020603050405020304" pitchFamily="18" charset="0"/>
                    <a:sym typeface="Arial"/>
                  </a:rPr>
                  <a:t>01</a:t>
                </a:r>
              </a:p>
            </p:txBody>
          </p:sp>
        </p:grpSp>
        <p:sp>
          <p:nvSpPr>
            <p:cNvPr id="19" name="TextBox 76">
              <a:extLst>
                <a:ext uri="{FF2B5EF4-FFF2-40B4-BE49-F238E27FC236}">
                  <a16:creationId xmlns:a16="http://schemas.microsoft.com/office/drawing/2014/main" id="{67D532EA-1204-8006-67D6-3CC5D831F6E2}"/>
                </a:ext>
              </a:extLst>
            </p:cNvPr>
            <p:cNvSpPr txBox="1"/>
            <p:nvPr/>
          </p:nvSpPr>
          <p:spPr>
            <a:xfrm>
              <a:off x="4901" y="5279"/>
              <a:ext cx="8721" cy="3054"/>
            </a:xfrm>
            <a:prstGeom prst="rect">
              <a:avLst/>
            </a:prstGeom>
            <a:noFill/>
          </p:spPr>
          <p:txBody>
            <a:bodyPr wrap="square" rtlCol="0">
              <a:spAutoFit/>
            </a:bodyPr>
            <a:lstStyle/>
            <a:p>
              <a:pPr marL="0" marR="0" lvl="0" indent="0" algn="just" defTabSz="914400" rtl="0" eaLnBrk="1" fontAlgn="auto" latinLnBrk="0" hangingPunct="1">
                <a:spcBef>
                  <a:spcPts val="0"/>
                </a:spcBef>
                <a:spcAft>
                  <a:spcPts val="800"/>
                </a:spcAft>
                <a:buClrTx/>
                <a:buSzTx/>
                <a:buFontTx/>
                <a:buNone/>
                <a:tabLst/>
                <a:defRPr/>
              </a:pPr>
              <a:r>
                <a:rPr lang="en-US" sz="4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Vân Tiên </a:t>
              </a:r>
              <a:r>
                <a:rPr lang="en-US" sz="4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tả</a:t>
              </a:r>
              <a:r>
                <a:rPr lang="en-US" sz="4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đột</a:t>
              </a:r>
              <a:r>
                <a:rPr lang="en-US" sz="4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hữu</a:t>
              </a:r>
              <a:r>
                <a:rPr lang="en-US" sz="4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xung</a:t>
              </a:r>
              <a:r>
                <a:rPr lang="en-US" sz="4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đánh</a:t>
              </a:r>
              <a:r>
                <a:rPr lang="en-US" sz="4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tan </a:t>
              </a:r>
              <a:r>
                <a:rPr lang="en-US" sz="4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bọn</a:t>
              </a:r>
              <a:r>
                <a:rPr lang="en-US" sz="4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cướp</a:t>
              </a:r>
              <a:r>
                <a:rPr lang="en-US" sz="4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Phong Lai </a:t>
              </a:r>
              <a:endParaRPr kumimoji="0" lang="en-SG" sz="7200" b="0" i="0" u="none" strike="noStrike" kern="1200" cap="none" spc="0" normalizeH="0" baseline="0" noProof="0" dirty="0">
                <a:ln>
                  <a:noFill/>
                </a:ln>
                <a:solidFill>
                  <a:srgbClr val="211E23"/>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grpSp>
      <p:pic>
        <p:nvPicPr>
          <p:cNvPr id="22" name="图片 2">
            <a:extLst>
              <a:ext uri="{FF2B5EF4-FFF2-40B4-BE49-F238E27FC236}">
                <a16:creationId xmlns:a16="http://schemas.microsoft.com/office/drawing/2014/main" id="{037B9FA7-C9A4-79E8-9E5E-51DD56712F3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84095" y="1356553"/>
            <a:ext cx="1701283" cy="1701283"/>
          </a:xfrm>
          <a:prstGeom prst="rect">
            <a:avLst/>
          </a:prstGeom>
        </p:spPr>
      </p:pic>
      <p:grpSp>
        <p:nvGrpSpPr>
          <p:cNvPr id="23" name="组合 33">
            <a:extLst>
              <a:ext uri="{FF2B5EF4-FFF2-40B4-BE49-F238E27FC236}">
                <a16:creationId xmlns:a16="http://schemas.microsoft.com/office/drawing/2014/main" id="{2A0F0882-503D-F73B-1CC6-FCABCA06ED48}"/>
              </a:ext>
            </a:extLst>
          </p:cNvPr>
          <p:cNvGrpSpPr/>
          <p:nvPr/>
        </p:nvGrpSpPr>
        <p:grpSpPr>
          <a:xfrm>
            <a:off x="3882695" y="4039251"/>
            <a:ext cx="7627758" cy="1938849"/>
            <a:chOff x="6744" y="5733"/>
            <a:chExt cx="12015" cy="3054"/>
          </a:xfrm>
        </p:grpSpPr>
        <p:grpSp>
          <p:nvGrpSpPr>
            <p:cNvPr id="24" name="组合 34">
              <a:extLst>
                <a:ext uri="{FF2B5EF4-FFF2-40B4-BE49-F238E27FC236}">
                  <a16:creationId xmlns:a16="http://schemas.microsoft.com/office/drawing/2014/main" id="{137286A3-202B-A07B-A218-09F5F44B6588}"/>
                </a:ext>
              </a:extLst>
            </p:cNvPr>
            <p:cNvGrpSpPr/>
            <p:nvPr/>
          </p:nvGrpSpPr>
          <p:grpSpPr>
            <a:xfrm>
              <a:off x="6744" y="6427"/>
              <a:ext cx="1146" cy="1146"/>
              <a:chOff x="11167" y="6123"/>
              <a:chExt cx="1146" cy="1146"/>
            </a:xfrm>
          </p:grpSpPr>
          <p:sp>
            <p:nvSpPr>
              <p:cNvPr id="26" name="椭圆 1">
                <a:extLst>
                  <a:ext uri="{FF2B5EF4-FFF2-40B4-BE49-F238E27FC236}">
                    <a16:creationId xmlns:a16="http://schemas.microsoft.com/office/drawing/2014/main" id="{F3791D9B-A239-90DC-4B10-E90FA4C9A715}"/>
                  </a:ext>
                </a:extLst>
              </p:cNvPr>
              <p:cNvSpPr>
                <a:spLocks noChangeArrowheads="1"/>
              </p:cNvSpPr>
              <p:nvPr/>
            </p:nvSpPr>
            <p:spPr bwMode="auto">
              <a:xfrm>
                <a:off x="11167" y="6123"/>
                <a:ext cx="1146" cy="1146"/>
              </a:xfrm>
              <a:prstGeom prst="roundRect">
                <a:avLst/>
              </a:prstGeom>
              <a:solidFill>
                <a:srgbClr val="E2B3BD"/>
              </a:solidFill>
              <a:ln w="19050">
                <a:noFill/>
              </a:ln>
            </p:spPr>
            <p:txBody>
              <a:bodyPr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ctr" defTabSz="914194" rtl="0" eaLnBrk="1" fontAlgn="auto" latinLnBrk="0" hangingPunct="1">
                  <a:spcBef>
                    <a:spcPts val="0"/>
                  </a:spcBef>
                  <a:spcAft>
                    <a:spcPts val="0"/>
                  </a:spcAft>
                  <a:buClrTx/>
                  <a:buSzTx/>
                  <a:buFontTx/>
                  <a:buNone/>
                  <a:tabLst/>
                  <a:defRPr/>
                </a:pPr>
                <a:endParaRPr kumimoji="0" lang="zh-CN" altLang="en-US" sz="2000" b="0" i="0" u="none" strike="noStrike" kern="1200" cap="none" spc="0" normalizeH="0" baseline="0" noProof="0">
                  <a:ln>
                    <a:noFill/>
                  </a:ln>
                  <a:solidFill>
                    <a:srgbClr val="010101"/>
                  </a:solidFill>
                  <a:effectLst/>
                  <a:uLnTx/>
                  <a:uFillTx/>
                  <a:latin typeface="Times New Roman" panose="02020603050405020304" pitchFamily="18" charset="0"/>
                  <a:ea typeface="仓耳羽辰体-谷力 W04" panose="02020400000000000000" pitchFamily="18" charset="-122"/>
                  <a:cs typeface="Times New Roman" panose="02020603050405020304" pitchFamily="18" charset="0"/>
                  <a:sym typeface="Arial"/>
                </a:endParaRPr>
              </a:p>
            </p:txBody>
          </p:sp>
          <p:sp>
            <p:nvSpPr>
              <p:cNvPr id="27" name="TextBox 32">
                <a:extLst>
                  <a:ext uri="{FF2B5EF4-FFF2-40B4-BE49-F238E27FC236}">
                    <a16:creationId xmlns:a16="http://schemas.microsoft.com/office/drawing/2014/main" id="{06A35764-CF1C-1173-883B-686ECDD89DB9}"/>
                  </a:ext>
                </a:extLst>
              </p:cNvPr>
              <p:cNvSpPr txBox="1">
                <a:spLocks noChangeArrowheads="1"/>
              </p:cNvSpPr>
              <p:nvPr/>
            </p:nvSpPr>
            <p:spPr bwMode="auto">
              <a:xfrm>
                <a:off x="11266" y="6236"/>
                <a:ext cx="937" cy="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194" rtl="0" eaLnBrk="1" fontAlgn="auto" latinLnBrk="0" hangingPunct="1">
                  <a:spcBef>
                    <a:spcPts val="0"/>
                  </a:spcBef>
                  <a:spcAft>
                    <a:spcPts val="0"/>
                  </a:spcAft>
                  <a:buClrTx/>
                  <a:buSzTx/>
                  <a:buFontTx/>
                  <a:buNone/>
                  <a:tabLst/>
                  <a:defRPr/>
                </a:pPr>
                <a:r>
                  <a:rPr kumimoji="0" lang="en-US" altLang="zh-CN" sz="3199"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imes New Roman" panose="02020603050405020304" pitchFamily="18" charset="0"/>
                    <a:ea typeface="仓耳羽辰体-谷力 W04" panose="02020400000000000000" pitchFamily="18" charset="-122"/>
                    <a:cs typeface="Times New Roman" panose="02020603050405020304" pitchFamily="18" charset="0"/>
                    <a:sym typeface="Arial"/>
                  </a:rPr>
                  <a:t>02</a:t>
                </a:r>
              </a:p>
            </p:txBody>
          </p:sp>
        </p:grpSp>
        <p:sp>
          <p:nvSpPr>
            <p:cNvPr id="25" name="TextBox 76">
              <a:extLst>
                <a:ext uri="{FF2B5EF4-FFF2-40B4-BE49-F238E27FC236}">
                  <a16:creationId xmlns:a16="http://schemas.microsoft.com/office/drawing/2014/main" id="{7FE1D2E2-6F7B-8144-220B-BF32EBC7CF6E}"/>
                </a:ext>
              </a:extLst>
            </p:cNvPr>
            <p:cNvSpPr txBox="1"/>
            <p:nvPr/>
          </p:nvSpPr>
          <p:spPr>
            <a:xfrm>
              <a:off x="9424" y="5733"/>
              <a:ext cx="9335" cy="3054"/>
            </a:xfrm>
            <a:prstGeom prst="rect">
              <a:avLst/>
            </a:prstGeom>
            <a:noFill/>
          </p:spPr>
          <p:txBody>
            <a:bodyPr wrap="square" rtlCol="0">
              <a:spAutoFit/>
            </a:bodyPr>
            <a:lstStyle>
              <a:defPPr>
                <a:defRPr lang="zh-CN"/>
              </a:defPPr>
              <a:lvl1pPr marR="0" lvl="0" indent="0" algn="ctr" fontAlgn="auto">
                <a:lnSpc>
                  <a:spcPct val="100000"/>
                </a:lnSpc>
                <a:spcBef>
                  <a:spcPts val="0"/>
                </a:spcBef>
                <a:spcAft>
                  <a:spcPts val="0"/>
                </a:spcAft>
                <a:buClrTx/>
                <a:buSzTx/>
                <a:buFontTx/>
                <a:buNone/>
                <a:tabLst/>
                <a:defRPr kumimoji="0" sz="2400" i="0" u="none" strike="noStrike" cap="none" normalizeH="0" baseline="0">
                  <a:ln>
                    <a:noFill/>
                  </a:ln>
                  <a:solidFill>
                    <a:schemeClr val="tx1">
                      <a:lumMod val="75000"/>
                      <a:lumOff val="25000"/>
                    </a:schemeClr>
                  </a:solidFill>
                  <a:effectLst/>
                  <a:uLnTx/>
                  <a:uFillTx/>
                  <a:latin typeface="仓耳羽辰体-谷力 W04" panose="02020400000000000000" pitchFamily="18" charset="-122"/>
                  <a:ea typeface="仓耳羽辰体-谷力 W04" panose="02020400000000000000" pitchFamily="18" charset="-122"/>
                  <a:cs typeface="+mn-ea"/>
                </a:defRPr>
              </a:lvl1pPr>
            </a:lstStyle>
            <a:p>
              <a:pPr algn="just">
                <a:spcAft>
                  <a:spcPts val="800"/>
                </a:spcAft>
              </a:pPr>
              <a:r>
                <a:rPr lang="en-US" sz="4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Nguyệt</a:t>
              </a:r>
              <a:r>
                <a:rPr lang="en-US" sz="4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Nga </a:t>
              </a:r>
              <a:r>
                <a:rPr lang="en-US" sz="4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muốn</a:t>
              </a:r>
              <a:r>
                <a:rPr lang="en-US" sz="4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đền</a:t>
              </a:r>
              <a:r>
                <a:rPr lang="en-US" sz="4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sz="4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cứu</a:t>
              </a:r>
              <a:r>
                <a:rPr lang="en-US" sz="4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mạng</a:t>
              </a:r>
              <a:r>
                <a:rPr lang="en-US" sz="4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nhưng</a:t>
              </a:r>
              <a:r>
                <a:rPr lang="en-US" sz="4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bị</a:t>
              </a:r>
              <a:r>
                <a:rPr lang="en-US" sz="4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Vân Tiên </a:t>
              </a:r>
              <a:r>
                <a:rPr lang="en-US" sz="4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4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chối</a:t>
              </a:r>
              <a:r>
                <a:rPr lang="en-US" sz="4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SG" sz="4000" dirty="0">
                <a:effectLst/>
                <a:latin typeface="Times New Roman" panose="02020603050405020304" pitchFamily="18" charset="0"/>
                <a:ea typeface="Calibri" panose="020F0502020204030204" pitchFamily="34" charset="0"/>
                <a:cs typeface="Times New Roman" panose="02020603050405020304" pitchFamily="18" charset="0"/>
              </a:endParaRPr>
            </a:p>
          </p:txBody>
        </p:sp>
      </p:grpSp>
      <p:pic>
        <p:nvPicPr>
          <p:cNvPr id="28" name="图片 40">
            <a:extLst>
              <a:ext uri="{FF2B5EF4-FFF2-40B4-BE49-F238E27FC236}">
                <a16:creationId xmlns:a16="http://schemas.microsoft.com/office/drawing/2014/main" id="{38D33C9F-9081-9C20-8D6B-52FAEC17E00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25187" y="3700915"/>
            <a:ext cx="1701283" cy="1701283"/>
          </a:xfrm>
          <a:prstGeom prst="rect">
            <a:avLst/>
          </a:prstGeom>
        </p:spPr>
      </p:pic>
      <p:pic>
        <p:nvPicPr>
          <p:cNvPr id="29" name="Picture 28" descr="A group of people in traditional clothes&#10;&#10;Description automatically generated">
            <a:extLst>
              <a:ext uri="{FF2B5EF4-FFF2-40B4-BE49-F238E27FC236}">
                <a16:creationId xmlns:a16="http://schemas.microsoft.com/office/drawing/2014/main" id="{AD129586-0EA1-F844-5E38-610F201FD7C6}"/>
              </a:ext>
            </a:extLst>
          </p:cNvPr>
          <p:cNvPicPr>
            <a:picLocks noChangeAspect="1"/>
          </p:cNvPicPr>
          <p:nvPr/>
        </p:nvPicPr>
        <p:blipFill rotWithShape="1">
          <a:blip r:embed="rId7"/>
          <a:srcRect l="-1" r="-10819" b="13640"/>
          <a:stretch/>
        </p:blipFill>
        <p:spPr>
          <a:xfrm>
            <a:off x="1329" y="3264546"/>
            <a:ext cx="4130833" cy="3593454"/>
          </a:xfrm>
          <a:prstGeom prst="rect">
            <a:avLst/>
          </a:prstGeom>
        </p:spPr>
      </p:pic>
    </p:spTree>
    <p:extLst>
      <p:ext uri="{BB962C8B-B14F-4D97-AF65-F5344CB8AC3E}">
        <p14:creationId xmlns:p14="http://schemas.microsoft.com/office/powerpoint/2010/main" val="259416212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6" fill="hold" nodeType="after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additive="base">
                                        <p:cTn id="12" dur="750" fill="hold"/>
                                        <p:tgtEl>
                                          <p:spTgt spid="22"/>
                                        </p:tgtEl>
                                        <p:attrNameLst>
                                          <p:attrName>ppt_x</p:attrName>
                                        </p:attrNameLst>
                                      </p:cBhvr>
                                      <p:tavLst>
                                        <p:tav tm="0">
                                          <p:val>
                                            <p:strVal val="1+#ppt_w/2"/>
                                          </p:val>
                                        </p:tav>
                                        <p:tav tm="100000">
                                          <p:val>
                                            <p:strVal val="#ppt_x"/>
                                          </p:val>
                                        </p:tav>
                                      </p:tavLst>
                                    </p:anim>
                                    <p:anim calcmode="lin" valueType="num">
                                      <p:cBhvr additive="base">
                                        <p:cTn id="13" dur="75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additive="base">
                                        <p:cTn id="18" dur="750" fill="hold"/>
                                        <p:tgtEl>
                                          <p:spTgt spid="17"/>
                                        </p:tgtEl>
                                        <p:attrNameLst>
                                          <p:attrName>ppt_x</p:attrName>
                                        </p:attrNameLst>
                                      </p:cBhvr>
                                      <p:tavLst>
                                        <p:tav tm="0">
                                          <p:val>
                                            <p:strVal val="#ppt_x"/>
                                          </p:val>
                                        </p:tav>
                                        <p:tav tm="100000">
                                          <p:val>
                                            <p:strVal val="#ppt_x"/>
                                          </p:val>
                                        </p:tav>
                                      </p:tavLst>
                                    </p:anim>
                                    <p:anim calcmode="lin" valueType="num">
                                      <p:cBhvr additive="base">
                                        <p:cTn id="19" dur="75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6" fill="hold" nodeType="clickEffect">
                                  <p:stCondLst>
                                    <p:cond delay="0"/>
                                  </p:stCondLst>
                                  <p:childTnLst>
                                    <p:set>
                                      <p:cBhvr>
                                        <p:cTn id="23" dur="1" fill="hold">
                                          <p:stCondLst>
                                            <p:cond delay="0"/>
                                          </p:stCondLst>
                                        </p:cTn>
                                        <p:tgtEl>
                                          <p:spTgt spid="28"/>
                                        </p:tgtEl>
                                        <p:attrNameLst>
                                          <p:attrName>style.visibility</p:attrName>
                                        </p:attrNameLst>
                                      </p:cBhvr>
                                      <p:to>
                                        <p:strVal val="visible"/>
                                      </p:to>
                                    </p:set>
                                    <p:anim calcmode="lin" valueType="num">
                                      <p:cBhvr additive="base">
                                        <p:cTn id="24" dur="750" fill="hold"/>
                                        <p:tgtEl>
                                          <p:spTgt spid="28"/>
                                        </p:tgtEl>
                                        <p:attrNameLst>
                                          <p:attrName>ppt_x</p:attrName>
                                        </p:attrNameLst>
                                      </p:cBhvr>
                                      <p:tavLst>
                                        <p:tav tm="0">
                                          <p:val>
                                            <p:strVal val="1+#ppt_w/2"/>
                                          </p:val>
                                        </p:tav>
                                        <p:tav tm="100000">
                                          <p:val>
                                            <p:strVal val="#ppt_x"/>
                                          </p:val>
                                        </p:tav>
                                      </p:tavLst>
                                    </p:anim>
                                    <p:anim calcmode="lin" valueType="num">
                                      <p:cBhvr additive="base">
                                        <p:cTn id="25" dur="75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additive="base">
                                        <p:cTn id="30" dur="750" fill="hold"/>
                                        <p:tgtEl>
                                          <p:spTgt spid="23"/>
                                        </p:tgtEl>
                                        <p:attrNameLst>
                                          <p:attrName>ppt_x</p:attrName>
                                        </p:attrNameLst>
                                      </p:cBhvr>
                                      <p:tavLst>
                                        <p:tav tm="0">
                                          <p:val>
                                            <p:strVal val="#ppt_x"/>
                                          </p:val>
                                        </p:tav>
                                        <p:tav tm="100000">
                                          <p:val>
                                            <p:strVal val="#ppt_x"/>
                                          </p:val>
                                        </p:tav>
                                      </p:tavLst>
                                    </p:anim>
                                    <p:anim calcmode="lin" valueType="num">
                                      <p:cBhvr additive="base">
                                        <p:cTn id="31" dur="75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8E916E28-FF6C-081C-CEEA-50699200E970}"/>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7D37B9D3-EF2A-A21B-DC9C-FAC9529861F3}"/>
              </a:ext>
            </a:extLst>
          </p:cNvPr>
          <p:cNvSpPr txBox="1"/>
          <p:nvPr/>
        </p:nvSpPr>
        <p:spPr>
          <a:xfrm>
            <a:off x="2662408" y="-83495"/>
            <a:ext cx="6867183" cy="648960"/>
          </a:xfrm>
          <a:prstGeom prst="rect">
            <a:avLst/>
          </a:prstGeom>
          <a:noFill/>
        </p:spPr>
        <p:txBody>
          <a:bodyPr wrap="square">
            <a:spAutoFit/>
          </a:bodyPr>
          <a:lstStyle/>
          <a:p>
            <a:pPr algn="ctr">
              <a:lnSpc>
                <a:spcPct val="150000"/>
              </a:lnSpc>
              <a:spcAft>
                <a:spcPts val="800"/>
              </a:spcAft>
            </a:pPr>
            <a:r>
              <a:rPr lang="en-US" sz="27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a:t>
            </a:r>
            <a:r>
              <a:rPr lang="vi-VN" sz="27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Các sự việc được kể và bố cục của văn bản</a:t>
            </a:r>
            <a:endParaRPr lang="en-SG" sz="27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图片 21" descr="07">
            <a:extLst>
              <a:ext uri="{FF2B5EF4-FFF2-40B4-BE49-F238E27FC236}">
                <a16:creationId xmlns:a16="http://schemas.microsoft.com/office/drawing/2014/main" id="{E73A7C86-7C8B-9165-CD26-129847BDF37C}"/>
              </a:ext>
            </a:extLst>
          </p:cNvPr>
          <p:cNvPicPr>
            <a:picLocks noChangeAspect="1"/>
          </p:cNvPicPr>
          <p:nvPr/>
        </p:nvPicPr>
        <p:blipFill rotWithShape="1">
          <a:blip r:embed="rId3"/>
          <a:srcRect l="-10079" r="54429" b="80000"/>
          <a:stretch/>
        </p:blipFill>
        <p:spPr>
          <a:xfrm flipH="1">
            <a:off x="-169608" y="-402772"/>
            <a:ext cx="2358625" cy="1270819"/>
          </a:xfrm>
          <a:prstGeom prst="rect">
            <a:avLst/>
          </a:prstGeom>
        </p:spPr>
      </p:pic>
      <p:pic>
        <p:nvPicPr>
          <p:cNvPr id="3" name="图片 21" descr="07">
            <a:extLst>
              <a:ext uri="{FF2B5EF4-FFF2-40B4-BE49-F238E27FC236}">
                <a16:creationId xmlns:a16="http://schemas.microsoft.com/office/drawing/2014/main" id="{429F3CEE-E8F9-6E34-81A5-D8FF1B817C69}"/>
              </a:ext>
            </a:extLst>
          </p:cNvPr>
          <p:cNvPicPr>
            <a:picLocks noChangeAspect="1"/>
          </p:cNvPicPr>
          <p:nvPr/>
        </p:nvPicPr>
        <p:blipFill rotWithShape="1">
          <a:blip r:embed="rId3"/>
          <a:srcRect l="360" t="19575" r="47586" b="62808"/>
          <a:stretch/>
        </p:blipFill>
        <p:spPr>
          <a:xfrm flipH="1">
            <a:off x="-378359" y="382171"/>
            <a:ext cx="2206225" cy="1119369"/>
          </a:xfrm>
          <a:prstGeom prst="rect">
            <a:avLst/>
          </a:prstGeom>
        </p:spPr>
      </p:pic>
      <p:sp>
        <p:nvSpPr>
          <p:cNvPr id="5" name="Google Shape;2227;p41">
            <a:extLst>
              <a:ext uri="{FF2B5EF4-FFF2-40B4-BE49-F238E27FC236}">
                <a16:creationId xmlns:a16="http://schemas.microsoft.com/office/drawing/2014/main" id="{E218B85A-0155-13C4-EDBD-DF9E71D05F13}"/>
              </a:ext>
            </a:extLst>
          </p:cNvPr>
          <p:cNvSpPr txBox="1"/>
          <p:nvPr/>
        </p:nvSpPr>
        <p:spPr>
          <a:xfrm>
            <a:off x="190965" y="3422579"/>
            <a:ext cx="4122210" cy="836400"/>
          </a:xfrm>
          <a:prstGeom prst="rect">
            <a:avLst/>
          </a:prstGeom>
          <a:noFill/>
          <a:ln>
            <a:noFill/>
          </a:ln>
        </p:spPr>
        <p:txBody>
          <a:bodyPr spcFirstLastPara="1" wrap="square" lIns="121900" tIns="121900" rIns="121900" bIns="121900" anchor="ctr" anchorCtr="0">
            <a:noAutofit/>
          </a:bodyPr>
          <a:lstStyle/>
          <a:p>
            <a:pPr algn="ctr"/>
            <a:r>
              <a:rPr lang="en-US" sz="3600" dirty="0" err="1">
                <a:highlight>
                  <a:srgbClr val="F9FB91"/>
                </a:highlight>
                <a:latin typeface="Times New Roman" panose="02020603050405020304" pitchFamily="18" charset="0"/>
                <a:cs typeface="Times New Roman" panose="02020603050405020304" pitchFamily="18" charset="0"/>
              </a:rPr>
              <a:t>Từ</a:t>
            </a:r>
            <a:r>
              <a:rPr lang="en-US" sz="3600" dirty="0">
                <a:highlight>
                  <a:srgbClr val="F9FB91"/>
                </a:highlight>
                <a:latin typeface="Times New Roman" panose="02020603050405020304" pitchFamily="18" charset="0"/>
                <a:cs typeface="Times New Roman" panose="02020603050405020304" pitchFamily="18" charset="0"/>
              </a:rPr>
              <a:t> </a:t>
            </a:r>
            <a:r>
              <a:rPr lang="en-US" sz="3600" dirty="0" err="1">
                <a:highlight>
                  <a:srgbClr val="F9FB91"/>
                </a:highlight>
                <a:latin typeface="Times New Roman" panose="02020603050405020304" pitchFamily="18" charset="0"/>
                <a:cs typeface="Times New Roman" panose="02020603050405020304" pitchFamily="18" charset="0"/>
              </a:rPr>
              <a:t>đầu</a:t>
            </a:r>
            <a:r>
              <a:rPr lang="en-US" sz="3600" dirty="0">
                <a:highlight>
                  <a:srgbClr val="F9FB91"/>
                </a:highlight>
                <a:latin typeface="Times New Roman" panose="02020603050405020304" pitchFamily="18" charset="0"/>
                <a:cs typeface="Times New Roman" panose="02020603050405020304" pitchFamily="18" charset="0"/>
              </a:rPr>
              <a:t> </a:t>
            </a:r>
            <a:r>
              <a:rPr lang="en-US" sz="3600" dirty="0" err="1">
                <a:highlight>
                  <a:srgbClr val="F9FB91"/>
                </a:highlight>
                <a:latin typeface="Times New Roman" panose="02020603050405020304" pitchFamily="18" charset="0"/>
                <a:cs typeface="Times New Roman" panose="02020603050405020304" pitchFamily="18" charset="0"/>
              </a:rPr>
              <a:t>đến</a:t>
            </a:r>
            <a:r>
              <a:rPr lang="en-US" sz="3600" dirty="0">
                <a:highlight>
                  <a:srgbClr val="F9FB91"/>
                </a:highlight>
                <a:latin typeface="Times New Roman" panose="02020603050405020304" pitchFamily="18" charset="0"/>
                <a:cs typeface="Times New Roman" panose="02020603050405020304" pitchFamily="18" charset="0"/>
              </a:rPr>
              <a:t> </a:t>
            </a:r>
            <a:r>
              <a:rPr lang="en-US" sz="3600" i="1" dirty="0">
                <a:highlight>
                  <a:srgbClr val="F9FB91"/>
                </a:highlight>
                <a:latin typeface="Times New Roman" panose="02020603050405020304" pitchFamily="18" charset="0"/>
                <a:cs typeface="Times New Roman" panose="02020603050405020304" pitchFamily="18" charset="0"/>
              </a:rPr>
              <a:t>“… </a:t>
            </a:r>
            <a:r>
              <a:rPr lang="en-US" sz="3600" i="1" dirty="0" err="1">
                <a:highlight>
                  <a:srgbClr val="F9FB91"/>
                </a:highlight>
                <a:latin typeface="Times New Roman" panose="02020603050405020304" pitchFamily="18" charset="0"/>
                <a:cs typeface="Times New Roman" panose="02020603050405020304" pitchFamily="18" charset="0"/>
              </a:rPr>
              <a:t>thác</a:t>
            </a:r>
            <a:r>
              <a:rPr lang="en-US" sz="3600" i="1" dirty="0">
                <a:highlight>
                  <a:srgbClr val="F9FB91"/>
                </a:highlight>
                <a:latin typeface="Times New Roman" panose="02020603050405020304" pitchFamily="18" charset="0"/>
                <a:cs typeface="Times New Roman" panose="02020603050405020304" pitchFamily="18" charset="0"/>
              </a:rPr>
              <a:t> </a:t>
            </a:r>
            <a:r>
              <a:rPr lang="en-US" sz="3600" i="1" dirty="0" err="1">
                <a:highlight>
                  <a:srgbClr val="F9FB91"/>
                </a:highlight>
                <a:latin typeface="Times New Roman" panose="02020603050405020304" pitchFamily="18" charset="0"/>
                <a:cs typeface="Times New Roman" panose="02020603050405020304" pitchFamily="18" charset="0"/>
              </a:rPr>
              <a:t>rày</a:t>
            </a:r>
            <a:r>
              <a:rPr lang="en-US" sz="3600" i="1" dirty="0">
                <a:highlight>
                  <a:srgbClr val="F9FB91"/>
                </a:highlight>
                <a:latin typeface="Times New Roman" panose="02020603050405020304" pitchFamily="18" charset="0"/>
                <a:cs typeface="Times New Roman" panose="02020603050405020304" pitchFamily="18" charset="0"/>
              </a:rPr>
              <a:t> </a:t>
            </a:r>
            <a:r>
              <a:rPr lang="en-US" sz="3600" i="1" dirty="0" err="1">
                <a:highlight>
                  <a:srgbClr val="F9FB91"/>
                </a:highlight>
                <a:latin typeface="Times New Roman" panose="02020603050405020304" pitchFamily="18" charset="0"/>
                <a:cs typeface="Times New Roman" panose="02020603050405020304" pitchFamily="18" charset="0"/>
              </a:rPr>
              <a:t>thân</a:t>
            </a:r>
            <a:r>
              <a:rPr lang="en-US" sz="3600" i="1" dirty="0">
                <a:highlight>
                  <a:srgbClr val="F9FB91"/>
                </a:highlight>
                <a:latin typeface="Times New Roman" panose="02020603050405020304" pitchFamily="18" charset="0"/>
                <a:cs typeface="Times New Roman" panose="02020603050405020304" pitchFamily="18" charset="0"/>
              </a:rPr>
              <a:t> </a:t>
            </a:r>
            <a:r>
              <a:rPr lang="en-US" sz="3600" i="1" dirty="0" err="1">
                <a:highlight>
                  <a:srgbClr val="F9FB91"/>
                </a:highlight>
                <a:latin typeface="Times New Roman" panose="02020603050405020304" pitchFamily="18" charset="0"/>
                <a:cs typeface="Times New Roman" panose="02020603050405020304" pitchFamily="18" charset="0"/>
              </a:rPr>
              <a:t>vong</a:t>
            </a:r>
            <a:r>
              <a:rPr lang="en-US" sz="3600" dirty="0">
                <a:highlight>
                  <a:srgbClr val="F9FB91"/>
                </a:highlight>
                <a:latin typeface="Times New Roman" panose="02020603050405020304" pitchFamily="18" charset="0"/>
                <a:cs typeface="Times New Roman" panose="02020603050405020304" pitchFamily="18" charset="0"/>
              </a:rPr>
              <a:t>”: </a:t>
            </a:r>
          </a:p>
          <a:p>
            <a:pPr algn="ctr"/>
            <a:r>
              <a:rPr lang="en-US" sz="3600" dirty="0">
                <a:latin typeface="Times New Roman" panose="02020603050405020304" pitchFamily="18" charset="0"/>
                <a:cs typeface="Times New Roman" panose="02020603050405020304" pitchFamily="18" charset="0"/>
              </a:rPr>
              <a:t>Vân Tiên </a:t>
            </a:r>
            <a:r>
              <a:rPr lang="en-US" sz="3600" dirty="0" err="1">
                <a:latin typeface="Times New Roman" panose="02020603050405020304" pitchFamily="18" charset="0"/>
                <a:cs typeface="Times New Roman" panose="02020603050405020304" pitchFamily="18" charset="0"/>
              </a:rPr>
              <a:t>đánh</a:t>
            </a:r>
            <a:r>
              <a:rPr lang="en-US" sz="3600" dirty="0">
                <a:latin typeface="Times New Roman" panose="02020603050405020304" pitchFamily="18" charset="0"/>
                <a:cs typeface="Times New Roman" panose="02020603050405020304" pitchFamily="18" charset="0"/>
              </a:rPr>
              <a:t> tan </a:t>
            </a:r>
            <a:r>
              <a:rPr lang="en-US" sz="3600" dirty="0" err="1">
                <a:latin typeface="Times New Roman" panose="02020603050405020304" pitchFamily="18" charset="0"/>
                <a:cs typeface="Times New Roman" panose="02020603050405020304" pitchFamily="18" charset="0"/>
              </a:rPr>
              <a:t>bọn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cướp</a:t>
            </a:r>
            <a:r>
              <a:rPr lang="en-US" sz="3600" dirty="0">
                <a:latin typeface="Times New Roman" panose="02020603050405020304" pitchFamily="18" charset="0"/>
                <a:cs typeface="Times New Roman" panose="02020603050405020304" pitchFamily="18" charset="0"/>
              </a:rPr>
              <a:t> Phong Lai.</a:t>
            </a:r>
            <a:endParaRPr lang="en-SG" sz="3600" dirty="0">
              <a:latin typeface="Times New Roman" panose="02020603050405020304" pitchFamily="18" charset="0"/>
              <a:cs typeface="Times New Roman" panose="02020603050405020304" pitchFamily="18" charset="0"/>
            </a:endParaRPr>
          </a:p>
        </p:txBody>
      </p:sp>
      <p:sp>
        <p:nvSpPr>
          <p:cNvPr id="6" name="Google Shape;2240;p41">
            <a:extLst>
              <a:ext uri="{FF2B5EF4-FFF2-40B4-BE49-F238E27FC236}">
                <a16:creationId xmlns:a16="http://schemas.microsoft.com/office/drawing/2014/main" id="{7381B91E-F282-0ED6-E07B-0578683A51B7}"/>
              </a:ext>
            </a:extLst>
          </p:cNvPr>
          <p:cNvSpPr/>
          <p:nvPr/>
        </p:nvSpPr>
        <p:spPr>
          <a:xfrm>
            <a:off x="1999211" y="1082515"/>
            <a:ext cx="836400" cy="836400"/>
          </a:xfrm>
          <a:prstGeom prst="ellipse">
            <a:avLst/>
          </a:prstGeom>
          <a:solidFill>
            <a:srgbClr val="ED7341"/>
          </a:solidFill>
          <a:ln>
            <a:noFill/>
          </a:ln>
        </p:spPr>
        <p:txBody>
          <a:bodyPr spcFirstLastPara="1" wrap="square" lIns="121900" tIns="121900" rIns="121900" bIns="121900" anchor="ctr" anchorCtr="0">
            <a:noAutofit/>
          </a:bodyPr>
          <a:lstStyle/>
          <a:p>
            <a:pPr marL="0" marR="0" lvl="0" indent="0" algn="ctr" defTabSz="1219110" rtl="0" eaLnBrk="1" fontAlgn="auto" latinLnBrk="0" hangingPunct="1">
              <a:lnSpc>
                <a:spcPct val="100000"/>
              </a:lnSpc>
              <a:spcBef>
                <a:spcPts val="0"/>
              </a:spcBef>
              <a:spcAft>
                <a:spcPts val="0"/>
              </a:spcAft>
              <a:buClrTx/>
              <a:buSzTx/>
              <a:buFontTx/>
              <a:buNone/>
              <a:tabLst/>
              <a:defRPr/>
            </a:pPr>
            <a:endParaRPr kumimoji="0" sz="2400" b="1" i="0" u="none" strike="noStrike" kern="0" cap="none" spc="0" normalizeH="0" baseline="0" noProof="0">
              <a:ln>
                <a:noFill/>
              </a:ln>
              <a:solidFill>
                <a:srgbClr val="FFFFFF"/>
              </a:solidFill>
              <a:effectLst/>
              <a:uLnTx/>
              <a:uFillTx/>
              <a:latin typeface="Fira Sans Extra Condensed"/>
              <a:ea typeface="Fira Sans Extra Condensed"/>
              <a:cs typeface="Fira Sans Extra Condensed"/>
              <a:sym typeface="Fira Sans Extra Condensed"/>
            </a:endParaRPr>
          </a:p>
        </p:txBody>
      </p:sp>
      <p:sp>
        <p:nvSpPr>
          <p:cNvPr id="7" name="Google Shape;2241;p41">
            <a:extLst>
              <a:ext uri="{FF2B5EF4-FFF2-40B4-BE49-F238E27FC236}">
                <a16:creationId xmlns:a16="http://schemas.microsoft.com/office/drawing/2014/main" id="{4DF8074D-2528-BFD2-C9D2-B3ADD7779DCF}"/>
              </a:ext>
            </a:extLst>
          </p:cNvPr>
          <p:cNvSpPr/>
          <p:nvPr/>
        </p:nvSpPr>
        <p:spPr>
          <a:xfrm>
            <a:off x="9363418" y="1082515"/>
            <a:ext cx="836400" cy="836400"/>
          </a:xfrm>
          <a:prstGeom prst="ellipse">
            <a:avLst/>
          </a:prstGeom>
          <a:solidFill>
            <a:srgbClr val="7AB848"/>
          </a:solidFill>
          <a:ln>
            <a:noFill/>
          </a:ln>
        </p:spPr>
        <p:txBody>
          <a:bodyPr spcFirstLastPara="1" wrap="square" lIns="121900" tIns="121900" rIns="121900" bIns="121900" anchor="ctr" anchorCtr="0">
            <a:noAutofit/>
          </a:bodyPr>
          <a:lstStyle/>
          <a:p>
            <a:pPr marL="0" marR="0" lvl="0" indent="0" algn="ctr" defTabSz="1219110" rtl="0" eaLnBrk="1" fontAlgn="auto" latinLnBrk="0" hangingPunct="1">
              <a:lnSpc>
                <a:spcPct val="100000"/>
              </a:lnSpc>
              <a:spcBef>
                <a:spcPts val="0"/>
              </a:spcBef>
              <a:spcAft>
                <a:spcPts val="0"/>
              </a:spcAft>
              <a:buClrTx/>
              <a:buSzTx/>
              <a:buFontTx/>
              <a:buNone/>
              <a:tabLst/>
              <a:defRPr/>
            </a:pPr>
            <a:endParaRPr kumimoji="0" sz="2400" b="1" i="0" u="none" strike="noStrike" kern="0" cap="none" spc="0" normalizeH="0" baseline="0" noProof="0">
              <a:ln>
                <a:noFill/>
              </a:ln>
              <a:solidFill>
                <a:srgbClr val="FFFFFF"/>
              </a:solidFill>
              <a:effectLst/>
              <a:uLnTx/>
              <a:uFillTx/>
              <a:latin typeface="Fira Sans Extra Condensed"/>
              <a:ea typeface="Fira Sans Extra Condensed"/>
              <a:cs typeface="Fira Sans Extra Condensed"/>
              <a:sym typeface="Fira Sans Extra Condensed"/>
            </a:endParaRPr>
          </a:p>
        </p:txBody>
      </p:sp>
      <p:cxnSp>
        <p:nvCxnSpPr>
          <p:cNvPr id="8" name="Google Shape;2242;p41">
            <a:extLst>
              <a:ext uri="{FF2B5EF4-FFF2-40B4-BE49-F238E27FC236}">
                <a16:creationId xmlns:a16="http://schemas.microsoft.com/office/drawing/2014/main" id="{B0C1FE86-AE60-6DCF-72BF-1D1B25FC0764}"/>
              </a:ext>
            </a:extLst>
          </p:cNvPr>
          <p:cNvCxnSpPr>
            <a:cxnSpLocks/>
            <a:stCxn id="6" idx="6"/>
          </p:cNvCxnSpPr>
          <p:nvPr/>
        </p:nvCxnSpPr>
        <p:spPr>
          <a:xfrm flipV="1">
            <a:off x="2835611" y="1498141"/>
            <a:ext cx="1562968" cy="2575"/>
          </a:xfrm>
          <a:prstGeom prst="straightConnector1">
            <a:avLst/>
          </a:prstGeom>
          <a:noFill/>
          <a:ln w="9525" cap="flat" cmpd="sng">
            <a:solidFill>
              <a:srgbClr val="000000"/>
            </a:solidFill>
            <a:prstDash val="solid"/>
            <a:round/>
            <a:headEnd type="none" w="med" len="med"/>
            <a:tailEnd type="none" w="med" len="med"/>
          </a:ln>
        </p:spPr>
      </p:cxnSp>
      <p:cxnSp>
        <p:nvCxnSpPr>
          <p:cNvPr id="9" name="Google Shape;2243;p41">
            <a:extLst>
              <a:ext uri="{FF2B5EF4-FFF2-40B4-BE49-F238E27FC236}">
                <a16:creationId xmlns:a16="http://schemas.microsoft.com/office/drawing/2014/main" id="{EE9835C4-FECE-C26A-0A02-B2B50CAA5952}"/>
              </a:ext>
            </a:extLst>
          </p:cNvPr>
          <p:cNvCxnSpPr>
            <a:cxnSpLocks/>
            <a:endCxn id="7" idx="2"/>
          </p:cNvCxnSpPr>
          <p:nvPr/>
        </p:nvCxnSpPr>
        <p:spPr>
          <a:xfrm>
            <a:off x="7529218" y="1498141"/>
            <a:ext cx="1834200" cy="2575"/>
          </a:xfrm>
          <a:prstGeom prst="straightConnector1">
            <a:avLst/>
          </a:prstGeom>
          <a:noFill/>
          <a:ln w="9525" cap="flat" cmpd="sng">
            <a:solidFill>
              <a:srgbClr val="000000"/>
            </a:solidFill>
            <a:prstDash val="solid"/>
            <a:round/>
            <a:headEnd type="none" w="med" len="med"/>
            <a:tailEnd type="none" w="med" len="med"/>
          </a:ln>
        </p:spPr>
      </p:cxnSp>
      <p:cxnSp>
        <p:nvCxnSpPr>
          <p:cNvPr id="10" name="Google Shape;2244;p41">
            <a:extLst>
              <a:ext uri="{FF2B5EF4-FFF2-40B4-BE49-F238E27FC236}">
                <a16:creationId xmlns:a16="http://schemas.microsoft.com/office/drawing/2014/main" id="{544CC60F-177F-48D9-DE58-D884A9BE5976}"/>
              </a:ext>
            </a:extLst>
          </p:cNvPr>
          <p:cNvCxnSpPr>
            <a:cxnSpLocks/>
            <a:stCxn id="6" idx="4"/>
          </p:cNvCxnSpPr>
          <p:nvPr/>
        </p:nvCxnSpPr>
        <p:spPr>
          <a:xfrm>
            <a:off x="2417411" y="1918918"/>
            <a:ext cx="0" cy="745649"/>
          </a:xfrm>
          <a:prstGeom prst="straightConnector1">
            <a:avLst/>
          </a:prstGeom>
          <a:noFill/>
          <a:ln w="9525" cap="flat" cmpd="sng">
            <a:solidFill>
              <a:srgbClr val="000000"/>
            </a:solidFill>
            <a:prstDash val="solid"/>
            <a:round/>
            <a:headEnd type="none" w="med" len="med"/>
            <a:tailEnd type="none" w="med" len="med"/>
          </a:ln>
        </p:spPr>
      </p:cxnSp>
      <p:cxnSp>
        <p:nvCxnSpPr>
          <p:cNvPr id="11" name="Google Shape;2245;p41">
            <a:extLst>
              <a:ext uri="{FF2B5EF4-FFF2-40B4-BE49-F238E27FC236}">
                <a16:creationId xmlns:a16="http://schemas.microsoft.com/office/drawing/2014/main" id="{82BB83AB-CC4E-A2FF-7434-DEDED1FD4125}"/>
              </a:ext>
            </a:extLst>
          </p:cNvPr>
          <p:cNvCxnSpPr>
            <a:cxnSpLocks/>
            <a:stCxn id="7" idx="4"/>
          </p:cNvCxnSpPr>
          <p:nvPr/>
        </p:nvCxnSpPr>
        <p:spPr>
          <a:xfrm>
            <a:off x="9781618" y="1918915"/>
            <a:ext cx="0" cy="895200"/>
          </a:xfrm>
          <a:prstGeom prst="straightConnector1">
            <a:avLst/>
          </a:prstGeom>
          <a:noFill/>
          <a:ln w="9525" cap="flat" cmpd="sng">
            <a:solidFill>
              <a:srgbClr val="000000"/>
            </a:solidFill>
            <a:prstDash val="solid"/>
            <a:round/>
            <a:headEnd type="none" w="med" len="med"/>
            <a:tailEnd type="none" w="med" len="med"/>
          </a:ln>
        </p:spPr>
      </p:cxnSp>
      <p:grpSp>
        <p:nvGrpSpPr>
          <p:cNvPr id="12" name="Google Shape;2236;p41">
            <a:extLst>
              <a:ext uri="{FF2B5EF4-FFF2-40B4-BE49-F238E27FC236}">
                <a16:creationId xmlns:a16="http://schemas.microsoft.com/office/drawing/2014/main" id="{638B8270-57BA-CD21-8EE1-55447A5F4665}"/>
              </a:ext>
            </a:extLst>
          </p:cNvPr>
          <p:cNvGrpSpPr/>
          <p:nvPr/>
        </p:nvGrpSpPr>
        <p:grpSpPr>
          <a:xfrm>
            <a:off x="9582785" y="1206547"/>
            <a:ext cx="397836" cy="472692"/>
            <a:chOff x="-48233050" y="3569725"/>
            <a:chExt cx="252050" cy="299475"/>
          </a:xfrm>
        </p:grpSpPr>
        <p:sp>
          <p:nvSpPr>
            <p:cNvPr id="13" name="Google Shape;2237;p41">
              <a:extLst>
                <a:ext uri="{FF2B5EF4-FFF2-40B4-BE49-F238E27FC236}">
                  <a16:creationId xmlns:a16="http://schemas.microsoft.com/office/drawing/2014/main" id="{F1552727-5C56-5696-CF51-B0A505DBDB23}"/>
                </a:ext>
              </a:extLst>
            </p:cNvPr>
            <p:cNvSpPr/>
            <p:nvPr/>
          </p:nvSpPr>
          <p:spPr>
            <a:xfrm>
              <a:off x="-48233050" y="3569725"/>
              <a:ext cx="252050" cy="299475"/>
            </a:xfrm>
            <a:custGeom>
              <a:avLst/>
              <a:gdLst/>
              <a:ahLst/>
              <a:cxnLst/>
              <a:rect l="l" t="t" r="r" b="b"/>
              <a:pathLst>
                <a:path w="10082" h="11979" extrusionOk="0">
                  <a:moveTo>
                    <a:pt x="5230" y="1393"/>
                  </a:moveTo>
                  <a:cubicBezTo>
                    <a:pt x="5419" y="1393"/>
                    <a:pt x="5577" y="1551"/>
                    <a:pt x="5577" y="1740"/>
                  </a:cubicBezTo>
                  <a:lnTo>
                    <a:pt x="5577" y="1960"/>
                  </a:lnTo>
                  <a:cubicBezTo>
                    <a:pt x="5703" y="2023"/>
                    <a:pt x="5829" y="2086"/>
                    <a:pt x="5923" y="2181"/>
                  </a:cubicBezTo>
                  <a:lnTo>
                    <a:pt x="6144" y="2055"/>
                  </a:lnTo>
                  <a:cubicBezTo>
                    <a:pt x="6194" y="2025"/>
                    <a:pt x="6251" y="2011"/>
                    <a:pt x="6308" y="2011"/>
                  </a:cubicBezTo>
                  <a:cubicBezTo>
                    <a:pt x="6430" y="2011"/>
                    <a:pt x="6552" y="2074"/>
                    <a:pt x="6616" y="2181"/>
                  </a:cubicBezTo>
                  <a:lnTo>
                    <a:pt x="7309" y="3410"/>
                  </a:lnTo>
                  <a:cubicBezTo>
                    <a:pt x="7467" y="3725"/>
                    <a:pt x="7246" y="3819"/>
                    <a:pt x="6963" y="3977"/>
                  </a:cubicBezTo>
                  <a:lnTo>
                    <a:pt x="6963" y="4386"/>
                  </a:lnTo>
                  <a:cubicBezTo>
                    <a:pt x="7246" y="4544"/>
                    <a:pt x="7467" y="4670"/>
                    <a:pt x="7309" y="4985"/>
                  </a:cubicBezTo>
                  <a:lnTo>
                    <a:pt x="6616" y="6182"/>
                  </a:lnTo>
                  <a:cubicBezTo>
                    <a:pt x="6531" y="6289"/>
                    <a:pt x="6417" y="6366"/>
                    <a:pt x="6303" y="6366"/>
                  </a:cubicBezTo>
                  <a:cubicBezTo>
                    <a:pt x="6249" y="6366"/>
                    <a:pt x="6195" y="6349"/>
                    <a:pt x="6144" y="6308"/>
                  </a:cubicBezTo>
                  <a:lnTo>
                    <a:pt x="5923" y="6182"/>
                  </a:lnTo>
                  <a:cubicBezTo>
                    <a:pt x="5829" y="6277"/>
                    <a:pt x="5703" y="6340"/>
                    <a:pt x="5577" y="6403"/>
                  </a:cubicBezTo>
                  <a:lnTo>
                    <a:pt x="5577" y="6623"/>
                  </a:lnTo>
                  <a:cubicBezTo>
                    <a:pt x="5577" y="6812"/>
                    <a:pt x="5419" y="6970"/>
                    <a:pt x="5230" y="6970"/>
                  </a:cubicBezTo>
                  <a:lnTo>
                    <a:pt x="3812" y="6970"/>
                  </a:lnTo>
                  <a:cubicBezTo>
                    <a:pt x="3623" y="6970"/>
                    <a:pt x="3466" y="6812"/>
                    <a:pt x="3466" y="6623"/>
                  </a:cubicBezTo>
                  <a:lnTo>
                    <a:pt x="3466" y="6403"/>
                  </a:lnTo>
                  <a:cubicBezTo>
                    <a:pt x="3340" y="6340"/>
                    <a:pt x="3214" y="6277"/>
                    <a:pt x="3119" y="6182"/>
                  </a:cubicBezTo>
                  <a:lnTo>
                    <a:pt x="2899" y="6308"/>
                  </a:lnTo>
                  <a:cubicBezTo>
                    <a:pt x="2848" y="6338"/>
                    <a:pt x="2791" y="6352"/>
                    <a:pt x="2734" y="6352"/>
                  </a:cubicBezTo>
                  <a:cubicBezTo>
                    <a:pt x="2613" y="6352"/>
                    <a:pt x="2490" y="6289"/>
                    <a:pt x="2426" y="6182"/>
                  </a:cubicBezTo>
                  <a:lnTo>
                    <a:pt x="1733" y="4985"/>
                  </a:lnTo>
                  <a:cubicBezTo>
                    <a:pt x="1638" y="4827"/>
                    <a:pt x="1670" y="4575"/>
                    <a:pt x="1859" y="4512"/>
                  </a:cubicBezTo>
                  <a:lnTo>
                    <a:pt x="2048" y="4386"/>
                  </a:lnTo>
                  <a:lnTo>
                    <a:pt x="2048" y="3977"/>
                  </a:lnTo>
                  <a:lnTo>
                    <a:pt x="1859" y="3882"/>
                  </a:lnTo>
                  <a:cubicBezTo>
                    <a:pt x="1702" y="3788"/>
                    <a:pt x="1607" y="3536"/>
                    <a:pt x="1733" y="3410"/>
                  </a:cubicBezTo>
                  <a:lnTo>
                    <a:pt x="2426" y="2181"/>
                  </a:lnTo>
                  <a:cubicBezTo>
                    <a:pt x="2490" y="2074"/>
                    <a:pt x="2612" y="1997"/>
                    <a:pt x="2733" y="1997"/>
                  </a:cubicBezTo>
                  <a:cubicBezTo>
                    <a:pt x="2790" y="1997"/>
                    <a:pt x="2848" y="2014"/>
                    <a:pt x="2899" y="2055"/>
                  </a:cubicBezTo>
                  <a:lnTo>
                    <a:pt x="3119" y="2181"/>
                  </a:lnTo>
                  <a:cubicBezTo>
                    <a:pt x="3214" y="2086"/>
                    <a:pt x="3340" y="2023"/>
                    <a:pt x="3466" y="1960"/>
                  </a:cubicBezTo>
                  <a:lnTo>
                    <a:pt x="3466" y="1740"/>
                  </a:lnTo>
                  <a:cubicBezTo>
                    <a:pt x="3466" y="1551"/>
                    <a:pt x="3623" y="1393"/>
                    <a:pt x="3812" y="1393"/>
                  </a:cubicBezTo>
                  <a:close/>
                  <a:moveTo>
                    <a:pt x="4547" y="0"/>
                  </a:moveTo>
                  <a:cubicBezTo>
                    <a:pt x="3499" y="0"/>
                    <a:pt x="2484" y="337"/>
                    <a:pt x="1670" y="984"/>
                  </a:cubicBezTo>
                  <a:cubicBezTo>
                    <a:pt x="630" y="1866"/>
                    <a:pt x="0" y="3158"/>
                    <a:pt x="0" y="4544"/>
                  </a:cubicBezTo>
                  <a:cubicBezTo>
                    <a:pt x="0" y="5804"/>
                    <a:pt x="504" y="6970"/>
                    <a:pt x="1418" y="7852"/>
                  </a:cubicBezTo>
                  <a:lnTo>
                    <a:pt x="1418" y="11632"/>
                  </a:lnTo>
                  <a:cubicBezTo>
                    <a:pt x="1418" y="11821"/>
                    <a:pt x="1575" y="11979"/>
                    <a:pt x="1765" y="11979"/>
                  </a:cubicBezTo>
                  <a:lnTo>
                    <a:pt x="5986" y="11979"/>
                  </a:lnTo>
                  <a:cubicBezTo>
                    <a:pt x="6175" y="11979"/>
                    <a:pt x="6333" y="11821"/>
                    <a:pt x="6333" y="11632"/>
                  </a:cubicBezTo>
                  <a:lnTo>
                    <a:pt x="6333" y="10530"/>
                  </a:lnTo>
                  <a:lnTo>
                    <a:pt x="8097" y="10530"/>
                  </a:lnTo>
                  <a:cubicBezTo>
                    <a:pt x="8286" y="10530"/>
                    <a:pt x="8444" y="10372"/>
                    <a:pt x="8444" y="10183"/>
                  </a:cubicBezTo>
                  <a:lnTo>
                    <a:pt x="8444" y="8387"/>
                  </a:lnTo>
                  <a:lnTo>
                    <a:pt x="9042" y="8387"/>
                  </a:lnTo>
                  <a:cubicBezTo>
                    <a:pt x="9389" y="8387"/>
                    <a:pt x="9767" y="8198"/>
                    <a:pt x="9956" y="7883"/>
                  </a:cubicBezTo>
                  <a:cubicBezTo>
                    <a:pt x="10082" y="7568"/>
                    <a:pt x="10082" y="7190"/>
                    <a:pt x="9924" y="6875"/>
                  </a:cubicBezTo>
                  <a:lnTo>
                    <a:pt x="9042" y="5237"/>
                  </a:lnTo>
                  <a:cubicBezTo>
                    <a:pt x="9137" y="4701"/>
                    <a:pt x="9137" y="4134"/>
                    <a:pt x="9011" y="3599"/>
                  </a:cubicBezTo>
                  <a:cubicBezTo>
                    <a:pt x="8664" y="1866"/>
                    <a:pt x="7246" y="480"/>
                    <a:pt x="5545" y="102"/>
                  </a:cubicBezTo>
                  <a:cubicBezTo>
                    <a:pt x="5213" y="34"/>
                    <a:pt x="4878" y="0"/>
                    <a:pt x="454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等线" panose="020F0502020204030204"/>
                <a:cs typeface="Arial"/>
                <a:sym typeface="Arial"/>
              </a:endParaRPr>
            </a:p>
          </p:txBody>
        </p:sp>
        <p:sp>
          <p:nvSpPr>
            <p:cNvPr id="14" name="Google Shape;2238;p41">
              <a:extLst>
                <a:ext uri="{FF2B5EF4-FFF2-40B4-BE49-F238E27FC236}">
                  <a16:creationId xmlns:a16="http://schemas.microsoft.com/office/drawing/2014/main" id="{ADC28DFF-AA5D-150E-49C1-668872B2DDE5}"/>
                </a:ext>
              </a:extLst>
            </p:cNvPr>
            <p:cNvSpPr/>
            <p:nvPr/>
          </p:nvSpPr>
          <p:spPr>
            <a:xfrm>
              <a:off x="-48170050" y="3622650"/>
              <a:ext cx="100050" cy="103225"/>
            </a:xfrm>
            <a:custGeom>
              <a:avLst/>
              <a:gdLst/>
              <a:ahLst/>
              <a:cxnLst/>
              <a:rect l="l" t="t" r="r" b="b"/>
              <a:pathLst>
                <a:path w="4002" h="4129" extrusionOk="0">
                  <a:moveTo>
                    <a:pt x="1985" y="1009"/>
                  </a:moveTo>
                  <a:cubicBezTo>
                    <a:pt x="2584" y="1009"/>
                    <a:pt x="3057" y="1482"/>
                    <a:pt x="3057" y="2080"/>
                  </a:cubicBezTo>
                  <a:cubicBezTo>
                    <a:pt x="3057" y="2647"/>
                    <a:pt x="2584" y="3120"/>
                    <a:pt x="1985" y="3120"/>
                  </a:cubicBezTo>
                  <a:cubicBezTo>
                    <a:pt x="1418" y="3120"/>
                    <a:pt x="946" y="2647"/>
                    <a:pt x="946" y="2080"/>
                  </a:cubicBezTo>
                  <a:cubicBezTo>
                    <a:pt x="946" y="1482"/>
                    <a:pt x="1418" y="1009"/>
                    <a:pt x="1985" y="1009"/>
                  </a:cubicBezTo>
                  <a:close/>
                  <a:moveTo>
                    <a:pt x="1639" y="1"/>
                  </a:moveTo>
                  <a:lnTo>
                    <a:pt x="1639" y="127"/>
                  </a:lnTo>
                  <a:cubicBezTo>
                    <a:pt x="1639" y="284"/>
                    <a:pt x="1576" y="410"/>
                    <a:pt x="1418" y="442"/>
                  </a:cubicBezTo>
                  <a:cubicBezTo>
                    <a:pt x="1198" y="537"/>
                    <a:pt x="1009" y="631"/>
                    <a:pt x="851" y="757"/>
                  </a:cubicBezTo>
                  <a:cubicBezTo>
                    <a:pt x="770" y="818"/>
                    <a:pt x="689" y="853"/>
                    <a:pt x="607" y="853"/>
                  </a:cubicBezTo>
                  <a:cubicBezTo>
                    <a:pt x="562" y="853"/>
                    <a:pt x="518" y="842"/>
                    <a:pt x="473" y="820"/>
                  </a:cubicBezTo>
                  <a:lnTo>
                    <a:pt x="347" y="726"/>
                  </a:lnTo>
                  <a:lnTo>
                    <a:pt x="1" y="1324"/>
                  </a:lnTo>
                  <a:lnTo>
                    <a:pt x="127" y="1387"/>
                  </a:lnTo>
                  <a:cubicBezTo>
                    <a:pt x="221" y="1482"/>
                    <a:pt x="316" y="1639"/>
                    <a:pt x="253" y="1765"/>
                  </a:cubicBezTo>
                  <a:cubicBezTo>
                    <a:pt x="221" y="1986"/>
                    <a:pt x="221" y="2143"/>
                    <a:pt x="253" y="2395"/>
                  </a:cubicBezTo>
                  <a:cubicBezTo>
                    <a:pt x="316" y="2553"/>
                    <a:pt x="221" y="2647"/>
                    <a:pt x="127" y="2742"/>
                  </a:cubicBezTo>
                  <a:lnTo>
                    <a:pt x="1" y="2805"/>
                  </a:lnTo>
                  <a:lnTo>
                    <a:pt x="347" y="3403"/>
                  </a:lnTo>
                  <a:lnTo>
                    <a:pt x="473" y="3340"/>
                  </a:lnTo>
                  <a:cubicBezTo>
                    <a:pt x="532" y="3297"/>
                    <a:pt x="590" y="3273"/>
                    <a:pt x="649" y="3273"/>
                  </a:cubicBezTo>
                  <a:cubicBezTo>
                    <a:pt x="716" y="3273"/>
                    <a:pt x="784" y="3304"/>
                    <a:pt x="851" y="3372"/>
                  </a:cubicBezTo>
                  <a:cubicBezTo>
                    <a:pt x="1009" y="3529"/>
                    <a:pt x="1198" y="3592"/>
                    <a:pt x="1418" y="3687"/>
                  </a:cubicBezTo>
                  <a:cubicBezTo>
                    <a:pt x="1576" y="3718"/>
                    <a:pt x="1639" y="3876"/>
                    <a:pt x="1639" y="4002"/>
                  </a:cubicBezTo>
                  <a:lnTo>
                    <a:pt x="1639" y="4128"/>
                  </a:lnTo>
                  <a:lnTo>
                    <a:pt x="2364" y="4128"/>
                  </a:lnTo>
                  <a:lnTo>
                    <a:pt x="2364" y="4002"/>
                  </a:lnTo>
                  <a:cubicBezTo>
                    <a:pt x="2364" y="3845"/>
                    <a:pt x="2427" y="3718"/>
                    <a:pt x="2584" y="3687"/>
                  </a:cubicBezTo>
                  <a:cubicBezTo>
                    <a:pt x="2805" y="3592"/>
                    <a:pt x="2994" y="3498"/>
                    <a:pt x="3151" y="3372"/>
                  </a:cubicBezTo>
                  <a:cubicBezTo>
                    <a:pt x="3224" y="3317"/>
                    <a:pt x="3298" y="3283"/>
                    <a:pt x="3371" y="3283"/>
                  </a:cubicBezTo>
                  <a:cubicBezTo>
                    <a:pt x="3424" y="3283"/>
                    <a:pt x="3476" y="3301"/>
                    <a:pt x="3529" y="3340"/>
                  </a:cubicBezTo>
                  <a:lnTo>
                    <a:pt x="3655" y="3403"/>
                  </a:lnTo>
                  <a:lnTo>
                    <a:pt x="4002" y="2805"/>
                  </a:lnTo>
                  <a:lnTo>
                    <a:pt x="3876" y="2742"/>
                  </a:lnTo>
                  <a:cubicBezTo>
                    <a:pt x="3781" y="2647"/>
                    <a:pt x="3687" y="2490"/>
                    <a:pt x="3750" y="2395"/>
                  </a:cubicBezTo>
                  <a:cubicBezTo>
                    <a:pt x="3781" y="2143"/>
                    <a:pt x="3781" y="1986"/>
                    <a:pt x="3750" y="1765"/>
                  </a:cubicBezTo>
                  <a:cubicBezTo>
                    <a:pt x="3687" y="1608"/>
                    <a:pt x="3781" y="1482"/>
                    <a:pt x="3876" y="1387"/>
                  </a:cubicBezTo>
                  <a:lnTo>
                    <a:pt x="4002" y="1324"/>
                  </a:lnTo>
                  <a:lnTo>
                    <a:pt x="3655" y="726"/>
                  </a:lnTo>
                  <a:lnTo>
                    <a:pt x="3529" y="820"/>
                  </a:lnTo>
                  <a:cubicBezTo>
                    <a:pt x="3477" y="846"/>
                    <a:pt x="3425" y="861"/>
                    <a:pt x="3373" y="861"/>
                  </a:cubicBezTo>
                  <a:cubicBezTo>
                    <a:pt x="3299" y="861"/>
                    <a:pt x="3225" y="831"/>
                    <a:pt x="3151" y="757"/>
                  </a:cubicBezTo>
                  <a:cubicBezTo>
                    <a:pt x="2994" y="600"/>
                    <a:pt x="2805" y="537"/>
                    <a:pt x="2584" y="442"/>
                  </a:cubicBezTo>
                  <a:cubicBezTo>
                    <a:pt x="2427" y="410"/>
                    <a:pt x="2364" y="253"/>
                    <a:pt x="2364" y="127"/>
                  </a:cubicBezTo>
                  <a:lnTo>
                    <a:pt x="2364"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等线" panose="020F0502020204030204"/>
                <a:cs typeface="Arial"/>
                <a:sym typeface="Arial"/>
              </a:endParaRPr>
            </a:p>
          </p:txBody>
        </p:sp>
        <p:sp>
          <p:nvSpPr>
            <p:cNvPr id="15" name="Google Shape;2239;p41">
              <a:extLst>
                <a:ext uri="{FF2B5EF4-FFF2-40B4-BE49-F238E27FC236}">
                  <a16:creationId xmlns:a16="http://schemas.microsoft.com/office/drawing/2014/main" id="{73F2B02A-CC81-9BA6-7884-51B0D7077A7D}"/>
                </a:ext>
              </a:extLst>
            </p:cNvPr>
            <p:cNvSpPr/>
            <p:nvPr/>
          </p:nvSpPr>
          <p:spPr>
            <a:xfrm>
              <a:off x="-48129100" y="3665200"/>
              <a:ext cx="18150" cy="18125"/>
            </a:xfrm>
            <a:custGeom>
              <a:avLst/>
              <a:gdLst/>
              <a:ahLst/>
              <a:cxnLst/>
              <a:rect l="l" t="t" r="r" b="b"/>
              <a:pathLst>
                <a:path w="726" h="725" extrusionOk="0">
                  <a:moveTo>
                    <a:pt x="347" y="0"/>
                  </a:moveTo>
                  <a:cubicBezTo>
                    <a:pt x="158" y="0"/>
                    <a:pt x="1" y="158"/>
                    <a:pt x="1" y="378"/>
                  </a:cubicBezTo>
                  <a:cubicBezTo>
                    <a:pt x="1" y="567"/>
                    <a:pt x="158" y="725"/>
                    <a:pt x="347" y="725"/>
                  </a:cubicBezTo>
                  <a:cubicBezTo>
                    <a:pt x="568" y="725"/>
                    <a:pt x="726" y="567"/>
                    <a:pt x="726" y="378"/>
                  </a:cubicBezTo>
                  <a:cubicBezTo>
                    <a:pt x="726" y="158"/>
                    <a:pt x="568" y="0"/>
                    <a:pt x="34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等线" panose="020F0502020204030204"/>
                <a:cs typeface="Arial"/>
                <a:sym typeface="Arial"/>
              </a:endParaRPr>
            </a:p>
          </p:txBody>
        </p:sp>
      </p:grpSp>
      <p:grpSp>
        <p:nvGrpSpPr>
          <p:cNvPr id="16" name="Google Shape;2231;p41">
            <a:extLst>
              <a:ext uri="{FF2B5EF4-FFF2-40B4-BE49-F238E27FC236}">
                <a16:creationId xmlns:a16="http://schemas.microsoft.com/office/drawing/2014/main" id="{DF6F3E2B-F6DB-5812-EBDD-6240547D7FE1}"/>
              </a:ext>
            </a:extLst>
          </p:cNvPr>
          <p:cNvGrpSpPr/>
          <p:nvPr/>
        </p:nvGrpSpPr>
        <p:grpSpPr>
          <a:xfrm>
            <a:off x="2169541" y="1249558"/>
            <a:ext cx="495713" cy="494505"/>
            <a:chOff x="-41111350" y="3239100"/>
            <a:chExt cx="318200" cy="317425"/>
          </a:xfrm>
        </p:grpSpPr>
        <p:sp>
          <p:nvSpPr>
            <p:cNvPr id="17" name="Google Shape;2232;p41">
              <a:extLst>
                <a:ext uri="{FF2B5EF4-FFF2-40B4-BE49-F238E27FC236}">
                  <a16:creationId xmlns:a16="http://schemas.microsoft.com/office/drawing/2014/main" id="{4CF7A9A8-7B17-E4A8-A31D-BB52BDDB7F56}"/>
                </a:ext>
              </a:extLst>
            </p:cNvPr>
            <p:cNvSpPr/>
            <p:nvPr/>
          </p:nvSpPr>
          <p:spPr>
            <a:xfrm>
              <a:off x="-41111350" y="3239100"/>
              <a:ext cx="145725" cy="144925"/>
            </a:xfrm>
            <a:custGeom>
              <a:avLst/>
              <a:gdLst/>
              <a:ahLst/>
              <a:cxnLst/>
              <a:rect l="l" t="t" r="r" b="b"/>
              <a:pathLst>
                <a:path w="5829" h="5797" extrusionOk="0">
                  <a:moveTo>
                    <a:pt x="2930" y="1670"/>
                  </a:moveTo>
                  <a:cubicBezTo>
                    <a:pt x="3119" y="1670"/>
                    <a:pt x="3308" y="1859"/>
                    <a:pt x="3308" y="2048"/>
                  </a:cubicBezTo>
                  <a:lnTo>
                    <a:pt x="3308" y="2489"/>
                  </a:lnTo>
                  <a:lnTo>
                    <a:pt x="3749" y="2489"/>
                  </a:lnTo>
                  <a:cubicBezTo>
                    <a:pt x="4001" y="2489"/>
                    <a:pt x="4159" y="2678"/>
                    <a:pt x="4159" y="2930"/>
                  </a:cubicBezTo>
                  <a:cubicBezTo>
                    <a:pt x="4159" y="3151"/>
                    <a:pt x="3938" y="3340"/>
                    <a:pt x="3749" y="3340"/>
                  </a:cubicBezTo>
                  <a:lnTo>
                    <a:pt x="3308" y="3340"/>
                  </a:lnTo>
                  <a:lnTo>
                    <a:pt x="3308" y="3781"/>
                  </a:lnTo>
                  <a:cubicBezTo>
                    <a:pt x="3308" y="4001"/>
                    <a:pt x="3119" y="4159"/>
                    <a:pt x="2930" y="4159"/>
                  </a:cubicBezTo>
                  <a:cubicBezTo>
                    <a:pt x="2710" y="4159"/>
                    <a:pt x="2520" y="3970"/>
                    <a:pt x="2520" y="3781"/>
                  </a:cubicBezTo>
                  <a:lnTo>
                    <a:pt x="2520" y="3340"/>
                  </a:lnTo>
                  <a:lnTo>
                    <a:pt x="2079" y="3340"/>
                  </a:lnTo>
                  <a:cubicBezTo>
                    <a:pt x="1859" y="3340"/>
                    <a:pt x="1701" y="3151"/>
                    <a:pt x="1701" y="2930"/>
                  </a:cubicBezTo>
                  <a:cubicBezTo>
                    <a:pt x="1701" y="2678"/>
                    <a:pt x="1859" y="2489"/>
                    <a:pt x="2079" y="2489"/>
                  </a:cubicBezTo>
                  <a:lnTo>
                    <a:pt x="2520" y="2489"/>
                  </a:lnTo>
                  <a:lnTo>
                    <a:pt x="2520" y="2048"/>
                  </a:lnTo>
                  <a:cubicBezTo>
                    <a:pt x="2520" y="1827"/>
                    <a:pt x="2710" y="1670"/>
                    <a:pt x="2930" y="1670"/>
                  </a:cubicBezTo>
                  <a:close/>
                  <a:moveTo>
                    <a:pt x="441" y="0"/>
                  </a:moveTo>
                  <a:cubicBezTo>
                    <a:pt x="189" y="0"/>
                    <a:pt x="0" y="189"/>
                    <a:pt x="0" y="441"/>
                  </a:cubicBezTo>
                  <a:lnTo>
                    <a:pt x="0" y="5387"/>
                  </a:lnTo>
                  <a:cubicBezTo>
                    <a:pt x="32" y="5639"/>
                    <a:pt x="221" y="5797"/>
                    <a:pt x="441" y="5797"/>
                  </a:cubicBezTo>
                  <a:lnTo>
                    <a:pt x="5387" y="5797"/>
                  </a:lnTo>
                  <a:cubicBezTo>
                    <a:pt x="5639" y="5797"/>
                    <a:pt x="5829" y="5608"/>
                    <a:pt x="5829" y="5387"/>
                  </a:cubicBezTo>
                  <a:lnTo>
                    <a:pt x="5829" y="441"/>
                  </a:lnTo>
                  <a:cubicBezTo>
                    <a:pt x="5829" y="189"/>
                    <a:pt x="5639" y="0"/>
                    <a:pt x="538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等线" panose="020F0502020204030204"/>
                <a:cs typeface="Arial"/>
                <a:sym typeface="Arial"/>
              </a:endParaRPr>
            </a:p>
          </p:txBody>
        </p:sp>
        <p:sp>
          <p:nvSpPr>
            <p:cNvPr id="18" name="Google Shape;2233;p41">
              <a:extLst>
                <a:ext uri="{FF2B5EF4-FFF2-40B4-BE49-F238E27FC236}">
                  <a16:creationId xmlns:a16="http://schemas.microsoft.com/office/drawing/2014/main" id="{882274FB-25F6-58C2-62CD-F99F27D04260}"/>
                </a:ext>
              </a:extLst>
            </p:cNvPr>
            <p:cNvSpPr/>
            <p:nvPr/>
          </p:nvSpPr>
          <p:spPr>
            <a:xfrm>
              <a:off x="-41110575" y="3412375"/>
              <a:ext cx="146525" cy="144150"/>
            </a:xfrm>
            <a:custGeom>
              <a:avLst/>
              <a:gdLst/>
              <a:ahLst/>
              <a:cxnLst/>
              <a:rect l="l" t="t" r="r" b="b"/>
              <a:pathLst>
                <a:path w="5861" h="5766" extrusionOk="0">
                  <a:moveTo>
                    <a:pt x="3450" y="1859"/>
                  </a:moveTo>
                  <a:cubicBezTo>
                    <a:pt x="3561" y="1859"/>
                    <a:pt x="3671" y="1890"/>
                    <a:pt x="3750" y="1953"/>
                  </a:cubicBezTo>
                  <a:cubicBezTo>
                    <a:pt x="3907" y="2111"/>
                    <a:pt x="3907" y="2395"/>
                    <a:pt x="3750" y="2552"/>
                  </a:cubicBezTo>
                  <a:lnTo>
                    <a:pt x="3466" y="2836"/>
                  </a:lnTo>
                  <a:lnTo>
                    <a:pt x="3750" y="3119"/>
                  </a:lnTo>
                  <a:cubicBezTo>
                    <a:pt x="3907" y="3277"/>
                    <a:pt x="3907" y="3529"/>
                    <a:pt x="3750" y="3686"/>
                  </a:cubicBezTo>
                  <a:cubicBezTo>
                    <a:pt x="3671" y="3765"/>
                    <a:pt x="3561" y="3804"/>
                    <a:pt x="3450" y="3804"/>
                  </a:cubicBezTo>
                  <a:cubicBezTo>
                    <a:pt x="3340" y="3804"/>
                    <a:pt x="3230" y="3765"/>
                    <a:pt x="3151" y="3686"/>
                  </a:cubicBezTo>
                  <a:lnTo>
                    <a:pt x="2899" y="3434"/>
                  </a:lnTo>
                  <a:lnTo>
                    <a:pt x="2616" y="3686"/>
                  </a:lnTo>
                  <a:cubicBezTo>
                    <a:pt x="2537" y="3765"/>
                    <a:pt x="2426" y="3804"/>
                    <a:pt x="2316" y="3804"/>
                  </a:cubicBezTo>
                  <a:cubicBezTo>
                    <a:pt x="2206" y="3804"/>
                    <a:pt x="2096" y="3765"/>
                    <a:pt x="2017" y="3686"/>
                  </a:cubicBezTo>
                  <a:cubicBezTo>
                    <a:pt x="1859" y="3529"/>
                    <a:pt x="1859" y="3277"/>
                    <a:pt x="2017" y="3119"/>
                  </a:cubicBezTo>
                  <a:lnTo>
                    <a:pt x="2300" y="2836"/>
                  </a:lnTo>
                  <a:lnTo>
                    <a:pt x="2017" y="2552"/>
                  </a:lnTo>
                  <a:cubicBezTo>
                    <a:pt x="1859" y="2395"/>
                    <a:pt x="1859" y="2111"/>
                    <a:pt x="2017" y="1953"/>
                  </a:cubicBezTo>
                  <a:cubicBezTo>
                    <a:pt x="2096" y="1890"/>
                    <a:pt x="2206" y="1859"/>
                    <a:pt x="2316" y="1859"/>
                  </a:cubicBezTo>
                  <a:cubicBezTo>
                    <a:pt x="2426" y="1859"/>
                    <a:pt x="2537" y="1890"/>
                    <a:pt x="2616" y="1953"/>
                  </a:cubicBezTo>
                  <a:lnTo>
                    <a:pt x="2899" y="2237"/>
                  </a:lnTo>
                  <a:lnTo>
                    <a:pt x="3151" y="1953"/>
                  </a:lnTo>
                  <a:cubicBezTo>
                    <a:pt x="3230" y="1890"/>
                    <a:pt x="3340" y="1859"/>
                    <a:pt x="3450" y="1859"/>
                  </a:cubicBezTo>
                  <a:close/>
                  <a:moveTo>
                    <a:pt x="442" y="0"/>
                  </a:moveTo>
                  <a:cubicBezTo>
                    <a:pt x="221" y="0"/>
                    <a:pt x="1" y="189"/>
                    <a:pt x="1" y="378"/>
                  </a:cubicBezTo>
                  <a:lnTo>
                    <a:pt x="1" y="5356"/>
                  </a:lnTo>
                  <a:cubicBezTo>
                    <a:pt x="1" y="5608"/>
                    <a:pt x="221" y="5766"/>
                    <a:pt x="442" y="5766"/>
                  </a:cubicBezTo>
                  <a:lnTo>
                    <a:pt x="5419" y="5766"/>
                  </a:lnTo>
                  <a:cubicBezTo>
                    <a:pt x="5640" y="5766"/>
                    <a:pt x="5861" y="5545"/>
                    <a:pt x="5861" y="5356"/>
                  </a:cubicBezTo>
                  <a:lnTo>
                    <a:pt x="5861" y="378"/>
                  </a:lnTo>
                  <a:cubicBezTo>
                    <a:pt x="5861" y="158"/>
                    <a:pt x="5640" y="0"/>
                    <a:pt x="541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等线" panose="020F0502020204030204"/>
                <a:cs typeface="Arial"/>
                <a:sym typeface="Arial"/>
              </a:endParaRPr>
            </a:p>
          </p:txBody>
        </p:sp>
        <p:sp>
          <p:nvSpPr>
            <p:cNvPr id="19" name="Google Shape;2234;p41">
              <a:extLst>
                <a:ext uri="{FF2B5EF4-FFF2-40B4-BE49-F238E27FC236}">
                  <a16:creationId xmlns:a16="http://schemas.microsoft.com/office/drawing/2014/main" id="{462E9889-131D-096D-C9DB-EC585EA1B3E8}"/>
                </a:ext>
              </a:extLst>
            </p:cNvPr>
            <p:cNvSpPr/>
            <p:nvPr/>
          </p:nvSpPr>
          <p:spPr>
            <a:xfrm>
              <a:off x="-40938875" y="3239100"/>
              <a:ext cx="145725" cy="144925"/>
            </a:xfrm>
            <a:custGeom>
              <a:avLst/>
              <a:gdLst/>
              <a:ahLst/>
              <a:cxnLst/>
              <a:rect l="l" t="t" r="r" b="b"/>
              <a:pathLst>
                <a:path w="5829" h="5797" extrusionOk="0">
                  <a:moveTo>
                    <a:pt x="3750" y="2457"/>
                  </a:moveTo>
                  <a:cubicBezTo>
                    <a:pt x="3970" y="2457"/>
                    <a:pt x="4128" y="2646"/>
                    <a:pt x="4128" y="2867"/>
                  </a:cubicBezTo>
                  <a:cubicBezTo>
                    <a:pt x="4159" y="3151"/>
                    <a:pt x="3970" y="3308"/>
                    <a:pt x="3750" y="3308"/>
                  </a:cubicBezTo>
                  <a:lnTo>
                    <a:pt x="2080" y="3308"/>
                  </a:lnTo>
                  <a:cubicBezTo>
                    <a:pt x="1859" y="3308"/>
                    <a:pt x="1702" y="3119"/>
                    <a:pt x="1702" y="2867"/>
                  </a:cubicBezTo>
                  <a:cubicBezTo>
                    <a:pt x="1702" y="2646"/>
                    <a:pt x="1891" y="2457"/>
                    <a:pt x="2080" y="2457"/>
                  </a:cubicBezTo>
                  <a:close/>
                  <a:moveTo>
                    <a:pt x="442" y="0"/>
                  </a:moveTo>
                  <a:cubicBezTo>
                    <a:pt x="190" y="0"/>
                    <a:pt x="1" y="189"/>
                    <a:pt x="1" y="441"/>
                  </a:cubicBezTo>
                  <a:lnTo>
                    <a:pt x="1" y="5387"/>
                  </a:lnTo>
                  <a:cubicBezTo>
                    <a:pt x="1" y="5639"/>
                    <a:pt x="190" y="5797"/>
                    <a:pt x="442" y="5797"/>
                  </a:cubicBezTo>
                  <a:lnTo>
                    <a:pt x="5388" y="5797"/>
                  </a:lnTo>
                  <a:cubicBezTo>
                    <a:pt x="5640" y="5797"/>
                    <a:pt x="5829" y="5608"/>
                    <a:pt x="5829" y="5387"/>
                  </a:cubicBezTo>
                  <a:lnTo>
                    <a:pt x="5829" y="441"/>
                  </a:lnTo>
                  <a:cubicBezTo>
                    <a:pt x="5829" y="189"/>
                    <a:pt x="5640" y="0"/>
                    <a:pt x="5388"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等线" panose="020F0502020204030204"/>
                <a:cs typeface="Arial"/>
                <a:sym typeface="Arial"/>
              </a:endParaRPr>
            </a:p>
          </p:txBody>
        </p:sp>
        <p:sp>
          <p:nvSpPr>
            <p:cNvPr id="20" name="Google Shape;2235;p41">
              <a:extLst>
                <a:ext uri="{FF2B5EF4-FFF2-40B4-BE49-F238E27FC236}">
                  <a16:creationId xmlns:a16="http://schemas.microsoft.com/office/drawing/2014/main" id="{2331AE3B-9954-2BD8-2819-E99E44C025D4}"/>
                </a:ext>
              </a:extLst>
            </p:cNvPr>
            <p:cNvSpPr/>
            <p:nvPr/>
          </p:nvSpPr>
          <p:spPr>
            <a:xfrm>
              <a:off x="-40938875" y="3411575"/>
              <a:ext cx="145725" cy="144950"/>
            </a:xfrm>
            <a:custGeom>
              <a:avLst/>
              <a:gdLst/>
              <a:ahLst/>
              <a:cxnLst/>
              <a:rect l="l" t="t" r="r" b="b"/>
              <a:pathLst>
                <a:path w="5829" h="5798" extrusionOk="0">
                  <a:moveTo>
                    <a:pt x="3750" y="1639"/>
                  </a:moveTo>
                  <a:cubicBezTo>
                    <a:pt x="3970" y="1639"/>
                    <a:pt x="4128" y="1859"/>
                    <a:pt x="4128" y="2080"/>
                  </a:cubicBezTo>
                  <a:cubicBezTo>
                    <a:pt x="4159" y="2332"/>
                    <a:pt x="3970" y="2490"/>
                    <a:pt x="3750" y="2490"/>
                  </a:cubicBezTo>
                  <a:lnTo>
                    <a:pt x="2080" y="2490"/>
                  </a:lnTo>
                  <a:cubicBezTo>
                    <a:pt x="1859" y="2490"/>
                    <a:pt x="1702" y="2269"/>
                    <a:pt x="1702" y="2080"/>
                  </a:cubicBezTo>
                  <a:cubicBezTo>
                    <a:pt x="1702" y="1859"/>
                    <a:pt x="1891" y="1639"/>
                    <a:pt x="2080" y="1639"/>
                  </a:cubicBezTo>
                  <a:close/>
                  <a:moveTo>
                    <a:pt x="3750" y="3309"/>
                  </a:moveTo>
                  <a:cubicBezTo>
                    <a:pt x="3970" y="3309"/>
                    <a:pt x="4128" y="3498"/>
                    <a:pt x="4128" y="3687"/>
                  </a:cubicBezTo>
                  <a:cubicBezTo>
                    <a:pt x="4159" y="3970"/>
                    <a:pt x="3970" y="4128"/>
                    <a:pt x="3750" y="4128"/>
                  </a:cubicBezTo>
                  <a:lnTo>
                    <a:pt x="2080" y="4128"/>
                  </a:lnTo>
                  <a:cubicBezTo>
                    <a:pt x="1859" y="4128"/>
                    <a:pt x="1702" y="3939"/>
                    <a:pt x="1702" y="3687"/>
                  </a:cubicBezTo>
                  <a:cubicBezTo>
                    <a:pt x="1702" y="3466"/>
                    <a:pt x="1891" y="3309"/>
                    <a:pt x="2080" y="3309"/>
                  </a:cubicBezTo>
                  <a:close/>
                  <a:moveTo>
                    <a:pt x="442" y="1"/>
                  </a:moveTo>
                  <a:cubicBezTo>
                    <a:pt x="190" y="1"/>
                    <a:pt x="1" y="190"/>
                    <a:pt x="1" y="379"/>
                  </a:cubicBezTo>
                  <a:lnTo>
                    <a:pt x="1" y="5388"/>
                  </a:lnTo>
                  <a:cubicBezTo>
                    <a:pt x="1" y="5640"/>
                    <a:pt x="190" y="5798"/>
                    <a:pt x="442" y="5798"/>
                  </a:cubicBezTo>
                  <a:lnTo>
                    <a:pt x="5388" y="5798"/>
                  </a:lnTo>
                  <a:cubicBezTo>
                    <a:pt x="5640" y="5798"/>
                    <a:pt x="5829" y="5577"/>
                    <a:pt x="5829" y="5388"/>
                  </a:cubicBezTo>
                  <a:lnTo>
                    <a:pt x="5829" y="410"/>
                  </a:lnTo>
                  <a:cubicBezTo>
                    <a:pt x="5829" y="190"/>
                    <a:pt x="5640" y="1"/>
                    <a:pt x="538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等线" panose="020F0502020204030204"/>
                <a:cs typeface="Arial"/>
                <a:sym typeface="Arial"/>
              </a:endParaRPr>
            </a:p>
          </p:txBody>
        </p:sp>
      </p:grpSp>
      <p:sp>
        <p:nvSpPr>
          <p:cNvPr id="21" name="Google Shape;2224;p41">
            <a:extLst>
              <a:ext uri="{FF2B5EF4-FFF2-40B4-BE49-F238E27FC236}">
                <a16:creationId xmlns:a16="http://schemas.microsoft.com/office/drawing/2014/main" id="{CD81318A-E88F-AFCD-C57C-E6E4FD52FEA9}"/>
              </a:ext>
            </a:extLst>
          </p:cNvPr>
          <p:cNvSpPr/>
          <p:nvPr/>
        </p:nvSpPr>
        <p:spPr>
          <a:xfrm>
            <a:off x="4034894" y="1082515"/>
            <a:ext cx="4122212" cy="831251"/>
          </a:xfrm>
          <a:prstGeom prst="roundRect">
            <a:avLst>
              <a:gd name="adj" fmla="val 16667"/>
            </a:avLst>
          </a:prstGeom>
          <a:solidFill>
            <a:srgbClr val="5492C4"/>
          </a:solidFill>
          <a:ln>
            <a:noFill/>
          </a:ln>
        </p:spPr>
        <p:txBody>
          <a:bodyPr spcFirstLastPara="1" wrap="square" lIns="121900" tIns="121900" rIns="121900" bIns="121900" anchor="ctr" anchorCtr="0">
            <a:noAutofit/>
          </a:bodyPr>
          <a:lstStyle/>
          <a:p>
            <a:pPr lvl="0" algn="ctr" defTabSz="1219110">
              <a:spcAft>
                <a:spcPts val="1333"/>
              </a:spcAft>
              <a:buClr>
                <a:srgbClr val="000000"/>
              </a:buClr>
              <a:defRPr/>
            </a:pPr>
            <a:r>
              <a:rPr lang="en-US" sz="4000" b="1" dirty="0" err="1">
                <a:solidFill>
                  <a:schemeClr val="bg1"/>
                </a:solidFill>
                <a:latin typeface="Times New Roman" panose="02020603050405020304" pitchFamily="18" charset="0"/>
                <a:cs typeface="Times New Roman" panose="02020603050405020304" pitchFamily="18" charset="0"/>
              </a:rPr>
              <a:t>Bố</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cục</a:t>
            </a:r>
            <a:r>
              <a:rPr lang="en-US" sz="4000" b="1" dirty="0">
                <a:solidFill>
                  <a:schemeClr val="bg1"/>
                </a:solidFill>
                <a:latin typeface="Times New Roman" panose="02020603050405020304" pitchFamily="18" charset="0"/>
                <a:cs typeface="Times New Roman" panose="02020603050405020304" pitchFamily="18" charset="0"/>
              </a:rPr>
              <a:t> VB</a:t>
            </a:r>
            <a:endParaRPr kumimoji="0" lang="en-US" sz="28700" b="1" i="1" u="none" strike="noStrike" kern="0" cap="none" spc="0" normalizeH="0" baseline="0" noProof="0" dirty="0">
              <a:ln>
                <a:noFill/>
              </a:ln>
              <a:solidFill>
                <a:schemeClr val="bg1"/>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p:txBody>
      </p:sp>
      <p:sp>
        <p:nvSpPr>
          <p:cNvPr id="22" name="Google Shape;2230;p41">
            <a:extLst>
              <a:ext uri="{FF2B5EF4-FFF2-40B4-BE49-F238E27FC236}">
                <a16:creationId xmlns:a16="http://schemas.microsoft.com/office/drawing/2014/main" id="{F68299D3-DF57-A421-B180-4B433E543C8F}"/>
              </a:ext>
            </a:extLst>
          </p:cNvPr>
          <p:cNvSpPr txBox="1"/>
          <p:nvPr/>
        </p:nvSpPr>
        <p:spPr>
          <a:xfrm>
            <a:off x="7685756" y="4174208"/>
            <a:ext cx="4122207" cy="836400"/>
          </a:xfrm>
          <a:prstGeom prst="rect">
            <a:avLst/>
          </a:prstGeom>
          <a:noFill/>
          <a:ln>
            <a:noFill/>
          </a:ln>
        </p:spPr>
        <p:txBody>
          <a:bodyPr spcFirstLastPara="1" wrap="square" lIns="121900" tIns="121900" rIns="121900" bIns="121900" anchor="ctr" anchorCtr="0">
            <a:noAutofit/>
          </a:bodyPr>
          <a:lstStyle/>
          <a:p>
            <a:pPr algn="ctr"/>
            <a:r>
              <a:rPr lang="en-US" sz="3600" dirty="0">
                <a:highlight>
                  <a:srgbClr val="E7B1C1"/>
                </a:highlight>
                <a:latin typeface="Times New Roman" panose="02020603050405020304" pitchFamily="18" charset="0"/>
                <a:cs typeface="Times New Roman" panose="02020603050405020304" pitchFamily="18" charset="0"/>
              </a:rPr>
              <a:t>“</a:t>
            </a:r>
            <a:r>
              <a:rPr lang="en-US" sz="3600" i="1" dirty="0" err="1">
                <a:highlight>
                  <a:srgbClr val="E7B1C1"/>
                </a:highlight>
                <a:latin typeface="Times New Roman" panose="02020603050405020304" pitchFamily="18" charset="0"/>
                <a:cs typeface="Times New Roman" panose="02020603050405020304" pitchFamily="18" charset="0"/>
              </a:rPr>
              <a:t>Dẹp</a:t>
            </a:r>
            <a:r>
              <a:rPr lang="en-US" sz="3600" i="1" dirty="0">
                <a:highlight>
                  <a:srgbClr val="E7B1C1"/>
                </a:highlight>
                <a:latin typeface="Times New Roman" panose="02020603050405020304" pitchFamily="18" charset="0"/>
                <a:cs typeface="Times New Roman" panose="02020603050405020304" pitchFamily="18" charset="0"/>
              </a:rPr>
              <a:t> </a:t>
            </a:r>
            <a:r>
              <a:rPr lang="en-US" sz="3600" i="1" dirty="0" err="1">
                <a:highlight>
                  <a:srgbClr val="E7B1C1"/>
                </a:highlight>
                <a:latin typeface="Times New Roman" panose="02020603050405020304" pitchFamily="18" charset="0"/>
                <a:cs typeface="Times New Roman" panose="02020603050405020304" pitchFamily="18" charset="0"/>
              </a:rPr>
              <a:t>rồi</a:t>
            </a:r>
            <a:r>
              <a:rPr lang="en-US" sz="3600" i="1" dirty="0">
                <a:highlight>
                  <a:srgbClr val="E7B1C1"/>
                </a:highlight>
                <a:latin typeface="Times New Roman" panose="02020603050405020304" pitchFamily="18" charset="0"/>
                <a:cs typeface="Times New Roman" panose="02020603050405020304" pitchFamily="18" charset="0"/>
              </a:rPr>
              <a:t> </a:t>
            </a:r>
            <a:r>
              <a:rPr lang="en-US" sz="3600" i="1" dirty="0" err="1">
                <a:highlight>
                  <a:srgbClr val="E7B1C1"/>
                </a:highlight>
                <a:latin typeface="Times New Roman" panose="02020603050405020304" pitchFamily="18" charset="0"/>
                <a:cs typeface="Times New Roman" panose="02020603050405020304" pitchFamily="18" charset="0"/>
              </a:rPr>
              <a:t>lũ</a:t>
            </a:r>
            <a:r>
              <a:rPr lang="en-US" sz="3600" i="1" dirty="0">
                <a:highlight>
                  <a:srgbClr val="E7B1C1"/>
                </a:highlight>
                <a:latin typeface="Times New Roman" panose="02020603050405020304" pitchFamily="18" charset="0"/>
                <a:cs typeface="Times New Roman" panose="02020603050405020304" pitchFamily="18" charset="0"/>
              </a:rPr>
              <a:t> </a:t>
            </a:r>
            <a:r>
              <a:rPr lang="en-US" sz="3600" i="1" dirty="0" err="1">
                <a:highlight>
                  <a:srgbClr val="E7B1C1"/>
                </a:highlight>
                <a:latin typeface="Times New Roman" panose="02020603050405020304" pitchFamily="18" charset="0"/>
                <a:cs typeface="Times New Roman" panose="02020603050405020304" pitchFamily="18" charset="0"/>
              </a:rPr>
              <a:t>kiến</a:t>
            </a:r>
            <a:r>
              <a:rPr lang="en-US" sz="3600" i="1" dirty="0">
                <a:highlight>
                  <a:srgbClr val="E7B1C1"/>
                </a:highlight>
                <a:latin typeface="Times New Roman" panose="02020603050405020304" pitchFamily="18" charset="0"/>
                <a:cs typeface="Times New Roman" panose="02020603050405020304" pitchFamily="18" charset="0"/>
              </a:rPr>
              <a:t> </a:t>
            </a:r>
            <a:r>
              <a:rPr lang="en-US" sz="3600" i="1" dirty="0" err="1">
                <a:highlight>
                  <a:srgbClr val="E7B1C1"/>
                </a:highlight>
                <a:latin typeface="Times New Roman" panose="02020603050405020304" pitchFamily="18" charset="0"/>
                <a:cs typeface="Times New Roman" panose="02020603050405020304" pitchFamily="18" charset="0"/>
              </a:rPr>
              <a:t>chòm</a:t>
            </a:r>
            <a:r>
              <a:rPr lang="en-US" sz="3600" i="1" dirty="0">
                <a:highlight>
                  <a:srgbClr val="E7B1C1"/>
                </a:highlight>
                <a:latin typeface="Times New Roman" panose="02020603050405020304" pitchFamily="18" charset="0"/>
                <a:cs typeface="Times New Roman" panose="02020603050405020304" pitchFamily="18" charset="0"/>
              </a:rPr>
              <a:t> </a:t>
            </a:r>
            <a:r>
              <a:rPr lang="en-US" sz="3600" i="1" dirty="0" err="1">
                <a:highlight>
                  <a:srgbClr val="E7B1C1"/>
                </a:highlight>
                <a:latin typeface="Times New Roman" panose="02020603050405020304" pitchFamily="18" charset="0"/>
                <a:cs typeface="Times New Roman" panose="02020603050405020304" pitchFamily="18" charset="0"/>
              </a:rPr>
              <a:t>ong</a:t>
            </a:r>
            <a:r>
              <a:rPr lang="en-US" sz="3600" dirty="0">
                <a:highlight>
                  <a:srgbClr val="E7B1C1"/>
                </a:highlight>
                <a:latin typeface="Times New Roman" panose="02020603050405020304" pitchFamily="18" charset="0"/>
                <a:cs typeface="Times New Roman" panose="02020603050405020304" pitchFamily="18" charset="0"/>
              </a:rPr>
              <a:t>” </a:t>
            </a:r>
            <a:r>
              <a:rPr lang="en-US" sz="3600" dirty="0" err="1">
                <a:highlight>
                  <a:srgbClr val="E7B1C1"/>
                </a:highlight>
                <a:latin typeface="Times New Roman" panose="02020603050405020304" pitchFamily="18" charset="0"/>
                <a:cs typeface="Times New Roman" panose="02020603050405020304" pitchFamily="18" charset="0"/>
              </a:rPr>
              <a:t>đến</a:t>
            </a:r>
            <a:r>
              <a:rPr lang="en-US" sz="3600" dirty="0">
                <a:highlight>
                  <a:srgbClr val="E7B1C1"/>
                </a:highlight>
                <a:latin typeface="Times New Roman" panose="02020603050405020304" pitchFamily="18" charset="0"/>
                <a:cs typeface="Times New Roman" panose="02020603050405020304" pitchFamily="18" charset="0"/>
              </a:rPr>
              <a:t> </a:t>
            </a:r>
            <a:r>
              <a:rPr lang="en-US" sz="3600" dirty="0" err="1">
                <a:highlight>
                  <a:srgbClr val="E7B1C1"/>
                </a:highlight>
                <a:latin typeface="Times New Roman" panose="02020603050405020304" pitchFamily="18" charset="0"/>
                <a:cs typeface="Times New Roman" panose="02020603050405020304" pitchFamily="18" charset="0"/>
              </a:rPr>
              <a:t>hết</a:t>
            </a:r>
            <a:r>
              <a:rPr lang="en-US" sz="3600" dirty="0">
                <a:highlight>
                  <a:srgbClr val="E7B1C1"/>
                </a:highlight>
                <a:latin typeface="Times New Roman" panose="02020603050405020304" pitchFamily="18" charset="0"/>
                <a:cs typeface="Times New Roman" panose="02020603050405020304" pitchFamily="18" charset="0"/>
              </a:rPr>
              <a:t>: </a:t>
            </a:r>
          </a:p>
          <a:p>
            <a:pPr algn="ctr"/>
            <a:r>
              <a:rPr lang="en-US" sz="3600" dirty="0" err="1">
                <a:latin typeface="Times New Roman" panose="02020603050405020304" pitchFamily="18" charset="0"/>
                <a:cs typeface="Times New Roman" panose="02020603050405020304" pitchFamily="18" charset="0"/>
              </a:rPr>
              <a:t>Nguyệt</a:t>
            </a:r>
            <a:r>
              <a:rPr lang="en-US" sz="3600" dirty="0">
                <a:latin typeface="Times New Roman" panose="02020603050405020304" pitchFamily="18" charset="0"/>
                <a:cs typeface="Times New Roman" panose="02020603050405020304" pitchFamily="18" charset="0"/>
              </a:rPr>
              <a:t> Nga </a:t>
            </a:r>
            <a:r>
              <a:rPr lang="en-US" sz="3600" dirty="0" err="1">
                <a:latin typeface="Times New Roman" panose="02020603050405020304" pitchFamily="18" charset="0"/>
                <a:cs typeface="Times New Roman" panose="02020603050405020304" pitchFamily="18" charset="0"/>
              </a:rPr>
              <a:t>muốn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đền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công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cứu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mạng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nhưng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bị</a:t>
            </a:r>
            <a:r>
              <a:rPr lang="en-US" sz="3600" dirty="0">
                <a:latin typeface="Times New Roman" panose="02020603050405020304" pitchFamily="18" charset="0"/>
                <a:cs typeface="Times New Roman" panose="02020603050405020304" pitchFamily="18" charset="0"/>
              </a:rPr>
              <a:t> Vân Tiên </a:t>
            </a:r>
            <a:r>
              <a:rPr lang="en-US" sz="3600" dirty="0" err="1">
                <a:latin typeface="Times New Roman" panose="02020603050405020304" pitchFamily="18" charset="0"/>
                <a:cs typeface="Times New Roman" panose="02020603050405020304" pitchFamily="18" charset="0"/>
              </a:rPr>
              <a:t>từ</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chối</a:t>
            </a:r>
            <a:r>
              <a:rPr lang="en-US" sz="3600" dirty="0">
                <a:latin typeface="Times New Roman" panose="02020603050405020304" pitchFamily="18" charset="0"/>
                <a:cs typeface="Times New Roman" panose="02020603050405020304" pitchFamily="18" charset="0"/>
              </a:rPr>
              <a:t>.</a:t>
            </a:r>
            <a:endParaRPr lang="en-SG" sz="3600" dirty="0">
              <a:latin typeface="Times New Roman" panose="02020603050405020304" pitchFamily="18" charset="0"/>
              <a:cs typeface="Times New Roman" panose="02020603050405020304" pitchFamily="18" charset="0"/>
            </a:endParaRPr>
          </a:p>
        </p:txBody>
      </p:sp>
      <p:pic>
        <p:nvPicPr>
          <p:cNvPr id="23" name="Picture 22" descr="A person in a red hat and brown coat holding a stick&#10;&#10;Description automatically generated">
            <a:extLst>
              <a:ext uri="{FF2B5EF4-FFF2-40B4-BE49-F238E27FC236}">
                <a16:creationId xmlns:a16="http://schemas.microsoft.com/office/drawing/2014/main" id="{E69D7EBE-5AEB-7E0D-3BC7-4CA7C4D877B1}"/>
              </a:ext>
            </a:extLst>
          </p:cNvPr>
          <p:cNvPicPr>
            <a:picLocks noChangeAspect="1"/>
          </p:cNvPicPr>
          <p:nvPr/>
        </p:nvPicPr>
        <p:blipFill rotWithShape="1">
          <a:blip r:embed="rId4"/>
          <a:srcRect l="45894" b="9131"/>
          <a:stretch/>
        </p:blipFill>
        <p:spPr>
          <a:xfrm>
            <a:off x="3817945" y="1878016"/>
            <a:ext cx="4318237" cy="5136564"/>
          </a:xfrm>
          <a:prstGeom prst="rect">
            <a:avLst/>
          </a:prstGeom>
        </p:spPr>
      </p:pic>
    </p:spTree>
    <p:extLst>
      <p:ext uri="{BB962C8B-B14F-4D97-AF65-F5344CB8AC3E}">
        <p14:creationId xmlns:p14="http://schemas.microsoft.com/office/powerpoint/2010/main" val="357327341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par>
                                <p:cTn id="18" presetID="16" presetClass="entr" presetSubtype="21"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par>
                                <p:cTn id="21" presetID="16" presetClass="entr" presetSubtype="21"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barn(inVertical)">
                                      <p:cBhvr>
                                        <p:cTn id="23" dur="500"/>
                                        <p:tgtEl>
                                          <p:spTgt spid="16"/>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barn(inVertical)">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down)">
                                      <p:cBhvr>
                                        <p:cTn id="31" dur="500"/>
                                        <p:tgtEl>
                                          <p:spTgt spid="12"/>
                                        </p:tgtEl>
                                      </p:cBhvr>
                                    </p:animEffect>
                                  </p:childTnLst>
                                </p:cTn>
                              </p:par>
                              <p:par>
                                <p:cTn id="32" presetID="22" presetClass="entr" presetSubtype="4"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down)">
                                      <p:cBhvr>
                                        <p:cTn id="34" dur="500"/>
                                        <p:tgtEl>
                                          <p:spTgt spid="11"/>
                                        </p:tgtEl>
                                      </p:cBhvr>
                                    </p:animEffect>
                                  </p:childTnLst>
                                </p:cTn>
                              </p:par>
                              <p:par>
                                <p:cTn id="35" presetID="22" presetClass="entr" presetSubtype="4" fill="hold"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down)">
                                      <p:cBhvr>
                                        <p:cTn id="37" dur="500"/>
                                        <p:tgtEl>
                                          <p:spTgt spid="9"/>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wipe(down)">
                                      <p:cBhvr>
                                        <p:cTn id="40" dur="500"/>
                                        <p:tgtEl>
                                          <p:spTgt spid="7"/>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wipe(down)">
                                      <p:cBhvr>
                                        <p:cTn id="4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P spid="21" grpId="0" animBg="1"/>
      <p:bldP spid="2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916243-CB52-80E2-9C1D-C1482A3F8A31}"/>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8C4B6954-71DA-38FE-FB4B-514A9E69DE31}"/>
              </a:ext>
            </a:extLst>
          </p:cNvPr>
          <p:cNvPicPr>
            <a:picLocks noChangeAspect="1"/>
          </p:cNvPicPr>
          <p:nvPr/>
        </p:nvPicPr>
        <p:blipFill>
          <a:blip r:embed="rId3"/>
          <a:stretch>
            <a:fillRect/>
          </a:stretch>
        </p:blipFill>
        <p:spPr>
          <a:xfrm>
            <a:off x="0" y="0"/>
            <a:ext cx="12192000" cy="6857999"/>
          </a:xfrm>
          <a:prstGeom prst="rect">
            <a:avLst/>
          </a:prstGeom>
        </p:spPr>
      </p:pic>
      <p:sp>
        <p:nvSpPr>
          <p:cNvPr id="176" name="矩形 175">
            <a:extLst>
              <a:ext uri="{FF2B5EF4-FFF2-40B4-BE49-F238E27FC236}">
                <a16:creationId xmlns:a16="http://schemas.microsoft.com/office/drawing/2014/main" id="{DBD93CA2-75FB-CCD7-5C78-B41EA572F4F2}"/>
              </a:ext>
            </a:extLst>
          </p:cNvPr>
          <p:cNvSpPr/>
          <p:nvPr/>
        </p:nvSpPr>
        <p:spPr>
          <a:xfrm>
            <a:off x="2680492" y="-215153"/>
            <a:ext cx="6831016" cy="7460015"/>
          </a:xfrm>
          <a:prstGeom prst="rect">
            <a:avLst/>
          </a:prstGeom>
          <a:solidFill>
            <a:schemeClr val="bg1"/>
          </a:solidFill>
          <a:ln>
            <a:noFill/>
          </a:ln>
          <a:effectLst>
            <a:outerShdw blurRad="3810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Montserrat Medium" panose="00000600000000000000" pitchFamily="2" charset="0"/>
              <a:ea typeface="等线" panose="02010600030101010101" pitchFamily="2" charset="-122"/>
              <a:cs typeface="Montserrat Medium" panose="00000600000000000000" pitchFamily="2" charset="0"/>
            </a:endParaRPr>
          </a:p>
        </p:txBody>
      </p:sp>
      <p:pic>
        <p:nvPicPr>
          <p:cNvPr id="12" name="图片 18">
            <a:extLst>
              <a:ext uri="{FF2B5EF4-FFF2-40B4-BE49-F238E27FC236}">
                <a16:creationId xmlns:a16="http://schemas.microsoft.com/office/drawing/2014/main" id="{F4D128EE-1084-E394-69EC-DC6C621B324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339" t="48628" r="73602"/>
          <a:stretch/>
        </p:blipFill>
        <p:spPr>
          <a:xfrm>
            <a:off x="0" y="4126381"/>
            <a:ext cx="2727860" cy="2737067"/>
          </a:xfrm>
          <a:prstGeom prst="rect">
            <a:avLst/>
          </a:prstGeom>
        </p:spPr>
      </p:pic>
      <p:pic>
        <p:nvPicPr>
          <p:cNvPr id="102" name="图片 101">
            <a:extLst>
              <a:ext uri="{FF2B5EF4-FFF2-40B4-BE49-F238E27FC236}">
                <a16:creationId xmlns:a16="http://schemas.microsoft.com/office/drawing/2014/main" id="{D9220A76-8E07-2089-CF6A-6048D144A964}"/>
              </a:ext>
            </a:extLst>
          </p:cNvPr>
          <p:cNvPicPr>
            <a:picLocks noChangeAspect="1"/>
          </p:cNvPicPr>
          <p:nvPr/>
        </p:nvPicPr>
        <p:blipFill rotWithShape="1">
          <a:blip r:embed="rId5">
            <a:extLst>
              <a:ext uri="{28A0092B-C50C-407E-A947-70E740481C1C}">
                <a14:useLocalDpi xmlns:a14="http://schemas.microsoft.com/office/drawing/2010/main" val="0"/>
              </a:ext>
            </a:extLst>
          </a:blip>
          <a:srcRect l="12757" r="50000" b="40242"/>
          <a:stretch>
            <a:fillRect/>
          </a:stretch>
        </p:blipFill>
        <p:spPr>
          <a:xfrm>
            <a:off x="3405069" y="5415483"/>
            <a:ext cx="1106926" cy="888060"/>
          </a:xfrm>
          <a:prstGeom prst="rect">
            <a:avLst/>
          </a:prstGeom>
        </p:spPr>
      </p:pic>
      <p:pic>
        <p:nvPicPr>
          <p:cNvPr id="103" name="图片 102">
            <a:extLst>
              <a:ext uri="{FF2B5EF4-FFF2-40B4-BE49-F238E27FC236}">
                <a16:creationId xmlns:a16="http://schemas.microsoft.com/office/drawing/2014/main" id="{9FECA7F4-CF8E-1F2B-2B75-6A0B20310609}"/>
              </a:ext>
            </a:extLst>
          </p:cNvPr>
          <p:cNvPicPr>
            <a:picLocks noChangeAspect="1"/>
          </p:cNvPicPr>
          <p:nvPr/>
        </p:nvPicPr>
        <p:blipFill rotWithShape="1">
          <a:blip r:embed="rId5">
            <a:extLst>
              <a:ext uri="{28A0092B-C50C-407E-A947-70E740481C1C}">
                <a14:useLocalDpi xmlns:a14="http://schemas.microsoft.com/office/drawing/2010/main" val="0"/>
              </a:ext>
            </a:extLst>
          </a:blip>
          <a:srcRect l="12757" r="50000" b="40242"/>
          <a:stretch>
            <a:fillRect/>
          </a:stretch>
        </p:blipFill>
        <p:spPr>
          <a:xfrm>
            <a:off x="8092000" y="2637453"/>
            <a:ext cx="1106926" cy="888060"/>
          </a:xfrm>
          <a:prstGeom prst="rect">
            <a:avLst/>
          </a:prstGeom>
        </p:spPr>
      </p:pic>
      <p:pic>
        <p:nvPicPr>
          <p:cNvPr id="104" name="图片 103">
            <a:extLst>
              <a:ext uri="{FF2B5EF4-FFF2-40B4-BE49-F238E27FC236}">
                <a16:creationId xmlns:a16="http://schemas.microsoft.com/office/drawing/2014/main" id="{51C2E5D9-8279-0B26-038D-6303268CFCDF}"/>
              </a:ext>
            </a:extLst>
          </p:cNvPr>
          <p:cNvPicPr>
            <a:picLocks noChangeAspect="1"/>
          </p:cNvPicPr>
          <p:nvPr/>
        </p:nvPicPr>
        <p:blipFill rotWithShape="1">
          <a:blip r:embed="rId5">
            <a:extLst>
              <a:ext uri="{28A0092B-C50C-407E-A947-70E740481C1C}">
                <a14:useLocalDpi xmlns:a14="http://schemas.microsoft.com/office/drawing/2010/main" val="0"/>
              </a:ext>
            </a:extLst>
          </a:blip>
          <a:srcRect l="12757" r="50000" b="40242"/>
          <a:stretch>
            <a:fillRect/>
          </a:stretch>
        </p:blipFill>
        <p:spPr>
          <a:xfrm>
            <a:off x="3306326" y="376218"/>
            <a:ext cx="1106926" cy="888060"/>
          </a:xfrm>
          <a:prstGeom prst="rect">
            <a:avLst/>
          </a:prstGeom>
        </p:spPr>
      </p:pic>
      <p:pic>
        <p:nvPicPr>
          <p:cNvPr id="2" name="图片 10">
            <a:extLst>
              <a:ext uri="{FF2B5EF4-FFF2-40B4-BE49-F238E27FC236}">
                <a16:creationId xmlns:a16="http://schemas.microsoft.com/office/drawing/2014/main" id="{502BFC78-AFD9-90F6-E0CB-81FFC5E84B4F}"/>
              </a:ext>
            </a:extLst>
          </p:cNvPr>
          <p:cNvPicPr>
            <a:picLocks noChangeAspect="1"/>
          </p:cNvPicPr>
          <p:nvPr/>
        </p:nvPicPr>
        <p:blipFill>
          <a:blip r:embed="rId6" cstate="screen"/>
          <a:stretch>
            <a:fillRect/>
          </a:stretch>
        </p:blipFill>
        <p:spPr>
          <a:xfrm>
            <a:off x="9415781" y="3114040"/>
            <a:ext cx="2856610" cy="1633298"/>
          </a:xfrm>
          <a:prstGeom prst="rect">
            <a:avLst/>
          </a:prstGeom>
        </p:spPr>
      </p:pic>
      <p:pic>
        <p:nvPicPr>
          <p:cNvPr id="4" name="图片 31">
            <a:extLst>
              <a:ext uri="{FF2B5EF4-FFF2-40B4-BE49-F238E27FC236}">
                <a16:creationId xmlns:a16="http://schemas.microsoft.com/office/drawing/2014/main" id="{74DEFF4E-4825-A5DD-944B-D15C2F2208FD}"/>
              </a:ext>
            </a:extLst>
          </p:cNvPr>
          <p:cNvPicPr>
            <a:picLocks noChangeAspect="1"/>
          </p:cNvPicPr>
          <p:nvPr/>
        </p:nvPicPr>
        <p:blipFill rotWithShape="1">
          <a:blip r:embed="rId7" cstate="screen"/>
          <a:srcRect/>
          <a:stretch>
            <a:fillRect/>
          </a:stretch>
        </p:blipFill>
        <p:spPr>
          <a:xfrm>
            <a:off x="2245179" y="594606"/>
            <a:ext cx="937836" cy="863045"/>
          </a:xfrm>
          <a:prstGeom prst="rect">
            <a:avLst/>
          </a:prstGeom>
        </p:spPr>
      </p:pic>
      <p:pic>
        <p:nvPicPr>
          <p:cNvPr id="3" name="图片 18">
            <a:extLst>
              <a:ext uri="{FF2B5EF4-FFF2-40B4-BE49-F238E27FC236}">
                <a16:creationId xmlns:a16="http://schemas.microsoft.com/office/drawing/2014/main" id="{47B1B03D-CAD1-9948-0C9D-2EBA58A72FE8}"/>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l="30522" t="44006" r="28149" b="-1"/>
          <a:stretch/>
        </p:blipFill>
        <p:spPr>
          <a:xfrm flipH="1">
            <a:off x="10406774" y="4747338"/>
            <a:ext cx="2048271" cy="1032967"/>
          </a:xfrm>
          <a:prstGeom prst="rect">
            <a:avLst/>
          </a:prstGeom>
        </p:spPr>
      </p:pic>
      <p:pic>
        <p:nvPicPr>
          <p:cNvPr id="18" name="图片 21" descr="07">
            <a:extLst>
              <a:ext uri="{FF2B5EF4-FFF2-40B4-BE49-F238E27FC236}">
                <a16:creationId xmlns:a16="http://schemas.microsoft.com/office/drawing/2014/main" id="{2D2A9410-1B91-FB10-82BA-3150430FF3AD}"/>
              </a:ext>
            </a:extLst>
          </p:cNvPr>
          <p:cNvPicPr>
            <a:picLocks noChangeAspect="1"/>
          </p:cNvPicPr>
          <p:nvPr/>
        </p:nvPicPr>
        <p:blipFill>
          <a:blip r:embed="rId9"/>
          <a:srcRect r="54430" b="60000"/>
          <a:stretch>
            <a:fillRect/>
          </a:stretch>
        </p:blipFill>
        <p:spPr>
          <a:xfrm flipH="1">
            <a:off x="10091328" y="-289534"/>
            <a:ext cx="2242277" cy="2950745"/>
          </a:xfrm>
          <a:prstGeom prst="rect">
            <a:avLst/>
          </a:prstGeom>
        </p:spPr>
      </p:pic>
      <p:pic>
        <p:nvPicPr>
          <p:cNvPr id="19" name="图片 5">
            <a:extLst>
              <a:ext uri="{FF2B5EF4-FFF2-40B4-BE49-F238E27FC236}">
                <a16:creationId xmlns:a16="http://schemas.microsoft.com/office/drawing/2014/main" id="{3866C409-30A2-D982-74B4-E99DD96F9FC7}"/>
              </a:ext>
            </a:extLst>
          </p:cNvPr>
          <p:cNvPicPr>
            <a:picLocks noChangeAspect="1"/>
          </p:cNvPicPr>
          <p:nvPr/>
        </p:nvPicPr>
        <p:blipFill rotWithShape="1">
          <a:blip r:embed="rId10">
            <a:extLst>
              <a:ext uri="{28A0092B-C50C-407E-A947-70E740481C1C}">
                <a14:useLocalDpi xmlns:a14="http://schemas.microsoft.com/office/drawing/2010/main"/>
              </a:ext>
            </a:extLst>
          </a:blip>
          <a:srcRect r="12117" b="34072"/>
          <a:stretch/>
        </p:blipFill>
        <p:spPr>
          <a:xfrm>
            <a:off x="0" y="4347288"/>
            <a:ext cx="12178386" cy="2530713"/>
          </a:xfrm>
          <a:prstGeom prst="rect">
            <a:avLst/>
          </a:prstGeom>
        </p:spPr>
      </p:pic>
      <p:pic>
        <p:nvPicPr>
          <p:cNvPr id="5" name="Picture 4" descr="A person in a red hat and brown coat holding a stick&#10;&#10;Description automatically generated">
            <a:extLst>
              <a:ext uri="{FF2B5EF4-FFF2-40B4-BE49-F238E27FC236}">
                <a16:creationId xmlns:a16="http://schemas.microsoft.com/office/drawing/2014/main" id="{7996DAD8-D004-50A0-1BDE-7874A1106435}"/>
              </a:ext>
            </a:extLst>
          </p:cNvPr>
          <p:cNvPicPr>
            <a:picLocks noChangeAspect="1"/>
          </p:cNvPicPr>
          <p:nvPr/>
        </p:nvPicPr>
        <p:blipFill rotWithShape="1">
          <a:blip r:embed="rId11"/>
          <a:srcRect l="45894" b="9131"/>
          <a:stretch/>
        </p:blipFill>
        <p:spPr>
          <a:xfrm>
            <a:off x="9128867" y="2284822"/>
            <a:ext cx="4004217" cy="4763036"/>
          </a:xfrm>
          <a:prstGeom prst="rect">
            <a:avLst/>
          </a:prstGeom>
        </p:spPr>
      </p:pic>
      <p:pic>
        <p:nvPicPr>
          <p:cNvPr id="7" name="Picture 6" descr="A group of men fighting with swords&#10;&#10;Description automatically generated">
            <a:extLst>
              <a:ext uri="{FF2B5EF4-FFF2-40B4-BE49-F238E27FC236}">
                <a16:creationId xmlns:a16="http://schemas.microsoft.com/office/drawing/2014/main" id="{E8CF4835-5094-A2A2-F682-FF7F3629572C}"/>
              </a:ext>
            </a:extLst>
          </p:cNvPr>
          <p:cNvPicPr>
            <a:picLocks noChangeAspect="1"/>
          </p:cNvPicPr>
          <p:nvPr/>
        </p:nvPicPr>
        <p:blipFill>
          <a:blip r:embed="rId12"/>
          <a:stretch>
            <a:fillRect/>
          </a:stretch>
        </p:blipFill>
        <p:spPr>
          <a:xfrm>
            <a:off x="-80390" y="3326744"/>
            <a:ext cx="4985796" cy="3531255"/>
          </a:xfrm>
          <a:prstGeom prst="rect">
            <a:avLst/>
          </a:prstGeom>
        </p:spPr>
      </p:pic>
      <p:sp>
        <p:nvSpPr>
          <p:cNvPr id="8" name="圆角矩形 7">
            <a:extLst>
              <a:ext uri="{FF2B5EF4-FFF2-40B4-BE49-F238E27FC236}">
                <a16:creationId xmlns:a16="http://schemas.microsoft.com/office/drawing/2014/main" id="{E8181EB1-411E-BD7A-9CBB-72C647D8CB8E}"/>
              </a:ext>
            </a:extLst>
          </p:cNvPr>
          <p:cNvSpPr/>
          <p:nvPr/>
        </p:nvSpPr>
        <p:spPr>
          <a:xfrm>
            <a:off x="5239973" y="820623"/>
            <a:ext cx="1508326" cy="1180337"/>
          </a:xfrm>
          <a:prstGeom prst="roundRect">
            <a:avLst>
              <a:gd name="adj" fmla="val 50000"/>
            </a:avLst>
          </a:prstGeom>
          <a:solidFill>
            <a:srgbClr val="FED86E"/>
          </a:solidFill>
          <a:ln w="50800" cap="flat" cmpd="sng" algn="ctr">
            <a:noFill/>
            <a:prstDash val="solid"/>
          </a:ln>
          <a:effectLst>
            <a:outerShdw blurRad="50800" dist="38100" dir="5400000" algn="t" rotWithShape="0">
              <a:prstClr val="black">
                <a:alpha val="40000"/>
              </a:prstClr>
            </a:outerShdw>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189号-星岩乐黑体" panose="00000500000000000000" charset="-122"/>
                <a:cs typeface="Times New Roman" panose="02020603050405020304" pitchFamily="18" charset="0"/>
                <a:sym typeface="+mn-lt"/>
              </a:rPr>
              <a:t>b</a:t>
            </a:r>
            <a:endParaRPr kumimoji="0" lang="zh-CN" altLang="en-US" sz="72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189号-星岩乐黑体" panose="00000500000000000000" charset="-122"/>
              <a:cs typeface="Times New Roman" panose="02020603050405020304" pitchFamily="18" charset="0"/>
              <a:sym typeface="+mn-lt"/>
            </a:endParaRPr>
          </a:p>
        </p:txBody>
      </p:sp>
      <p:sp>
        <p:nvSpPr>
          <p:cNvPr id="10" name="TextBox 9">
            <a:extLst>
              <a:ext uri="{FF2B5EF4-FFF2-40B4-BE49-F238E27FC236}">
                <a16:creationId xmlns:a16="http://schemas.microsoft.com/office/drawing/2014/main" id="{0D550EAE-AAF0-D827-BE38-2CA3003AC849}"/>
              </a:ext>
            </a:extLst>
          </p:cNvPr>
          <p:cNvSpPr txBox="1"/>
          <p:nvPr/>
        </p:nvSpPr>
        <p:spPr>
          <a:xfrm>
            <a:off x="3313175" y="2454462"/>
            <a:ext cx="5565649" cy="1323439"/>
          </a:xfrm>
          <a:prstGeom prst="rect">
            <a:avLst/>
          </a:prstGeom>
          <a:noFill/>
        </p:spPr>
        <p:txBody>
          <a:bodyPr wrap="square">
            <a:spAutoFit/>
          </a:bodyPr>
          <a:lstStyle/>
          <a:p>
            <a:pPr lvl="0" algn="ctr"/>
            <a:r>
              <a:rPr lang="en-US" sz="8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Nhan </a:t>
            </a:r>
            <a:r>
              <a:rPr lang="en-US" sz="80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đề</a:t>
            </a:r>
            <a:endParaRPr kumimoji="0" lang="en-SG" sz="59500" b="0" i="0" u="none" strike="noStrike" kern="1200" cap="none" spc="0" normalizeH="0" baseline="0" noProof="0" dirty="0">
              <a:ln>
                <a:noFill/>
              </a:ln>
              <a:solidFill>
                <a:srgbClr val="211E23"/>
              </a:solidFill>
              <a:effectLst/>
              <a:uLnTx/>
              <a:uFillTx/>
              <a:latin typeface="Arial"/>
              <a:ea typeface="+mn-ea"/>
              <a:cs typeface="Times New Roman" panose="02020603050405020304" pitchFamily="18" charset="0"/>
            </a:endParaRPr>
          </a:p>
        </p:txBody>
      </p:sp>
    </p:spTree>
    <p:extLst>
      <p:ext uri="{BB962C8B-B14F-4D97-AF65-F5344CB8AC3E}">
        <p14:creationId xmlns:p14="http://schemas.microsoft.com/office/powerpoint/2010/main" val="28154409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anim calcmode="lin" valueType="num">
                                      <p:cBhvr>
                                        <p:cTn id="17" dur="1000" fill="hold"/>
                                        <p:tgtEl>
                                          <p:spTgt spid="8"/>
                                        </p:tgtEl>
                                        <p:attrNameLst>
                                          <p:attrName>ppt_x</p:attrName>
                                        </p:attrNameLst>
                                      </p:cBhvr>
                                      <p:tavLst>
                                        <p:tav tm="0">
                                          <p:val>
                                            <p:strVal val="#ppt_x"/>
                                          </p:val>
                                        </p:tav>
                                        <p:tav tm="100000">
                                          <p:val>
                                            <p:strVal val="#ppt_x"/>
                                          </p:val>
                                        </p:tav>
                                      </p:tavLst>
                                    </p:anim>
                                    <p:anim calcmode="lin" valueType="num">
                                      <p:cBhvr>
                                        <p:cTn id="18" dur="1000" fill="hold"/>
                                        <p:tgtEl>
                                          <p:spTgt spid="8"/>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8E916E28-FF6C-081C-CEEA-50699200E970}"/>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7D37B9D3-EF2A-A21B-DC9C-FAC9529861F3}"/>
              </a:ext>
            </a:extLst>
          </p:cNvPr>
          <p:cNvSpPr txBox="1"/>
          <p:nvPr/>
        </p:nvSpPr>
        <p:spPr>
          <a:xfrm>
            <a:off x="4903654" y="-184625"/>
            <a:ext cx="7457954" cy="834524"/>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b. Nhan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đề</a:t>
            </a:r>
            <a:endParaRPr kumimoji="0" lang="en-SG"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 name="图片 21" descr="07">
            <a:extLst>
              <a:ext uri="{FF2B5EF4-FFF2-40B4-BE49-F238E27FC236}">
                <a16:creationId xmlns:a16="http://schemas.microsoft.com/office/drawing/2014/main" id="{E73A7C86-7C8B-9165-CD26-129847BDF37C}"/>
              </a:ext>
            </a:extLst>
          </p:cNvPr>
          <p:cNvPicPr>
            <a:picLocks noChangeAspect="1"/>
          </p:cNvPicPr>
          <p:nvPr/>
        </p:nvPicPr>
        <p:blipFill rotWithShape="1">
          <a:blip r:embed="rId3"/>
          <a:srcRect l="-10079" r="54429" b="80000"/>
          <a:stretch/>
        </p:blipFill>
        <p:spPr>
          <a:xfrm flipH="1">
            <a:off x="-169608" y="-402772"/>
            <a:ext cx="2358625" cy="1270819"/>
          </a:xfrm>
          <a:prstGeom prst="rect">
            <a:avLst/>
          </a:prstGeom>
        </p:spPr>
      </p:pic>
      <p:pic>
        <p:nvPicPr>
          <p:cNvPr id="3" name="图片 21" descr="07">
            <a:extLst>
              <a:ext uri="{FF2B5EF4-FFF2-40B4-BE49-F238E27FC236}">
                <a16:creationId xmlns:a16="http://schemas.microsoft.com/office/drawing/2014/main" id="{429F3CEE-E8F9-6E34-81A5-D8FF1B817C69}"/>
              </a:ext>
            </a:extLst>
          </p:cNvPr>
          <p:cNvPicPr>
            <a:picLocks noChangeAspect="1"/>
          </p:cNvPicPr>
          <p:nvPr/>
        </p:nvPicPr>
        <p:blipFill rotWithShape="1">
          <a:blip r:embed="rId3"/>
          <a:srcRect l="360" t="19575" r="47586" b="62808"/>
          <a:stretch/>
        </p:blipFill>
        <p:spPr>
          <a:xfrm flipH="1">
            <a:off x="-378359" y="382171"/>
            <a:ext cx="2206225" cy="1119369"/>
          </a:xfrm>
          <a:prstGeom prst="rect">
            <a:avLst/>
          </a:prstGeom>
        </p:spPr>
      </p:pic>
      <p:pic>
        <p:nvPicPr>
          <p:cNvPr id="6" name="图片 11">
            <a:extLst>
              <a:ext uri="{FF2B5EF4-FFF2-40B4-BE49-F238E27FC236}">
                <a16:creationId xmlns:a16="http://schemas.microsoft.com/office/drawing/2014/main" id="{BC1A381D-5741-00DC-863B-AF8BBEE6A9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39151" y="84487"/>
            <a:ext cx="8022457" cy="6845855"/>
          </a:xfrm>
          <a:prstGeom prst="rect">
            <a:avLst/>
          </a:prstGeom>
        </p:spPr>
      </p:pic>
      <p:sp>
        <p:nvSpPr>
          <p:cNvPr id="7" name="TextBox 2">
            <a:extLst>
              <a:ext uri="{FF2B5EF4-FFF2-40B4-BE49-F238E27FC236}">
                <a16:creationId xmlns:a16="http://schemas.microsoft.com/office/drawing/2014/main" id="{F02B5F04-B30E-3B82-D076-736A5BBA9FB6}"/>
              </a:ext>
            </a:extLst>
          </p:cNvPr>
          <p:cNvSpPr txBox="1"/>
          <p:nvPr/>
        </p:nvSpPr>
        <p:spPr>
          <a:xfrm>
            <a:off x="5456160" y="1528154"/>
            <a:ext cx="5886571" cy="3170099"/>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spcAft>
                <a:spcPts val="800"/>
              </a:spcAft>
            </a:pPr>
            <a:r>
              <a:rPr lang="en-US" sz="4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Nhan </a:t>
            </a:r>
            <a:r>
              <a:rPr lang="en-US" sz="4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4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4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4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4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4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4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dung bao </a:t>
            </a:r>
            <a:r>
              <a:rPr lang="en-US" sz="4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quát</a:t>
            </a:r>
            <a:r>
              <a:rPr lang="en-US" sz="4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4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VB </a:t>
            </a:r>
            <a:r>
              <a:rPr lang="en-US" sz="4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vì</a:t>
            </a:r>
            <a:r>
              <a:rPr lang="en-US" sz="4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4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4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chính</a:t>
            </a:r>
            <a:r>
              <a:rPr lang="en-US" sz="4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4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VB </a:t>
            </a:r>
            <a:r>
              <a:rPr lang="en-US" sz="4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kể</a:t>
            </a:r>
            <a:r>
              <a:rPr lang="en-US" sz="4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4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n-US" sz="4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Lục</a:t>
            </a:r>
            <a:r>
              <a:rPr lang="en-US" sz="4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Vân Tiên </a:t>
            </a:r>
            <a:r>
              <a:rPr lang="en-US" sz="4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cứu</a:t>
            </a:r>
            <a:r>
              <a:rPr lang="en-US" sz="4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Kiều</a:t>
            </a:r>
            <a:r>
              <a:rPr lang="en-US" sz="4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Nguyệt</a:t>
            </a:r>
            <a:r>
              <a:rPr lang="en-US" sz="4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Nga.</a:t>
            </a:r>
            <a:endParaRPr lang="en-SG" sz="4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Freeform 20">
            <a:extLst>
              <a:ext uri="{FF2B5EF4-FFF2-40B4-BE49-F238E27FC236}">
                <a16:creationId xmlns:a16="http://schemas.microsoft.com/office/drawing/2014/main" id="{80A22E54-9B86-5EEC-4C24-B0E265BCEED9}"/>
              </a:ext>
            </a:extLst>
          </p:cNvPr>
          <p:cNvSpPr/>
          <p:nvPr/>
        </p:nvSpPr>
        <p:spPr>
          <a:xfrm>
            <a:off x="428263" y="1158344"/>
            <a:ext cx="3910888" cy="2303067"/>
          </a:xfrm>
          <a:custGeom>
            <a:avLst/>
            <a:gdLst/>
            <a:ahLst/>
            <a:cxnLst/>
            <a:rect l="l" t="t" r="r" b="b"/>
            <a:pathLst>
              <a:path w="1538442" h="726914">
                <a:moveTo>
                  <a:pt x="0" y="0"/>
                </a:moveTo>
                <a:lnTo>
                  <a:pt x="1538441" y="0"/>
                </a:lnTo>
                <a:lnTo>
                  <a:pt x="1538441" y="726913"/>
                </a:lnTo>
                <a:lnTo>
                  <a:pt x="0" y="726913"/>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514350">
              <a:buClrTx/>
              <a:defRPr/>
            </a:pPr>
            <a:r>
              <a:rPr lang="en-US" sz="3600" b="1" kern="1200" dirty="0" err="1">
                <a:solidFill>
                  <a:prstClr val="black"/>
                </a:solidFill>
                <a:latin typeface="Times New Roman" panose="02020603050405020304" pitchFamily="18" charset="0"/>
                <a:ea typeface="+mn-ea"/>
                <a:cs typeface="Times New Roman" panose="02020603050405020304" pitchFamily="18" charset="0"/>
              </a:rPr>
              <a:t>Lục</a:t>
            </a:r>
            <a:r>
              <a:rPr lang="en-US" sz="3600" b="1" kern="1200" dirty="0">
                <a:solidFill>
                  <a:prstClr val="black"/>
                </a:solidFill>
                <a:latin typeface="Times New Roman" panose="02020603050405020304" pitchFamily="18" charset="0"/>
                <a:ea typeface="+mn-ea"/>
                <a:cs typeface="Times New Roman" panose="02020603050405020304" pitchFamily="18" charset="0"/>
              </a:rPr>
              <a:t> Vân Tiên </a:t>
            </a:r>
            <a:r>
              <a:rPr lang="en-US" sz="3600" b="1" kern="1200" dirty="0" err="1">
                <a:solidFill>
                  <a:prstClr val="black"/>
                </a:solidFill>
                <a:latin typeface="Times New Roman" panose="02020603050405020304" pitchFamily="18" charset="0"/>
                <a:ea typeface="+mn-ea"/>
                <a:cs typeface="Times New Roman" panose="02020603050405020304" pitchFamily="18" charset="0"/>
              </a:rPr>
              <a:t>cứu</a:t>
            </a:r>
            <a:r>
              <a:rPr lang="en-US" sz="3600" b="1" kern="1200" dirty="0">
                <a:solidFill>
                  <a:prstClr val="black"/>
                </a:solidFill>
                <a:latin typeface="Times New Roman" panose="02020603050405020304" pitchFamily="18" charset="0"/>
                <a:ea typeface="+mn-ea"/>
                <a:cs typeface="Times New Roman" panose="02020603050405020304" pitchFamily="18" charset="0"/>
              </a:rPr>
              <a:t> </a:t>
            </a:r>
            <a:r>
              <a:rPr lang="en-US" sz="3600" b="1" kern="1200" dirty="0" err="1">
                <a:solidFill>
                  <a:prstClr val="black"/>
                </a:solidFill>
                <a:latin typeface="Times New Roman" panose="02020603050405020304" pitchFamily="18" charset="0"/>
                <a:ea typeface="+mn-ea"/>
                <a:cs typeface="Times New Roman" panose="02020603050405020304" pitchFamily="18" charset="0"/>
              </a:rPr>
              <a:t>Kiều</a:t>
            </a:r>
            <a:r>
              <a:rPr lang="en-US" sz="3600" b="1" kern="1200" dirty="0">
                <a:solidFill>
                  <a:prstClr val="black"/>
                </a:solidFill>
                <a:latin typeface="Times New Roman" panose="02020603050405020304" pitchFamily="18" charset="0"/>
                <a:ea typeface="+mn-ea"/>
                <a:cs typeface="Times New Roman" panose="02020603050405020304" pitchFamily="18" charset="0"/>
              </a:rPr>
              <a:t> </a:t>
            </a:r>
            <a:r>
              <a:rPr lang="en-US" sz="3600" b="1" kern="1200" dirty="0" err="1">
                <a:solidFill>
                  <a:prstClr val="black"/>
                </a:solidFill>
                <a:latin typeface="Times New Roman" panose="02020603050405020304" pitchFamily="18" charset="0"/>
                <a:ea typeface="+mn-ea"/>
                <a:cs typeface="Times New Roman" panose="02020603050405020304" pitchFamily="18" charset="0"/>
              </a:rPr>
              <a:t>Nguyệt</a:t>
            </a:r>
            <a:r>
              <a:rPr lang="en-US" sz="3600" b="1" kern="1200" dirty="0">
                <a:solidFill>
                  <a:prstClr val="black"/>
                </a:solidFill>
                <a:latin typeface="Times New Roman" panose="02020603050405020304" pitchFamily="18" charset="0"/>
                <a:ea typeface="+mn-ea"/>
                <a:cs typeface="Times New Roman" panose="02020603050405020304" pitchFamily="18" charset="0"/>
              </a:rPr>
              <a:t> Nga</a:t>
            </a:r>
            <a:endParaRPr lang="en-SG" sz="3600" b="1" kern="1200" dirty="0">
              <a:solidFill>
                <a:prstClr val="black"/>
              </a:solidFill>
              <a:latin typeface="Times New Roman" panose="02020603050405020304" pitchFamily="18" charset="0"/>
              <a:ea typeface="+mn-ea"/>
              <a:cs typeface="Times New Roman" panose="02020603050405020304" pitchFamily="18" charset="0"/>
            </a:endParaRPr>
          </a:p>
        </p:txBody>
      </p:sp>
      <p:pic>
        <p:nvPicPr>
          <p:cNvPr id="11" name="Picture 10" descr="A group of people in traditional clothes&#10;&#10;Description automatically generated">
            <a:extLst>
              <a:ext uri="{FF2B5EF4-FFF2-40B4-BE49-F238E27FC236}">
                <a16:creationId xmlns:a16="http://schemas.microsoft.com/office/drawing/2014/main" id="{71A70E90-2E03-CA06-30E9-96958F5E8E10}"/>
              </a:ext>
            </a:extLst>
          </p:cNvPr>
          <p:cNvPicPr>
            <a:picLocks noChangeAspect="1"/>
          </p:cNvPicPr>
          <p:nvPr/>
        </p:nvPicPr>
        <p:blipFill rotWithShape="1">
          <a:blip r:embed="rId7"/>
          <a:srcRect l="-1" r="-10819" b="13640"/>
          <a:stretch/>
        </p:blipFill>
        <p:spPr>
          <a:xfrm>
            <a:off x="1329" y="3264546"/>
            <a:ext cx="4130833" cy="3593454"/>
          </a:xfrm>
          <a:prstGeom prst="rect">
            <a:avLst/>
          </a:prstGeom>
        </p:spPr>
      </p:pic>
    </p:spTree>
    <p:extLst>
      <p:ext uri="{BB962C8B-B14F-4D97-AF65-F5344CB8AC3E}">
        <p14:creationId xmlns:p14="http://schemas.microsoft.com/office/powerpoint/2010/main" val="366588710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par>
                                <p:cTn id="18" presetID="16" presetClass="entr" presetSubtype="21"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572ACC-86B4-1387-DF7B-623AD08F1CF6}"/>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27F27490-1C10-B807-10F1-E2AC2E9199F5}"/>
              </a:ext>
            </a:extLst>
          </p:cNvPr>
          <p:cNvPicPr>
            <a:picLocks noChangeAspect="1"/>
          </p:cNvPicPr>
          <p:nvPr/>
        </p:nvPicPr>
        <p:blipFill>
          <a:blip r:embed="rId3"/>
          <a:stretch>
            <a:fillRect/>
          </a:stretch>
        </p:blipFill>
        <p:spPr>
          <a:xfrm>
            <a:off x="0" y="0"/>
            <a:ext cx="12192000" cy="6857999"/>
          </a:xfrm>
          <a:prstGeom prst="rect">
            <a:avLst/>
          </a:prstGeom>
        </p:spPr>
      </p:pic>
      <p:sp>
        <p:nvSpPr>
          <p:cNvPr id="176" name="矩形 175">
            <a:extLst>
              <a:ext uri="{FF2B5EF4-FFF2-40B4-BE49-F238E27FC236}">
                <a16:creationId xmlns:a16="http://schemas.microsoft.com/office/drawing/2014/main" id="{B4EBD1DE-F1A5-93A6-BDDF-C51EF67DE303}"/>
              </a:ext>
            </a:extLst>
          </p:cNvPr>
          <p:cNvSpPr/>
          <p:nvPr/>
        </p:nvSpPr>
        <p:spPr>
          <a:xfrm>
            <a:off x="2680492" y="-215153"/>
            <a:ext cx="6831016" cy="7460015"/>
          </a:xfrm>
          <a:prstGeom prst="rect">
            <a:avLst/>
          </a:prstGeom>
          <a:solidFill>
            <a:schemeClr val="bg1"/>
          </a:solidFill>
          <a:ln>
            <a:noFill/>
          </a:ln>
          <a:effectLst>
            <a:outerShdw blurRad="3810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Montserrat Medium" panose="00000600000000000000" pitchFamily="2" charset="0"/>
              <a:ea typeface="等线" panose="02010600030101010101" pitchFamily="2" charset="-122"/>
              <a:cs typeface="Montserrat Medium" panose="00000600000000000000" pitchFamily="2" charset="0"/>
            </a:endParaRPr>
          </a:p>
        </p:txBody>
      </p:sp>
      <p:pic>
        <p:nvPicPr>
          <p:cNvPr id="12" name="图片 18">
            <a:extLst>
              <a:ext uri="{FF2B5EF4-FFF2-40B4-BE49-F238E27FC236}">
                <a16:creationId xmlns:a16="http://schemas.microsoft.com/office/drawing/2014/main" id="{21B840C2-AA68-1889-F46E-F1EBEDBF548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339" t="48628" r="73602"/>
          <a:stretch/>
        </p:blipFill>
        <p:spPr>
          <a:xfrm>
            <a:off x="0" y="4126381"/>
            <a:ext cx="2727860" cy="2737067"/>
          </a:xfrm>
          <a:prstGeom prst="rect">
            <a:avLst/>
          </a:prstGeom>
        </p:spPr>
      </p:pic>
      <p:pic>
        <p:nvPicPr>
          <p:cNvPr id="102" name="图片 101">
            <a:extLst>
              <a:ext uri="{FF2B5EF4-FFF2-40B4-BE49-F238E27FC236}">
                <a16:creationId xmlns:a16="http://schemas.microsoft.com/office/drawing/2014/main" id="{A0066AEE-CF8B-5093-FB48-4956A53EF92E}"/>
              </a:ext>
            </a:extLst>
          </p:cNvPr>
          <p:cNvPicPr>
            <a:picLocks noChangeAspect="1"/>
          </p:cNvPicPr>
          <p:nvPr/>
        </p:nvPicPr>
        <p:blipFill rotWithShape="1">
          <a:blip r:embed="rId5">
            <a:extLst>
              <a:ext uri="{28A0092B-C50C-407E-A947-70E740481C1C}">
                <a14:useLocalDpi xmlns:a14="http://schemas.microsoft.com/office/drawing/2010/main" val="0"/>
              </a:ext>
            </a:extLst>
          </a:blip>
          <a:srcRect l="12757" r="50000" b="40242"/>
          <a:stretch>
            <a:fillRect/>
          </a:stretch>
        </p:blipFill>
        <p:spPr>
          <a:xfrm>
            <a:off x="3405069" y="5415483"/>
            <a:ext cx="1106926" cy="888060"/>
          </a:xfrm>
          <a:prstGeom prst="rect">
            <a:avLst/>
          </a:prstGeom>
        </p:spPr>
      </p:pic>
      <p:pic>
        <p:nvPicPr>
          <p:cNvPr id="103" name="图片 102">
            <a:extLst>
              <a:ext uri="{FF2B5EF4-FFF2-40B4-BE49-F238E27FC236}">
                <a16:creationId xmlns:a16="http://schemas.microsoft.com/office/drawing/2014/main" id="{58DAB3CF-5232-D508-AFCF-1A73D7259008}"/>
              </a:ext>
            </a:extLst>
          </p:cNvPr>
          <p:cNvPicPr>
            <a:picLocks noChangeAspect="1"/>
          </p:cNvPicPr>
          <p:nvPr/>
        </p:nvPicPr>
        <p:blipFill rotWithShape="1">
          <a:blip r:embed="rId5">
            <a:extLst>
              <a:ext uri="{28A0092B-C50C-407E-A947-70E740481C1C}">
                <a14:useLocalDpi xmlns:a14="http://schemas.microsoft.com/office/drawing/2010/main" val="0"/>
              </a:ext>
            </a:extLst>
          </a:blip>
          <a:srcRect l="12757" r="50000" b="40242"/>
          <a:stretch>
            <a:fillRect/>
          </a:stretch>
        </p:blipFill>
        <p:spPr>
          <a:xfrm>
            <a:off x="8092000" y="2637453"/>
            <a:ext cx="1106926" cy="888060"/>
          </a:xfrm>
          <a:prstGeom prst="rect">
            <a:avLst/>
          </a:prstGeom>
        </p:spPr>
      </p:pic>
      <p:pic>
        <p:nvPicPr>
          <p:cNvPr id="104" name="图片 103">
            <a:extLst>
              <a:ext uri="{FF2B5EF4-FFF2-40B4-BE49-F238E27FC236}">
                <a16:creationId xmlns:a16="http://schemas.microsoft.com/office/drawing/2014/main" id="{5A4F2BFA-3977-0C25-B7D9-CD00ED51D7BE}"/>
              </a:ext>
            </a:extLst>
          </p:cNvPr>
          <p:cNvPicPr>
            <a:picLocks noChangeAspect="1"/>
          </p:cNvPicPr>
          <p:nvPr/>
        </p:nvPicPr>
        <p:blipFill rotWithShape="1">
          <a:blip r:embed="rId5">
            <a:extLst>
              <a:ext uri="{28A0092B-C50C-407E-A947-70E740481C1C}">
                <a14:useLocalDpi xmlns:a14="http://schemas.microsoft.com/office/drawing/2010/main" val="0"/>
              </a:ext>
            </a:extLst>
          </a:blip>
          <a:srcRect l="12757" r="50000" b="40242"/>
          <a:stretch>
            <a:fillRect/>
          </a:stretch>
        </p:blipFill>
        <p:spPr>
          <a:xfrm>
            <a:off x="3306326" y="376218"/>
            <a:ext cx="1106926" cy="888060"/>
          </a:xfrm>
          <a:prstGeom prst="rect">
            <a:avLst/>
          </a:prstGeom>
        </p:spPr>
      </p:pic>
      <p:pic>
        <p:nvPicPr>
          <p:cNvPr id="2" name="图片 10">
            <a:extLst>
              <a:ext uri="{FF2B5EF4-FFF2-40B4-BE49-F238E27FC236}">
                <a16:creationId xmlns:a16="http://schemas.microsoft.com/office/drawing/2014/main" id="{9B4D08FA-7D92-9430-9EF9-AB297793E1E4}"/>
              </a:ext>
            </a:extLst>
          </p:cNvPr>
          <p:cNvPicPr>
            <a:picLocks noChangeAspect="1"/>
          </p:cNvPicPr>
          <p:nvPr/>
        </p:nvPicPr>
        <p:blipFill>
          <a:blip r:embed="rId6" cstate="screen"/>
          <a:stretch>
            <a:fillRect/>
          </a:stretch>
        </p:blipFill>
        <p:spPr>
          <a:xfrm>
            <a:off x="9415781" y="3114040"/>
            <a:ext cx="2856610" cy="1633298"/>
          </a:xfrm>
          <a:prstGeom prst="rect">
            <a:avLst/>
          </a:prstGeom>
        </p:spPr>
      </p:pic>
      <p:pic>
        <p:nvPicPr>
          <p:cNvPr id="4" name="图片 31">
            <a:extLst>
              <a:ext uri="{FF2B5EF4-FFF2-40B4-BE49-F238E27FC236}">
                <a16:creationId xmlns:a16="http://schemas.microsoft.com/office/drawing/2014/main" id="{9EA7C5EB-C893-D75D-2C92-EE101970C956}"/>
              </a:ext>
            </a:extLst>
          </p:cNvPr>
          <p:cNvPicPr>
            <a:picLocks noChangeAspect="1"/>
          </p:cNvPicPr>
          <p:nvPr/>
        </p:nvPicPr>
        <p:blipFill rotWithShape="1">
          <a:blip r:embed="rId7" cstate="screen"/>
          <a:srcRect/>
          <a:stretch>
            <a:fillRect/>
          </a:stretch>
        </p:blipFill>
        <p:spPr>
          <a:xfrm>
            <a:off x="2245179" y="594606"/>
            <a:ext cx="937836" cy="863045"/>
          </a:xfrm>
          <a:prstGeom prst="rect">
            <a:avLst/>
          </a:prstGeom>
        </p:spPr>
      </p:pic>
      <p:pic>
        <p:nvPicPr>
          <p:cNvPr id="3" name="图片 18">
            <a:extLst>
              <a:ext uri="{FF2B5EF4-FFF2-40B4-BE49-F238E27FC236}">
                <a16:creationId xmlns:a16="http://schemas.microsoft.com/office/drawing/2014/main" id="{E2C2696C-B393-F8B4-790A-B224D0827459}"/>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l="30522" t="44006" r="28149" b="-1"/>
          <a:stretch/>
        </p:blipFill>
        <p:spPr>
          <a:xfrm flipH="1">
            <a:off x="10406774" y="4747338"/>
            <a:ext cx="2048271" cy="1032967"/>
          </a:xfrm>
          <a:prstGeom prst="rect">
            <a:avLst/>
          </a:prstGeom>
        </p:spPr>
      </p:pic>
      <p:pic>
        <p:nvPicPr>
          <p:cNvPr id="18" name="图片 21" descr="07">
            <a:extLst>
              <a:ext uri="{FF2B5EF4-FFF2-40B4-BE49-F238E27FC236}">
                <a16:creationId xmlns:a16="http://schemas.microsoft.com/office/drawing/2014/main" id="{1C8BD033-5E44-3FB7-0AA7-216CE1D9D16F}"/>
              </a:ext>
            </a:extLst>
          </p:cNvPr>
          <p:cNvPicPr>
            <a:picLocks noChangeAspect="1"/>
          </p:cNvPicPr>
          <p:nvPr/>
        </p:nvPicPr>
        <p:blipFill>
          <a:blip r:embed="rId9"/>
          <a:srcRect r="54430" b="60000"/>
          <a:stretch>
            <a:fillRect/>
          </a:stretch>
        </p:blipFill>
        <p:spPr>
          <a:xfrm flipH="1">
            <a:off x="10091328" y="-289534"/>
            <a:ext cx="2242277" cy="2950745"/>
          </a:xfrm>
          <a:prstGeom prst="rect">
            <a:avLst/>
          </a:prstGeom>
        </p:spPr>
      </p:pic>
      <p:pic>
        <p:nvPicPr>
          <p:cNvPr id="19" name="图片 5">
            <a:extLst>
              <a:ext uri="{FF2B5EF4-FFF2-40B4-BE49-F238E27FC236}">
                <a16:creationId xmlns:a16="http://schemas.microsoft.com/office/drawing/2014/main" id="{DB9FE5DF-A0C6-A6FA-75B2-46ED8F062D9E}"/>
              </a:ext>
            </a:extLst>
          </p:cNvPr>
          <p:cNvPicPr>
            <a:picLocks noChangeAspect="1"/>
          </p:cNvPicPr>
          <p:nvPr/>
        </p:nvPicPr>
        <p:blipFill rotWithShape="1">
          <a:blip r:embed="rId10">
            <a:extLst>
              <a:ext uri="{28A0092B-C50C-407E-A947-70E740481C1C}">
                <a14:useLocalDpi xmlns:a14="http://schemas.microsoft.com/office/drawing/2010/main"/>
              </a:ext>
            </a:extLst>
          </a:blip>
          <a:srcRect r="12117" b="34072"/>
          <a:stretch/>
        </p:blipFill>
        <p:spPr>
          <a:xfrm>
            <a:off x="0" y="4347288"/>
            <a:ext cx="12178386" cy="2530713"/>
          </a:xfrm>
          <a:prstGeom prst="rect">
            <a:avLst/>
          </a:prstGeom>
        </p:spPr>
      </p:pic>
      <p:pic>
        <p:nvPicPr>
          <p:cNvPr id="5" name="Picture 4" descr="A person in a red hat and brown coat holding a stick&#10;&#10;Description automatically generated">
            <a:extLst>
              <a:ext uri="{FF2B5EF4-FFF2-40B4-BE49-F238E27FC236}">
                <a16:creationId xmlns:a16="http://schemas.microsoft.com/office/drawing/2014/main" id="{E832638A-2E65-ED62-1342-E8D7AECFCC9E}"/>
              </a:ext>
            </a:extLst>
          </p:cNvPr>
          <p:cNvPicPr>
            <a:picLocks noChangeAspect="1"/>
          </p:cNvPicPr>
          <p:nvPr/>
        </p:nvPicPr>
        <p:blipFill rotWithShape="1">
          <a:blip r:embed="rId11"/>
          <a:srcRect l="45894" b="9131"/>
          <a:stretch/>
        </p:blipFill>
        <p:spPr>
          <a:xfrm>
            <a:off x="9128867" y="2284822"/>
            <a:ext cx="4004217" cy="4763036"/>
          </a:xfrm>
          <a:prstGeom prst="rect">
            <a:avLst/>
          </a:prstGeom>
        </p:spPr>
      </p:pic>
      <p:pic>
        <p:nvPicPr>
          <p:cNvPr id="7" name="Picture 6" descr="A group of men fighting with swords&#10;&#10;Description automatically generated">
            <a:extLst>
              <a:ext uri="{FF2B5EF4-FFF2-40B4-BE49-F238E27FC236}">
                <a16:creationId xmlns:a16="http://schemas.microsoft.com/office/drawing/2014/main" id="{6E3F0ED2-58C9-DDD0-5159-D6593001810C}"/>
              </a:ext>
            </a:extLst>
          </p:cNvPr>
          <p:cNvPicPr>
            <a:picLocks noChangeAspect="1"/>
          </p:cNvPicPr>
          <p:nvPr/>
        </p:nvPicPr>
        <p:blipFill>
          <a:blip r:embed="rId12"/>
          <a:stretch>
            <a:fillRect/>
          </a:stretch>
        </p:blipFill>
        <p:spPr>
          <a:xfrm>
            <a:off x="-80390" y="3326744"/>
            <a:ext cx="4985796" cy="3531255"/>
          </a:xfrm>
          <a:prstGeom prst="rect">
            <a:avLst/>
          </a:prstGeom>
        </p:spPr>
      </p:pic>
      <p:sp>
        <p:nvSpPr>
          <p:cNvPr id="8" name="圆角矩形 7">
            <a:extLst>
              <a:ext uri="{FF2B5EF4-FFF2-40B4-BE49-F238E27FC236}">
                <a16:creationId xmlns:a16="http://schemas.microsoft.com/office/drawing/2014/main" id="{623B09FA-B20F-21E3-57A5-029A13B85F84}"/>
              </a:ext>
            </a:extLst>
          </p:cNvPr>
          <p:cNvSpPr/>
          <p:nvPr/>
        </p:nvSpPr>
        <p:spPr>
          <a:xfrm>
            <a:off x="5239973" y="820623"/>
            <a:ext cx="1508326" cy="1180337"/>
          </a:xfrm>
          <a:prstGeom prst="roundRect">
            <a:avLst>
              <a:gd name="adj" fmla="val 50000"/>
            </a:avLst>
          </a:prstGeom>
          <a:solidFill>
            <a:srgbClr val="FED86E"/>
          </a:solidFill>
          <a:ln w="50800" cap="flat" cmpd="sng" algn="ctr">
            <a:noFill/>
            <a:prstDash val="solid"/>
          </a:ln>
          <a:effectLst>
            <a:outerShdw blurRad="50800" dist="38100" dir="5400000" algn="t" rotWithShape="0">
              <a:prstClr val="black">
                <a:alpha val="40000"/>
              </a:prstClr>
            </a:outerShdw>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189号-星岩乐黑体" panose="00000500000000000000" charset="-122"/>
                <a:cs typeface="Times New Roman" panose="02020603050405020304" pitchFamily="18" charset="0"/>
                <a:sym typeface="+mn-lt"/>
              </a:rPr>
              <a:t>c</a:t>
            </a:r>
            <a:endParaRPr kumimoji="0" lang="zh-CN" altLang="en-US" sz="72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189号-星岩乐黑体" panose="00000500000000000000" charset="-122"/>
              <a:cs typeface="Times New Roman" panose="02020603050405020304" pitchFamily="18" charset="0"/>
              <a:sym typeface="+mn-lt"/>
            </a:endParaRPr>
          </a:p>
        </p:txBody>
      </p:sp>
      <p:sp>
        <p:nvSpPr>
          <p:cNvPr id="10" name="TextBox 9">
            <a:extLst>
              <a:ext uri="{FF2B5EF4-FFF2-40B4-BE49-F238E27FC236}">
                <a16:creationId xmlns:a16="http://schemas.microsoft.com/office/drawing/2014/main" id="{7B4856F1-6728-260A-B0F9-0134FA32EC8A}"/>
              </a:ext>
            </a:extLst>
          </p:cNvPr>
          <p:cNvSpPr txBox="1"/>
          <p:nvPr/>
        </p:nvSpPr>
        <p:spPr>
          <a:xfrm>
            <a:off x="3313175" y="2454462"/>
            <a:ext cx="5565649" cy="3139321"/>
          </a:xfrm>
          <a:prstGeom prst="rect">
            <a:avLst/>
          </a:prstGeom>
          <a:noFill/>
        </p:spPr>
        <p:txBody>
          <a:bodyPr wrap="square">
            <a:spAutoFit/>
          </a:bodyPr>
          <a:lstStyle/>
          <a:p>
            <a:pPr algn="ctr"/>
            <a:r>
              <a:rPr lang="vi-VN" sz="6600" b="1" dirty="0">
                <a:latin typeface="+mj-lt"/>
              </a:rPr>
              <a:t>Hình tượng nhân vật Lục Vân Tiên </a:t>
            </a:r>
            <a:endParaRPr lang="en-SG" sz="6600" dirty="0">
              <a:latin typeface="+mj-lt"/>
            </a:endParaRPr>
          </a:p>
        </p:txBody>
      </p:sp>
    </p:spTree>
    <p:extLst>
      <p:ext uri="{BB962C8B-B14F-4D97-AF65-F5344CB8AC3E}">
        <p14:creationId xmlns:p14="http://schemas.microsoft.com/office/powerpoint/2010/main" val="4728898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anim calcmode="lin" valueType="num">
                                      <p:cBhvr>
                                        <p:cTn id="17" dur="1000" fill="hold"/>
                                        <p:tgtEl>
                                          <p:spTgt spid="8"/>
                                        </p:tgtEl>
                                        <p:attrNameLst>
                                          <p:attrName>ppt_x</p:attrName>
                                        </p:attrNameLst>
                                      </p:cBhvr>
                                      <p:tavLst>
                                        <p:tav tm="0">
                                          <p:val>
                                            <p:strVal val="#ppt_x"/>
                                          </p:val>
                                        </p:tav>
                                        <p:tav tm="100000">
                                          <p:val>
                                            <p:strVal val="#ppt_x"/>
                                          </p:val>
                                        </p:tav>
                                      </p:tavLst>
                                    </p:anim>
                                    <p:anim calcmode="lin" valueType="num">
                                      <p:cBhvr>
                                        <p:cTn id="18" dur="1000" fill="hold"/>
                                        <p:tgtEl>
                                          <p:spTgt spid="8"/>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8E916E28-FF6C-081C-CEEA-50699200E970}"/>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7D37B9D3-EF2A-A21B-DC9C-FAC9529861F3}"/>
              </a:ext>
            </a:extLst>
          </p:cNvPr>
          <p:cNvSpPr txBox="1"/>
          <p:nvPr/>
        </p:nvSpPr>
        <p:spPr>
          <a:xfrm>
            <a:off x="2692400" y="46894"/>
            <a:ext cx="6807200" cy="584775"/>
          </a:xfrm>
          <a:prstGeom prst="rect">
            <a:avLst/>
          </a:prstGeom>
          <a:solidFill>
            <a:srgbClr val="C8B596"/>
          </a:solidFill>
        </p:spPr>
        <p:txBody>
          <a:bodyPr wrap="square">
            <a:spAutoFit/>
          </a:bodyPr>
          <a:lstStyle/>
          <a:p>
            <a:pPr algn="just">
              <a:spcAft>
                <a:spcPts val="800"/>
              </a:spcAft>
            </a:pP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c</a:t>
            </a:r>
            <a:r>
              <a:rPr lang="vi-VN" sz="3200" b="1" dirty="0">
                <a:effectLst/>
                <a:latin typeface="Times New Roman" panose="02020603050405020304" pitchFamily="18" charset="0"/>
                <a:ea typeface="Calibri" panose="020F0502020204030204" pitchFamily="34" charset="0"/>
                <a:cs typeface="Times New Roman" panose="02020603050405020304" pitchFamily="18" charset="0"/>
              </a:rPr>
              <a:t>. Hình tượng nhân vật Lục Vân Tiên </a:t>
            </a:r>
            <a:endParaRPr lang="en-SG" sz="3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图片 21" descr="07">
            <a:extLst>
              <a:ext uri="{FF2B5EF4-FFF2-40B4-BE49-F238E27FC236}">
                <a16:creationId xmlns:a16="http://schemas.microsoft.com/office/drawing/2014/main" id="{E73A7C86-7C8B-9165-CD26-129847BDF37C}"/>
              </a:ext>
            </a:extLst>
          </p:cNvPr>
          <p:cNvPicPr>
            <a:picLocks noChangeAspect="1"/>
          </p:cNvPicPr>
          <p:nvPr/>
        </p:nvPicPr>
        <p:blipFill rotWithShape="1">
          <a:blip r:embed="rId3"/>
          <a:srcRect l="-10079" r="54429" b="80000"/>
          <a:stretch/>
        </p:blipFill>
        <p:spPr>
          <a:xfrm flipH="1">
            <a:off x="-169608" y="-402772"/>
            <a:ext cx="2358625" cy="1270819"/>
          </a:xfrm>
          <a:prstGeom prst="rect">
            <a:avLst/>
          </a:prstGeom>
        </p:spPr>
      </p:pic>
      <p:pic>
        <p:nvPicPr>
          <p:cNvPr id="3" name="图片 21" descr="07">
            <a:extLst>
              <a:ext uri="{FF2B5EF4-FFF2-40B4-BE49-F238E27FC236}">
                <a16:creationId xmlns:a16="http://schemas.microsoft.com/office/drawing/2014/main" id="{429F3CEE-E8F9-6E34-81A5-D8FF1B817C69}"/>
              </a:ext>
            </a:extLst>
          </p:cNvPr>
          <p:cNvPicPr>
            <a:picLocks noChangeAspect="1"/>
          </p:cNvPicPr>
          <p:nvPr/>
        </p:nvPicPr>
        <p:blipFill rotWithShape="1">
          <a:blip r:embed="rId3"/>
          <a:srcRect l="360" t="19575" r="47586" b="62808"/>
          <a:stretch/>
        </p:blipFill>
        <p:spPr>
          <a:xfrm flipH="1">
            <a:off x="-378359" y="382171"/>
            <a:ext cx="2206225" cy="1119369"/>
          </a:xfrm>
          <a:prstGeom prst="rect">
            <a:avLst/>
          </a:prstGeom>
        </p:spPr>
      </p:pic>
      <p:grpSp>
        <p:nvGrpSpPr>
          <p:cNvPr id="5" name="Google Shape;3607;p43">
            <a:extLst>
              <a:ext uri="{FF2B5EF4-FFF2-40B4-BE49-F238E27FC236}">
                <a16:creationId xmlns:a16="http://schemas.microsoft.com/office/drawing/2014/main" id="{C87AD174-3745-E312-9148-CCF636453B2A}"/>
              </a:ext>
            </a:extLst>
          </p:cNvPr>
          <p:cNvGrpSpPr/>
          <p:nvPr/>
        </p:nvGrpSpPr>
        <p:grpSpPr>
          <a:xfrm>
            <a:off x="42855" y="1304180"/>
            <a:ext cx="3026434" cy="4801754"/>
            <a:chOff x="9933811" y="1983868"/>
            <a:chExt cx="2082600" cy="3139769"/>
          </a:xfrm>
        </p:grpSpPr>
        <p:sp>
          <p:nvSpPr>
            <p:cNvPr id="6" name="Google Shape;3608;p43">
              <a:extLst>
                <a:ext uri="{FF2B5EF4-FFF2-40B4-BE49-F238E27FC236}">
                  <a16:creationId xmlns:a16="http://schemas.microsoft.com/office/drawing/2014/main" id="{82F45E0D-EC31-76D8-7D6A-7F25CF3EAA34}"/>
                </a:ext>
              </a:extLst>
            </p:cNvPr>
            <p:cNvSpPr/>
            <p:nvPr/>
          </p:nvSpPr>
          <p:spPr>
            <a:xfrm>
              <a:off x="10044476" y="1983868"/>
              <a:ext cx="1971935" cy="1998753"/>
            </a:xfrm>
            <a:custGeom>
              <a:avLst/>
              <a:gdLst/>
              <a:ahLst/>
              <a:cxnLst/>
              <a:rect l="l" t="t" r="r" b="b"/>
              <a:pathLst>
                <a:path w="43519" h="38582" extrusionOk="0">
                  <a:moveTo>
                    <a:pt x="20499" y="1"/>
                  </a:moveTo>
                  <a:cubicBezTo>
                    <a:pt x="10744" y="1"/>
                    <a:pt x="2835" y="4758"/>
                    <a:pt x="1350" y="11994"/>
                  </a:cubicBezTo>
                  <a:cubicBezTo>
                    <a:pt x="0" y="18604"/>
                    <a:pt x="2434" y="22616"/>
                    <a:pt x="4250" y="28375"/>
                  </a:cubicBezTo>
                  <a:cubicBezTo>
                    <a:pt x="6065" y="34134"/>
                    <a:pt x="3041" y="38582"/>
                    <a:pt x="3041" y="38582"/>
                  </a:cubicBezTo>
                  <a:cubicBezTo>
                    <a:pt x="3041" y="38582"/>
                    <a:pt x="14230" y="38582"/>
                    <a:pt x="26185" y="35524"/>
                  </a:cubicBezTo>
                  <a:cubicBezTo>
                    <a:pt x="31915" y="34060"/>
                    <a:pt x="41192" y="30207"/>
                    <a:pt x="42355" y="19506"/>
                  </a:cubicBezTo>
                  <a:cubicBezTo>
                    <a:pt x="43518" y="8800"/>
                    <a:pt x="36267" y="1844"/>
                    <a:pt x="24670" y="284"/>
                  </a:cubicBezTo>
                  <a:cubicBezTo>
                    <a:pt x="23252" y="93"/>
                    <a:pt x="21858" y="1"/>
                    <a:pt x="20499" y="1"/>
                  </a:cubicBezTo>
                  <a:close/>
                </a:path>
              </a:pathLst>
            </a:custGeom>
            <a:solidFill>
              <a:srgbClr val="FCF2E3"/>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7" name="Google Shape;3609;p43">
              <a:extLst>
                <a:ext uri="{FF2B5EF4-FFF2-40B4-BE49-F238E27FC236}">
                  <a16:creationId xmlns:a16="http://schemas.microsoft.com/office/drawing/2014/main" id="{DBFB3B2D-A362-59EB-67AB-108CA51E45A2}"/>
                </a:ext>
              </a:extLst>
            </p:cNvPr>
            <p:cNvSpPr/>
            <p:nvPr/>
          </p:nvSpPr>
          <p:spPr>
            <a:xfrm>
              <a:off x="9980489" y="3485306"/>
              <a:ext cx="1606891" cy="515071"/>
            </a:xfrm>
            <a:custGeom>
              <a:avLst/>
              <a:gdLst/>
              <a:ahLst/>
              <a:cxnLst/>
              <a:rect l="l" t="t" r="r" b="b"/>
              <a:pathLst>
                <a:path w="41034" h="13153" extrusionOk="0">
                  <a:moveTo>
                    <a:pt x="7053" y="1"/>
                  </a:moveTo>
                  <a:lnTo>
                    <a:pt x="0" y="1402"/>
                  </a:lnTo>
                  <a:lnTo>
                    <a:pt x="2661" y="4449"/>
                  </a:lnTo>
                  <a:lnTo>
                    <a:pt x="4987" y="7995"/>
                  </a:lnTo>
                  <a:cubicBezTo>
                    <a:pt x="4987" y="7995"/>
                    <a:pt x="7461" y="11774"/>
                    <a:pt x="7558" y="11910"/>
                  </a:cubicBezTo>
                  <a:cubicBezTo>
                    <a:pt x="7648" y="12052"/>
                    <a:pt x="12119" y="13153"/>
                    <a:pt x="12119" y="13153"/>
                  </a:cubicBezTo>
                  <a:lnTo>
                    <a:pt x="12431" y="11836"/>
                  </a:lnTo>
                  <a:lnTo>
                    <a:pt x="14145" y="12143"/>
                  </a:lnTo>
                  <a:lnTo>
                    <a:pt x="15518" y="11910"/>
                  </a:lnTo>
                  <a:lnTo>
                    <a:pt x="41033" y="7445"/>
                  </a:lnTo>
                  <a:lnTo>
                    <a:pt x="34798" y="1402"/>
                  </a:lnTo>
                  <a:cubicBezTo>
                    <a:pt x="34798" y="1402"/>
                    <a:pt x="28761" y="2151"/>
                    <a:pt x="20443" y="6004"/>
                  </a:cubicBezTo>
                  <a:cubicBezTo>
                    <a:pt x="15478" y="8296"/>
                    <a:pt x="13623" y="9340"/>
                    <a:pt x="12817" y="10265"/>
                  </a:cubicBezTo>
                  <a:lnTo>
                    <a:pt x="12732" y="9538"/>
                  </a:lnTo>
                  <a:cubicBezTo>
                    <a:pt x="12715" y="9357"/>
                    <a:pt x="12687" y="9170"/>
                    <a:pt x="12653" y="8988"/>
                  </a:cubicBezTo>
                  <a:cubicBezTo>
                    <a:pt x="11518" y="2980"/>
                    <a:pt x="7053" y="1"/>
                    <a:pt x="7053" y="1"/>
                  </a:cubicBezTo>
                  <a:close/>
                </a:path>
              </a:pathLst>
            </a:custGeom>
            <a:solidFill>
              <a:srgbClr val="D5B48B"/>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 name="Google Shape;3610;p43">
              <a:extLst>
                <a:ext uri="{FF2B5EF4-FFF2-40B4-BE49-F238E27FC236}">
                  <a16:creationId xmlns:a16="http://schemas.microsoft.com/office/drawing/2014/main" id="{C2EA8B9D-10D4-3795-838B-37042D66FCDB}"/>
                </a:ext>
              </a:extLst>
            </p:cNvPr>
            <p:cNvSpPr/>
            <p:nvPr/>
          </p:nvSpPr>
          <p:spPr>
            <a:xfrm>
              <a:off x="10289298" y="3620836"/>
              <a:ext cx="447990" cy="316452"/>
            </a:xfrm>
            <a:custGeom>
              <a:avLst/>
              <a:gdLst/>
              <a:ahLst/>
              <a:cxnLst/>
              <a:rect l="l" t="t" r="r" b="b"/>
              <a:pathLst>
                <a:path w="11440" h="8081" extrusionOk="0">
                  <a:moveTo>
                    <a:pt x="1045" y="1"/>
                  </a:moveTo>
                  <a:cubicBezTo>
                    <a:pt x="1045" y="1"/>
                    <a:pt x="2469" y="2191"/>
                    <a:pt x="2991" y="3865"/>
                  </a:cubicBezTo>
                  <a:cubicBezTo>
                    <a:pt x="3360" y="5056"/>
                    <a:pt x="3660" y="6134"/>
                    <a:pt x="3808" y="6656"/>
                  </a:cubicBezTo>
                  <a:lnTo>
                    <a:pt x="3740" y="6651"/>
                  </a:lnTo>
                  <a:lnTo>
                    <a:pt x="2389" y="3672"/>
                  </a:lnTo>
                  <a:lnTo>
                    <a:pt x="3490" y="6634"/>
                  </a:lnTo>
                  <a:lnTo>
                    <a:pt x="3394" y="6628"/>
                  </a:lnTo>
                  <a:lnTo>
                    <a:pt x="1" y="1340"/>
                  </a:lnTo>
                  <a:lnTo>
                    <a:pt x="1" y="1340"/>
                  </a:lnTo>
                  <a:lnTo>
                    <a:pt x="2900" y="6622"/>
                  </a:lnTo>
                  <a:cubicBezTo>
                    <a:pt x="2866" y="6622"/>
                    <a:pt x="2832" y="6622"/>
                    <a:pt x="2798" y="6622"/>
                  </a:cubicBezTo>
                  <a:cubicBezTo>
                    <a:pt x="2287" y="6622"/>
                    <a:pt x="1777" y="6662"/>
                    <a:pt x="1272" y="6741"/>
                  </a:cubicBezTo>
                  <a:cubicBezTo>
                    <a:pt x="1272" y="7031"/>
                    <a:pt x="3501" y="8080"/>
                    <a:pt x="3501" y="8080"/>
                  </a:cubicBezTo>
                  <a:lnTo>
                    <a:pt x="6219" y="7893"/>
                  </a:lnTo>
                  <a:lnTo>
                    <a:pt x="6231" y="7899"/>
                  </a:lnTo>
                  <a:lnTo>
                    <a:pt x="8177" y="7865"/>
                  </a:lnTo>
                  <a:lnTo>
                    <a:pt x="8387" y="7746"/>
                  </a:lnTo>
                  <a:lnTo>
                    <a:pt x="8398" y="7746"/>
                  </a:lnTo>
                  <a:lnTo>
                    <a:pt x="9975" y="6821"/>
                  </a:lnTo>
                  <a:lnTo>
                    <a:pt x="6923" y="7286"/>
                  </a:lnTo>
                  <a:lnTo>
                    <a:pt x="6719" y="7229"/>
                  </a:lnTo>
                  <a:lnTo>
                    <a:pt x="11144" y="4744"/>
                  </a:lnTo>
                  <a:lnTo>
                    <a:pt x="6179" y="7087"/>
                  </a:lnTo>
                  <a:lnTo>
                    <a:pt x="6094" y="7065"/>
                  </a:lnTo>
                  <a:lnTo>
                    <a:pt x="11439" y="3865"/>
                  </a:lnTo>
                  <a:lnTo>
                    <a:pt x="5606" y="6951"/>
                  </a:lnTo>
                  <a:cubicBezTo>
                    <a:pt x="5385" y="6900"/>
                    <a:pt x="5158" y="6855"/>
                    <a:pt x="4926" y="6809"/>
                  </a:cubicBezTo>
                  <a:cubicBezTo>
                    <a:pt x="4699" y="6764"/>
                    <a:pt x="4460" y="6724"/>
                    <a:pt x="4228" y="6696"/>
                  </a:cubicBezTo>
                  <a:cubicBezTo>
                    <a:pt x="4120" y="6089"/>
                    <a:pt x="3814" y="4631"/>
                    <a:pt x="3263" y="3428"/>
                  </a:cubicBezTo>
                  <a:cubicBezTo>
                    <a:pt x="2554" y="1862"/>
                    <a:pt x="1045" y="1"/>
                    <a:pt x="1045" y="1"/>
                  </a:cubicBezTo>
                  <a:close/>
                </a:path>
              </a:pathLst>
            </a:custGeom>
            <a:solidFill>
              <a:srgbClr val="EBCFA6"/>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3611;p43">
              <a:extLst>
                <a:ext uri="{FF2B5EF4-FFF2-40B4-BE49-F238E27FC236}">
                  <a16:creationId xmlns:a16="http://schemas.microsoft.com/office/drawing/2014/main" id="{5342AF95-9E8E-3069-8039-FFDF7591FC63}"/>
                </a:ext>
              </a:extLst>
            </p:cNvPr>
            <p:cNvSpPr/>
            <p:nvPr/>
          </p:nvSpPr>
          <p:spPr>
            <a:xfrm>
              <a:off x="10044475" y="3519962"/>
              <a:ext cx="169093" cy="174262"/>
            </a:xfrm>
            <a:custGeom>
              <a:avLst/>
              <a:gdLst/>
              <a:ahLst/>
              <a:cxnLst/>
              <a:rect l="l" t="t" r="r" b="b"/>
              <a:pathLst>
                <a:path w="4318" h="4450" extrusionOk="0">
                  <a:moveTo>
                    <a:pt x="970" y="1"/>
                  </a:moveTo>
                  <a:lnTo>
                    <a:pt x="0" y="194"/>
                  </a:lnTo>
                  <a:lnTo>
                    <a:pt x="4318" y="4449"/>
                  </a:lnTo>
                  <a:lnTo>
                    <a:pt x="777" y="438"/>
                  </a:lnTo>
                  <a:lnTo>
                    <a:pt x="2406" y="1800"/>
                  </a:lnTo>
                  <a:lnTo>
                    <a:pt x="970" y="1"/>
                  </a:lnTo>
                  <a:close/>
                </a:path>
              </a:pathLst>
            </a:custGeom>
            <a:solidFill>
              <a:srgbClr val="EBCFA6"/>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3612;p43">
              <a:extLst>
                <a:ext uri="{FF2B5EF4-FFF2-40B4-BE49-F238E27FC236}">
                  <a16:creationId xmlns:a16="http://schemas.microsoft.com/office/drawing/2014/main" id="{C9AEE81C-5F06-2111-07A2-6FFDD59FEA25}"/>
                </a:ext>
              </a:extLst>
            </p:cNvPr>
            <p:cNvSpPr/>
            <p:nvPr/>
          </p:nvSpPr>
          <p:spPr>
            <a:xfrm>
              <a:off x="10149539" y="3544201"/>
              <a:ext cx="167801" cy="252660"/>
            </a:xfrm>
            <a:custGeom>
              <a:avLst/>
              <a:gdLst/>
              <a:ahLst/>
              <a:cxnLst/>
              <a:rect l="l" t="t" r="r" b="b"/>
              <a:pathLst>
                <a:path w="4285" h="6452" extrusionOk="0">
                  <a:moveTo>
                    <a:pt x="1" y="0"/>
                  </a:moveTo>
                  <a:lnTo>
                    <a:pt x="4285" y="6452"/>
                  </a:lnTo>
                  <a:lnTo>
                    <a:pt x="2140" y="2264"/>
                  </a:lnTo>
                  <a:lnTo>
                    <a:pt x="1" y="0"/>
                  </a:lnTo>
                  <a:close/>
                </a:path>
              </a:pathLst>
            </a:custGeom>
            <a:solidFill>
              <a:srgbClr val="EBCFA6"/>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3613;p43">
              <a:extLst>
                <a:ext uri="{FF2B5EF4-FFF2-40B4-BE49-F238E27FC236}">
                  <a16:creationId xmlns:a16="http://schemas.microsoft.com/office/drawing/2014/main" id="{81FD3EBC-F144-B8B6-883F-563C0403659E}"/>
                </a:ext>
              </a:extLst>
            </p:cNvPr>
            <p:cNvSpPr/>
            <p:nvPr/>
          </p:nvSpPr>
          <p:spPr>
            <a:xfrm>
              <a:off x="10189755" y="3495331"/>
              <a:ext cx="134710" cy="175124"/>
            </a:xfrm>
            <a:custGeom>
              <a:avLst/>
              <a:gdLst/>
              <a:ahLst/>
              <a:cxnLst/>
              <a:rect l="l" t="t" r="r" b="b"/>
              <a:pathLst>
                <a:path w="3440" h="4472" extrusionOk="0">
                  <a:moveTo>
                    <a:pt x="438" y="0"/>
                  </a:moveTo>
                  <a:lnTo>
                    <a:pt x="1" y="85"/>
                  </a:lnTo>
                  <a:lnTo>
                    <a:pt x="3439" y="4471"/>
                  </a:lnTo>
                  <a:lnTo>
                    <a:pt x="438" y="0"/>
                  </a:lnTo>
                  <a:close/>
                </a:path>
              </a:pathLst>
            </a:custGeom>
            <a:solidFill>
              <a:srgbClr val="EBCFA6"/>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3614;p43">
              <a:extLst>
                <a:ext uri="{FF2B5EF4-FFF2-40B4-BE49-F238E27FC236}">
                  <a16:creationId xmlns:a16="http://schemas.microsoft.com/office/drawing/2014/main" id="{6BBC5662-4AD3-B96A-DCB8-63088A42AB30}"/>
                </a:ext>
              </a:extLst>
            </p:cNvPr>
            <p:cNvSpPr/>
            <p:nvPr/>
          </p:nvSpPr>
          <p:spPr>
            <a:xfrm>
              <a:off x="10952067" y="3709962"/>
              <a:ext cx="586382" cy="112898"/>
            </a:xfrm>
            <a:custGeom>
              <a:avLst/>
              <a:gdLst/>
              <a:ahLst/>
              <a:cxnLst/>
              <a:rect l="l" t="t" r="r" b="b"/>
              <a:pathLst>
                <a:path w="14974" h="2883" extrusionOk="0">
                  <a:moveTo>
                    <a:pt x="14463" y="0"/>
                  </a:moveTo>
                  <a:lnTo>
                    <a:pt x="1" y="2882"/>
                  </a:lnTo>
                  <a:lnTo>
                    <a:pt x="1" y="2882"/>
                  </a:lnTo>
                  <a:lnTo>
                    <a:pt x="14974" y="494"/>
                  </a:lnTo>
                  <a:lnTo>
                    <a:pt x="14463" y="0"/>
                  </a:lnTo>
                  <a:close/>
                </a:path>
              </a:pathLst>
            </a:custGeom>
            <a:solidFill>
              <a:srgbClr val="EBCFA6"/>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3615;p43">
              <a:extLst>
                <a:ext uri="{FF2B5EF4-FFF2-40B4-BE49-F238E27FC236}">
                  <a16:creationId xmlns:a16="http://schemas.microsoft.com/office/drawing/2014/main" id="{3346E7E3-C926-4A36-072F-48DE2308673C}"/>
                </a:ext>
              </a:extLst>
            </p:cNvPr>
            <p:cNvSpPr/>
            <p:nvPr/>
          </p:nvSpPr>
          <p:spPr>
            <a:xfrm>
              <a:off x="10690327" y="3749043"/>
              <a:ext cx="499956" cy="113799"/>
            </a:xfrm>
            <a:custGeom>
              <a:avLst/>
              <a:gdLst/>
              <a:ahLst/>
              <a:cxnLst/>
              <a:rect l="l" t="t" r="r" b="b"/>
              <a:pathLst>
                <a:path w="12767" h="2906" extrusionOk="0">
                  <a:moveTo>
                    <a:pt x="12767" y="1"/>
                  </a:moveTo>
                  <a:lnTo>
                    <a:pt x="5374" y="1221"/>
                  </a:lnTo>
                  <a:lnTo>
                    <a:pt x="1" y="2906"/>
                  </a:lnTo>
                  <a:lnTo>
                    <a:pt x="1" y="2906"/>
                  </a:lnTo>
                  <a:lnTo>
                    <a:pt x="12767" y="1"/>
                  </a:lnTo>
                  <a:close/>
                </a:path>
              </a:pathLst>
            </a:custGeom>
            <a:solidFill>
              <a:srgbClr val="EBCFA6"/>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3616;p43">
              <a:extLst>
                <a:ext uri="{FF2B5EF4-FFF2-40B4-BE49-F238E27FC236}">
                  <a16:creationId xmlns:a16="http://schemas.microsoft.com/office/drawing/2014/main" id="{1ADBB965-A621-9115-E3C5-A4B894C707F6}"/>
                </a:ext>
              </a:extLst>
            </p:cNvPr>
            <p:cNvSpPr/>
            <p:nvPr/>
          </p:nvSpPr>
          <p:spPr>
            <a:xfrm>
              <a:off x="10783879" y="3689051"/>
              <a:ext cx="421087" cy="107807"/>
            </a:xfrm>
            <a:custGeom>
              <a:avLst/>
              <a:gdLst/>
              <a:ahLst/>
              <a:cxnLst/>
              <a:rect l="l" t="t" r="r" b="b"/>
              <a:pathLst>
                <a:path w="10753" h="2753" extrusionOk="0">
                  <a:moveTo>
                    <a:pt x="10752" y="1"/>
                  </a:moveTo>
                  <a:cubicBezTo>
                    <a:pt x="10752" y="1"/>
                    <a:pt x="3240" y="1011"/>
                    <a:pt x="1" y="2753"/>
                  </a:cubicBezTo>
                  <a:lnTo>
                    <a:pt x="10752" y="1"/>
                  </a:lnTo>
                  <a:close/>
                </a:path>
              </a:pathLst>
            </a:custGeom>
            <a:solidFill>
              <a:srgbClr val="EBCFA6"/>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3617;p43">
              <a:extLst>
                <a:ext uri="{FF2B5EF4-FFF2-40B4-BE49-F238E27FC236}">
                  <a16:creationId xmlns:a16="http://schemas.microsoft.com/office/drawing/2014/main" id="{CA957AB9-305B-F193-EDC1-AB93831B60DB}"/>
                </a:ext>
              </a:extLst>
            </p:cNvPr>
            <p:cNvSpPr/>
            <p:nvPr/>
          </p:nvSpPr>
          <p:spPr>
            <a:xfrm>
              <a:off x="11190273" y="3660857"/>
              <a:ext cx="294209" cy="66689"/>
            </a:xfrm>
            <a:custGeom>
              <a:avLst/>
              <a:gdLst/>
              <a:ahLst/>
              <a:cxnLst/>
              <a:rect l="l" t="t" r="r" b="b"/>
              <a:pathLst>
                <a:path w="7513" h="1703" extrusionOk="0">
                  <a:moveTo>
                    <a:pt x="7087" y="0"/>
                  </a:moveTo>
                  <a:lnTo>
                    <a:pt x="0" y="1702"/>
                  </a:lnTo>
                  <a:lnTo>
                    <a:pt x="7512" y="409"/>
                  </a:lnTo>
                  <a:lnTo>
                    <a:pt x="7087" y="0"/>
                  </a:lnTo>
                  <a:close/>
                </a:path>
              </a:pathLst>
            </a:custGeom>
            <a:solidFill>
              <a:srgbClr val="EBCFA6"/>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3618;p43">
              <a:extLst>
                <a:ext uri="{FF2B5EF4-FFF2-40B4-BE49-F238E27FC236}">
                  <a16:creationId xmlns:a16="http://schemas.microsoft.com/office/drawing/2014/main" id="{3F83AE41-91AA-0E8C-4040-E0FCF62FB692}"/>
                </a:ext>
              </a:extLst>
            </p:cNvPr>
            <p:cNvSpPr/>
            <p:nvPr/>
          </p:nvSpPr>
          <p:spPr>
            <a:xfrm>
              <a:off x="10898967" y="3606621"/>
              <a:ext cx="461736" cy="120926"/>
            </a:xfrm>
            <a:custGeom>
              <a:avLst/>
              <a:gdLst/>
              <a:ahLst/>
              <a:cxnLst/>
              <a:rect l="l" t="t" r="r" b="b"/>
              <a:pathLst>
                <a:path w="11791" h="3088" extrusionOk="0">
                  <a:moveTo>
                    <a:pt x="11791" y="1"/>
                  </a:moveTo>
                  <a:cubicBezTo>
                    <a:pt x="11790" y="1"/>
                    <a:pt x="7910" y="557"/>
                    <a:pt x="6741" y="744"/>
                  </a:cubicBezTo>
                  <a:cubicBezTo>
                    <a:pt x="5567" y="937"/>
                    <a:pt x="1" y="3087"/>
                    <a:pt x="1" y="3087"/>
                  </a:cubicBezTo>
                  <a:lnTo>
                    <a:pt x="11791" y="1"/>
                  </a:lnTo>
                  <a:close/>
                </a:path>
              </a:pathLst>
            </a:custGeom>
            <a:solidFill>
              <a:srgbClr val="EBCFA6"/>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3619;p43">
              <a:extLst>
                <a:ext uri="{FF2B5EF4-FFF2-40B4-BE49-F238E27FC236}">
                  <a16:creationId xmlns:a16="http://schemas.microsoft.com/office/drawing/2014/main" id="{DE3F9BB9-2F9B-0621-6847-046AC2A4F416}"/>
                </a:ext>
              </a:extLst>
            </p:cNvPr>
            <p:cNvSpPr/>
            <p:nvPr/>
          </p:nvSpPr>
          <p:spPr>
            <a:xfrm>
              <a:off x="9933811" y="3512874"/>
              <a:ext cx="756571" cy="1522893"/>
            </a:xfrm>
            <a:custGeom>
              <a:avLst/>
              <a:gdLst/>
              <a:ahLst/>
              <a:cxnLst/>
              <a:rect l="l" t="t" r="r" b="b"/>
              <a:pathLst>
                <a:path w="19320" h="38889" extrusionOk="0">
                  <a:moveTo>
                    <a:pt x="977" y="0"/>
                  </a:moveTo>
                  <a:lnTo>
                    <a:pt x="1" y="392"/>
                  </a:lnTo>
                  <a:lnTo>
                    <a:pt x="9090" y="29759"/>
                  </a:lnTo>
                  <a:cubicBezTo>
                    <a:pt x="9232" y="30202"/>
                    <a:pt x="9487" y="30593"/>
                    <a:pt x="9845" y="30894"/>
                  </a:cubicBezTo>
                  <a:lnTo>
                    <a:pt x="19320" y="38889"/>
                  </a:lnTo>
                  <a:lnTo>
                    <a:pt x="11581" y="12494"/>
                  </a:lnTo>
                  <a:lnTo>
                    <a:pt x="10917" y="8937"/>
                  </a:lnTo>
                  <a:lnTo>
                    <a:pt x="977" y="0"/>
                  </a:lnTo>
                  <a:close/>
                </a:path>
              </a:pathLst>
            </a:custGeom>
            <a:solidFill>
              <a:srgbClr val="886F5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3620;p43">
              <a:extLst>
                <a:ext uri="{FF2B5EF4-FFF2-40B4-BE49-F238E27FC236}">
                  <a16:creationId xmlns:a16="http://schemas.microsoft.com/office/drawing/2014/main" id="{74DC5A6A-E56D-C9A7-B73D-99F527293376}"/>
                </a:ext>
              </a:extLst>
            </p:cNvPr>
            <p:cNvSpPr/>
            <p:nvPr/>
          </p:nvSpPr>
          <p:spPr>
            <a:xfrm>
              <a:off x="9933811" y="3513109"/>
              <a:ext cx="431308" cy="381497"/>
            </a:xfrm>
            <a:custGeom>
              <a:avLst/>
              <a:gdLst/>
              <a:ahLst/>
              <a:cxnLst/>
              <a:rect l="l" t="t" r="r" b="b"/>
              <a:pathLst>
                <a:path w="11014" h="9742" extrusionOk="0">
                  <a:moveTo>
                    <a:pt x="977" y="0"/>
                  </a:moveTo>
                  <a:lnTo>
                    <a:pt x="1" y="392"/>
                  </a:lnTo>
                  <a:lnTo>
                    <a:pt x="10543" y="9742"/>
                  </a:lnTo>
                  <a:lnTo>
                    <a:pt x="11013" y="9458"/>
                  </a:lnTo>
                  <a:lnTo>
                    <a:pt x="10917" y="8931"/>
                  </a:lnTo>
                  <a:lnTo>
                    <a:pt x="977" y="0"/>
                  </a:lnTo>
                  <a:close/>
                </a:path>
              </a:pathLst>
            </a:custGeom>
            <a:solidFill>
              <a:srgbClr val="886F5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3621;p43">
              <a:extLst>
                <a:ext uri="{FF2B5EF4-FFF2-40B4-BE49-F238E27FC236}">
                  <a16:creationId xmlns:a16="http://schemas.microsoft.com/office/drawing/2014/main" id="{E2964F71-EFDD-62AF-2C4D-F2D7A924924C}"/>
                </a:ext>
              </a:extLst>
            </p:cNvPr>
            <p:cNvSpPr/>
            <p:nvPr/>
          </p:nvSpPr>
          <p:spPr>
            <a:xfrm>
              <a:off x="10312206" y="3862800"/>
              <a:ext cx="119125" cy="239346"/>
            </a:xfrm>
            <a:custGeom>
              <a:avLst/>
              <a:gdLst/>
              <a:ahLst/>
              <a:cxnLst/>
              <a:rect l="l" t="t" r="r" b="b"/>
              <a:pathLst>
                <a:path w="3042" h="6112" extrusionOk="0">
                  <a:moveTo>
                    <a:pt x="1254" y="1"/>
                  </a:moveTo>
                  <a:lnTo>
                    <a:pt x="0" y="994"/>
                  </a:lnTo>
                  <a:lnTo>
                    <a:pt x="3041" y="6111"/>
                  </a:lnTo>
                  <a:lnTo>
                    <a:pt x="1254" y="1"/>
                  </a:lnTo>
                  <a:close/>
                </a:path>
              </a:pathLst>
            </a:custGeom>
            <a:solidFill>
              <a:srgbClr val="2C505E"/>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3622;p43">
              <a:extLst>
                <a:ext uri="{FF2B5EF4-FFF2-40B4-BE49-F238E27FC236}">
                  <a16:creationId xmlns:a16="http://schemas.microsoft.com/office/drawing/2014/main" id="{8E4AF4E0-485C-84DC-FFED-2A58E4F1421D}"/>
                </a:ext>
              </a:extLst>
            </p:cNvPr>
            <p:cNvSpPr/>
            <p:nvPr/>
          </p:nvSpPr>
          <p:spPr>
            <a:xfrm>
              <a:off x="10312206" y="3749043"/>
              <a:ext cx="1631523" cy="1374594"/>
            </a:xfrm>
            <a:custGeom>
              <a:avLst/>
              <a:gdLst/>
              <a:ahLst/>
              <a:cxnLst/>
              <a:rect l="l" t="t" r="r" b="b"/>
              <a:pathLst>
                <a:path w="41663" h="35102" extrusionOk="0">
                  <a:moveTo>
                    <a:pt x="32913" y="0"/>
                  </a:moveTo>
                  <a:cubicBezTo>
                    <a:pt x="32836" y="0"/>
                    <a:pt x="32759" y="6"/>
                    <a:pt x="32681" y="18"/>
                  </a:cubicBezTo>
                  <a:lnTo>
                    <a:pt x="8040" y="3751"/>
                  </a:lnTo>
                  <a:lnTo>
                    <a:pt x="7677" y="4369"/>
                  </a:lnTo>
                  <a:cubicBezTo>
                    <a:pt x="7356" y="4381"/>
                    <a:pt x="7030" y="4387"/>
                    <a:pt x="6700" y="4387"/>
                  </a:cubicBezTo>
                  <a:cubicBezTo>
                    <a:pt x="4504" y="4387"/>
                    <a:pt x="2161" y="4115"/>
                    <a:pt x="573" y="3445"/>
                  </a:cubicBezTo>
                  <a:lnTo>
                    <a:pt x="0" y="3899"/>
                  </a:lnTo>
                  <a:lnTo>
                    <a:pt x="8488" y="32319"/>
                  </a:lnTo>
                  <a:cubicBezTo>
                    <a:pt x="8698" y="33028"/>
                    <a:pt x="9265" y="33578"/>
                    <a:pt x="9980" y="33771"/>
                  </a:cubicBezTo>
                  <a:cubicBezTo>
                    <a:pt x="11762" y="34249"/>
                    <a:pt x="15071" y="35102"/>
                    <a:pt x="15885" y="35102"/>
                  </a:cubicBezTo>
                  <a:cubicBezTo>
                    <a:pt x="15932" y="35102"/>
                    <a:pt x="15971" y="35099"/>
                    <a:pt x="16000" y="35093"/>
                  </a:cubicBezTo>
                  <a:cubicBezTo>
                    <a:pt x="16744" y="34940"/>
                    <a:pt x="17487" y="34270"/>
                    <a:pt x="17487" y="34270"/>
                  </a:cubicBezTo>
                  <a:lnTo>
                    <a:pt x="40880" y="32188"/>
                  </a:lnTo>
                  <a:cubicBezTo>
                    <a:pt x="41339" y="32148"/>
                    <a:pt x="41663" y="31706"/>
                    <a:pt x="41555" y="31252"/>
                  </a:cubicBezTo>
                  <a:lnTo>
                    <a:pt x="34423" y="1192"/>
                  </a:lnTo>
                  <a:cubicBezTo>
                    <a:pt x="34254" y="485"/>
                    <a:pt x="33623" y="0"/>
                    <a:pt x="32913" y="0"/>
                  </a:cubicBezTo>
                  <a:close/>
                </a:path>
              </a:pathLst>
            </a:custGeom>
            <a:solidFill>
              <a:srgbClr val="A58865"/>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21" name="Google Shape;3623;p43">
              <a:extLst>
                <a:ext uri="{FF2B5EF4-FFF2-40B4-BE49-F238E27FC236}">
                  <a16:creationId xmlns:a16="http://schemas.microsoft.com/office/drawing/2014/main" id="{6801B6BC-7CEC-1749-BAA7-4AA8BD810780}"/>
                </a:ext>
              </a:extLst>
            </p:cNvPr>
            <p:cNvSpPr/>
            <p:nvPr/>
          </p:nvSpPr>
          <p:spPr>
            <a:xfrm>
              <a:off x="10576570" y="3973895"/>
              <a:ext cx="349542" cy="1110969"/>
            </a:xfrm>
            <a:custGeom>
              <a:avLst/>
              <a:gdLst/>
              <a:ahLst/>
              <a:cxnLst/>
              <a:rect l="l" t="t" r="r" b="b"/>
              <a:pathLst>
                <a:path w="8926" h="28370" extrusionOk="0">
                  <a:moveTo>
                    <a:pt x="1" y="1"/>
                  </a:moveTo>
                  <a:lnTo>
                    <a:pt x="2583" y="10650"/>
                  </a:lnTo>
                  <a:cubicBezTo>
                    <a:pt x="2963" y="12211"/>
                    <a:pt x="3434" y="13748"/>
                    <a:pt x="4001" y="15257"/>
                  </a:cubicBezTo>
                  <a:lnTo>
                    <a:pt x="8926" y="28369"/>
                  </a:lnTo>
                  <a:lnTo>
                    <a:pt x="1" y="1"/>
                  </a:lnTo>
                  <a:close/>
                </a:path>
              </a:pathLst>
            </a:custGeom>
            <a:solidFill>
              <a:srgbClr val="3C3C3C"/>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3624;p43">
              <a:extLst>
                <a:ext uri="{FF2B5EF4-FFF2-40B4-BE49-F238E27FC236}">
                  <a16:creationId xmlns:a16="http://schemas.microsoft.com/office/drawing/2014/main" id="{46F55AFA-4C13-A5A6-7ED0-1C9C13282F0D}"/>
                </a:ext>
              </a:extLst>
            </p:cNvPr>
            <p:cNvSpPr/>
            <p:nvPr/>
          </p:nvSpPr>
          <p:spPr>
            <a:xfrm>
              <a:off x="10649014" y="3785265"/>
              <a:ext cx="965451" cy="143561"/>
            </a:xfrm>
            <a:custGeom>
              <a:avLst/>
              <a:gdLst/>
              <a:ahLst/>
              <a:cxnLst/>
              <a:rect l="l" t="t" r="r" b="b"/>
              <a:pathLst>
                <a:path w="24654" h="3666" extrusionOk="0">
                  <a:moveTo>
                    <a:pt x="24653" y="0"/>
                  </a:moveTo>
                  <a:lnTo>
                    <a:pt x="1" y="3666"/>
                  </a:lnTo>
                  <a:lnTo>
                    <a:pt x="12086" y="2559"/>
                  </a:lnTo>
                  <a:cubicBezTo>
                    <a:pt x="12545" y="2514"/>
                    <a:pt x="12999" y="2446"/>
                    <a:pt x="13453" y="2349"/>
                  </a:cubicBezTo>
                  <a:lnTo>
                    <a:pt x="24653" y="0"/>
                  </a:lnTo>
                  <a:close/>
                </a:path>
              </a:pathLst>
            </a:custGeom>
            <a:solidFill>
              <a:srgbClr val="3C3C3C"/>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3625;p43">
              <a:extLst>
                <a:ext uri="{FF2B5EF4-FFF2-40B4-BE49-F238E27FC236}">
                  <a16:creationId xmlns:a16="http://schemas.microsoft.com/office/drawing/2014/main" id="{13F592AA-FFD9-10CC-CB1D-4121A50D97D2}"/>
                </a:ext>
              </a:extLst>
            </p:cNvPr>
            <p:cNvSpPr/>
            <p:nvPr/>
          </p:nvSpPr>
          <p:spPr>
            <a:xfrm>
              <a:off x="10659235" y="4000131"/>
              <a:ext cx="274237" cy="885212"/>
            </a:xfrm>
            <a:custGeom>
              <a:avLst/>
              <a:gdLst/>
              <a:ahLst/>
              <a:cxnLst/>
              <a:rect l="l" t="t" r="r" b="b"/>
              <a:pathLst>
                <a:path w="7003" h="22605" extrusionOk="0">
                  <a:moveTo>
                    <a:pt x="1" y="0"/>
                  </a:moveTo>
                  <a:lnTo>
                    <a:pt x="7002" y="22604"/>
                  </a:lnTo>
                  <a:cubicBezTo>
                    <a:pt x="7002" y="22604"/>
                    <a:pt x="2338" y="3342"/>
                    <a:pt x="1" y="0"/>
                  </a:cubicBezTo>
                  <a:close/>
                </a:path>
              </a:pathLst>
            </a:custGeom>
            <a:solidFill>
              <a:srgbClr val="3C3C3C"/>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3626;p43">
              <a:extLst>
                <a:ext uri="{FF2B5EF4-FFF2-40B4-BE49-F238E27FC236}">
                  <a16:creationId xmlns:a16="http://schemas.microsoft.com/office/drawing/2014/main" id="{3BA75E86-E7E6-6733-78CB-A1C27342BCE0}"/>
                </a:ext>
              </a:extLst>
            </p:cNvPr>
            <p:cNvSpPr/>
            <p:nvPr/>
          </p:nvSpPr>
          <p:spPr>
            <a:xfrm>
              <a:off x="9966274" y="3557085"/>
              <a:ext cx="344647" cy="305761"/>
            </a:xfrm>
            <a:custGeom>
              <a:avLst/>
              <a:gdLst/>
              <a:ahLst/>
              <a:cxnLst/>
              <a:rect l="l" t="t" r="r" b="b"/>
              <a:pathLst>
                <a:path w="8801" h="7808" extrusionOk="0">
                  <a:moveTo>
                    <a:pt x="0" y="0"/>
                  </a:moveTo>
                  <a:lnTo>
                    <a:pt x="4091" y="4488"/>
                  </a:lnTo>
                  <a:lnTo>
                    <a:pt x="8800" y="7808"/>
                  </a:lnTo>
                  <a:lnTo>
                    <a:pt x="0" y="0"/>
                  </a:lnTo>
                  <a:close/>
                </a:path>
              </a:pathLst>
            </a:custGeom>
            <a:solidFill>
              <a:srgbClr val="3C3C3C"/>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3627;p43">
              <a:extLst>
                <a:ext uri="{FF2B5EF4-FFF2-40B4-BE49-F238E27FC236}">
                  <a16:creationId xmlns:a16="http://schemas.microsoft.com/office/drawing/2014/main" id="{0C23C579-0775-B0B1-EE7F-3FF8883EDE3A}"/>
                </a:ext>
              </a:extLst>
            </p:cNvPr>
            <p:cNvSpPr/>
            <p:nvPr/>
          </p:nvSpPr>
          <p:spPr>
            <a:xfrm>
              <a:off x="10750985" y="3894363"/>
              <a:ext cx="1052347" cy="924333"/>
            </a:xfrm>
            <a:custGeom>
              <a:avLst/>
              <a:gdLst/>
              <a:ahLst/>
              <a:cxnLst/>
              <a:rect l="l" t="t" r="r" b="b"/>
              <a:pathLst>
                <a:path w="26873" h="23604" extrusionOk="0">
                  <a:moveTo>
                    <a:pt x="21403" y="914"/>
                  </a:moveTo>
                  <a:lnTo>
                    <a:pt x="21408" y="919"/>
                  </a:lnTo>
                  <a:lnTo>
                    <a:pt x="25856" y="20528"/>
                  </a:lnTo>
                  <a:lnTo>
                    <a:pt x="6526" y="22695"/>
                  </a:lnTo>
                  <a:lnTo>
                    <a:pt x="1062" y="3405"/>
                  </a:lnTo>
                  <a:lnTo>
                    <a:pt x="21403" y="914"/>
                  </a:lnTo>
                  <a:close/>
                  <a:moveTo>
                    <a:pt x="22044" y="0"/>
                  </a:moveTo>
                  <a:lnTo>
                    <a:pt x="1" y="2701"/>
                  </a:lnTo>
                  <a:lnTo>
                    <a:pt x="5919" y="23603"/>
                  </a:lnTo>
                  <a:lnTo>
                    <a:pt x="26872" y="21254"/>
                  </a:lnTo>
                  <a:lnTo>
                    <a:pt x="22049" y="6"/>
                  </a:lnTo>
                  <a:lnTo>
                    <a:pt x="22044" y="0"/>
                  </a:lnTo>
                  <a:close/>
                </a:path>
              </a:pathLst>
            </a:custGeom>
            <a:solidFill>
              <a:srgbClr val="FCF2E3"/>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3628;p43">
              <a:extLst>
                <a:ext uri="{FF2B5EF4-FFF2-40B4-BE49-F238E27FC236}">
                  <a16:creationId xmlns:a16="http://schemas.microsoft.com/office/drawing/2014/main" id="{B0662BA0-1886-1F9B-00F2-431C1E19EF67}"/>
                </a:ext>
              </a:extLst>
            </p:cNvPr>
            <p:cNvSpPr/>
            <p:nvPr/>
          </p:nvSpPr>
          <p:spPr>
            <a:xfrm>
              <a:off x="10312206" y="3749004"/>
              <a:ext cx="1341152" cy="1374085"/>
            </a:xfrm>
            <a:custGeom>
              <a:avLst/>
              <a:gdLst/>
              <a:ahLst/>
              <a:cxnLst/>
              <a:rect l="l" t="t" r="r" b="b"/>
              <a:pathLst>
                <a:path w="34248" h="35089" extrusionOk="0">
                  <a:moveTo>
                    <a:pt x="32915" y="1"/>
                  </a:moveTo>
                  <a:cubicBezTo>
                    <a:pt x="32838" y="1"/>
                    <a:pt x="32759" y="7"/>
                    <a:pt x="32681" y="19"/>
                  </a:cubicBezTo>
                  <a:lnTo>
                    <a:pt x="8040" y="3752"/>
                  </a:lnTo>
                  <a:lnTo>
                    <a:pt x="8034" y="3763"/>
                  </a:lnTo>
                  <a:lnTo>
                    <a:pt x="8017" y="3803"/>
                  </a:lnTo>
                  <a:cubicBezTo>
                    <a:pt x="8017" y="3803"/>
                    <a:pt x="8017" y="3809"/>
                    <a:pt x="8017" y="3814"/>
                  </a:cubicBezTo>
                  <a:lnTo>
                    <a:pt x="7995" y="3865"/>
                  </a:lnTo>
                  <a:lnTo>
                    <a:pt x="7989" y="3877"/>
                  </a:lnTo>
                  <a:cubicBezTo>
                    <a:pt x="7977" y="3900"/>
                    <a:pt x="7966" y="3922"/>
                    <a:pt x="7955" y="3951"/>
                  </a:cubicBezTo>
                  <a:lnTo>
                    <a:pt x="7949" y="3962"/>
                  </a:lnTo>
                  <a:cubicBezTo>
                    <a:pt x="7932" y="3990"/>
                    <a:pt x="7915" y="4019"/>
                    <a:pt x="7898" y="4053"/>
                  </a:cubicBezTo>
                  <a:lnTo>
                    <a:pt x="7887" y="4064"/>
                  </a:lnTo>
                  <a:cubicBezTo>
                    <a:pt x="7864" y="4109"/>
                    <a:pt x="7836" y="4155"/>
                    <a:pt x="7807" y="4200"/>
                  </a:cubicBezTo>
                  <a:cubicBezTo>
                    <a:pt x="7796" y="4217"/>
                    <a:pt x="7785" y="4229"/>
                    <a:pt x="7779" y="4240"/>
                  </a:cubicBezTo>
                  <a:cubicBezTo>
                    <a:pt x="7751" y="4280"/>
                    <a:pt x="7717" y="4325"/>
                    <a:pt x="7682" y="4365"/>
                  </a:cubicBezTo>
                  <a:cubicBezTo>
                    <a:pt x="7682" y="4365"/>
                    <a:pt x="7269" y="4389"/>
                    <a:pt x="6629" y="4389"/>
                  </a:cubicBezTo>
                  <a:cubicBezTo>
                    <a:pt x="5836" y="4389"/>
                    <a:pt x="4696" y="4352"/>
                    <a:pt x="3563" y="4189"/>
                  </a:cubicBezTo>
                  <a:cubicBezTo>
                    <a:pt x="1606" y="3905"/>
                    <a:pt x="579" y="3440"/>
                    <a:pt x="579" y="3440"/>
                  </a:cubicBezTo>
                  <a:lnTo>
                    <a:pt x="0" y="3894"/>
                  </a:lnTo>
                  <a:cubicBezTo>
                    <a:pt x="1096" y="4637"/>
                    <a:pt x="3164" y="5154"/>
                    <a:pt x="5133" y="5154"/>
                  </a:cubicBezTo>
                  <a:cubicBezTo>
                    <a:pt x="5600" y="5154"/>
                    <a:pt x="6061" y="5125"/>
                    <a:pt x="6502" y="5063"/>
                  </a:cubicBezTo>
                  <a:lnTo>
                    <a:pt x="15989" y="35088"/>
                  </a:lnTo>
                  <a:cubicBezTo>
                    <a:pt x="16738" y="34947"/>
                    <a:pt x="17492" y="34266"/>
                    <a:pt x="17492" y="34266"/>
                  </a:cubicBezTo>
                  <a:lnTo>
                    <a:pt x="8414" y="4949"/>
                  </a:lnTo>
                  <a:cubicBezTo>
                    <a:pt x="8363" y="4779"/>
                    <a:pt x="8471" y="4609"/>
                    <a:pt x="8647" y="4580"/>
                  </a:cubicBezTo>
                  <a:lnTo>
                    <a:pt x="34247" y="779"/>
                  </a:lnTo>
                  <a:cubicBezTo>
                    <a:pt x="33974" y="292"/>
                    <a:pt x="33461" y="1"/>
                    <a:pt x="32915" y="1"/>
                  </a:cubicBezTo>
                  <a:close/>
                </a:path>
              </a:pathLst>
            </a:custGeom>
            <a:solidFill>
              <a:srgbClr val="886F5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3629;p43">
              <a:extLst>
                <a:ext uri="{FF2B5EF4-FFF2-40B4-BE49-F238E27FC236}">
                  <a16:creationId xmlns:a16="http://schemas.microsoft.com/office/drawing/2014/main" id="{9C0C9603-D91C-7981-FF3E-D0520DA5DC60}"/>
                </a:ext>
              </a:extLst>
            </p:cNvPr>
            <p:cNvSpPr/>
            <p:nvPr/>
          </p:nvSpPr>
          <p:spPr>
            <a:xfrm>
              <a:off x="10334644" y="3883907"/>
              <a:ext cx="273533" cy="45543"/>
            </a:xfrm>
            <a:custGeom>
              <a:avLst/>
              <a:gdLst/>
              <a:ahLst/>
              <a:cxnLst/>
              <a:rect l="l" t="t" r="r" b="b"/>
              <a:pathLst>
                <a:path w="6985" h="1163" extrusionOk="0">
                  <a:moveTo>
                    <a:pt x="0" y="1"/>
                  </a:moveTo>
                  <a:cubicBezTo>
                    <a:pt x="0" y="1"/>
                    <a:pt x="153" y="511"/>
                    <a:pt x="2395" y="971"/>
                  </a:cubicBezTo>
                  <a:cubicBezTo>
                    <a:pt x="3099" y="1114"/>
                    <a:pt x="3815" y="1163"/>
                    <a:pt x="4465" y="1163"/>
                  </a:cubicBezTo>
                  <a:cubicBezTo>
                    <a:pt x="5880" y="1163"/>
                    <a:pt x="6985" y="931"/>
                    <a:pt x="6985" y="931"/>
                  </a:cubicBezTo>
                  <a:lnTo>
                    <a:pt x="6985" y="931"/>
                  </a:lnTo>
                  <a:cubicBezTo>
                    <a:pt x="6795" y="935"/>
                    <a:pt x="6608" y="938"/>
                    <a:pt x="6424" y="938"/>
                  </a:cubicBezTo>
                  <a:cubicBezTo>
                    <a:pt x="2511" y="938"/>
                    <a:pt x="0" y="1"/>
                    <a:pt x="0" y="1"/>
                  </a:cubicBezTo>
                  <a:close/>
                </a:path>
              </a:pathLst>
            </a:custGeom>
            <a:solidFill>
              <a:srgbClr val="3C3C3C"/>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8" name="Google Shape;3630;p43">
            <a:extLst>
              <a:ext uri="{FF2B5EF4-FFF2-40B4-BE49-F238E27FC236}">
                <a16:creationId xmlns:a16="http://schemas.microsoft.com/office/drawing/2014/main" id="{ABEFC5FB-3AA5-F59A-28D8-75AE084C6D5C}"/>
              </a:ext>
            </a:extLst>
          </p:cNvPr>
          <p:cNvSpPr txBox="1"/>
          <p:nvPr/>
        </p:nvSpPr>
        <p:spPr>
          <a:xfrm>
            <a:off x="316452" y="1918145"/>
            <a:ext cx="2513293" cy="980000"/>
          </a:xfrm>
          <a:prstGeom prst="rect">
            <a:avLst/>
          </a:prstGeom>
          <a:noFill/>
          <a:ln>
            <a:noFill/>
          </a:ln>
        </p:spPr>
        <p:txBody>
          <a:bodyPr spcFirstLastPara="1" wrap="square" lIns="121900" tIns="121900" rIns="121900" bIns="121900" anchor="ctr" anchorCtr="0">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r>
              <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HOẠT</a:t>
            </a:r>
            <a:r>
              <a:rPr kumimoji="0" lang="en-US" sz="3200" b="1" i="1"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ĐỘNG NHÓM</a:t>
            </a:r>
            <a:endParaRPr kumimoji="0" sz="5400" b="1" i="0" u="none" strike="noStrike" kern="0" cap="none" spc="0" normalizeH="0" baseline="0" noProof="0" dirty="0">
              <a:ln>
                <a:noFill/>
              </a:ln>
              <a:solidFill>
                <a:srgbClr val="85200C"/>
              </a:solidFill>
              <a:effectLst/>
              <a:uLnTx/>
              <a:uFillTx/>
              <a:latin typeface="Times New Roman" panose="02020603050405020304" pitchFamily="18" charset="0"/>
              <a:ea typeface="Viga"/>
              <a:cs typeface="Times New Roman" panose="02020603050405020304" pitchFamily="18" charset="0"/>
              <a:sym typeface="Viga"/>
            </a:endParaRPr>
          </a:p>
        </p:txBody>
      </p:sp>
      <p:cxnSp>
        <p:nvCxnSpPr>
          <p:cNvPr id="29" name="Google Shape;3631;p43">
            <a:extLst>
              <a:ext uri="{FF2B5EF4-FFF2-40B4-BE49-F238E27FC236}">
                <a16:creationId xmlns:a16="http://schemas.microsoft.com/office/drawing/2014/main" id="{E0935C1C-F39A-8864-70ED-67F9AA1A8EC0}"/>
              </a:ext>
            </a:extLst>
          </p:cNvPr>
          <p:cNvCxnSpPr/>
          <p:nvPr/>
        </p:nvCxnSpPr>
        <p:spPr>
          <a:xfrm>
            <a:off x="4861943" y="2530607"/>
            <a:ext cx="0" cy="400400"/>
          </a:xfrm>
          <a:prstGeom prst="straightConnector1">
            <a:avLst/>
          </a:prstGeom>
          <a:noFill/>
          <a:ln w="19050" cap="flat" cmpd="sng">
            <a:solidFill>
              <a:srgbClr val="3C3C3C"/>
            </a:solidFill>
            <a:prstDash val="solid"/>
            <a:round/>
            <a:headEnd type="none" w="med" len="med"/>
            <a:tailEnd type="diamond" w="med" len="med"/>
          </a:ln>
        </p:spPr>
      </p:cxnSp>
      <p:cxnSp>
        <p:nvCxnSpPr>
          <p:cNvPr id="30" name="Google Shape;3632;p43">
            <a:extLst>
              <a:ext uri="{FF2B5EF4-FFF2-40B4-BE49-F238E27FC236}">
                <a16:creationId xmlns:a16="http://schemas.microsoft.com/office/drawing/2014/main" id="{F39116B0-ACBB-1CFB-482C-9B26917E975F}"/>
              </a:ext>
            </a:extLst>
          </p:cNvPr>
          <p:cNvCxnSpPr/>
          <p:nvPr/>
        </p:nvCxnSpPr>
        <p:spPr>
          <a:xfrm>
            <a:off x="4873429" y="4449799"/>
            <a:ext cx="0" cy="400400"/>
          </a:xfrm>
          <a:prstGeom prst="straightConnector1">
            <a:avLst/>
          </a:prstGeom>
          <a:noFill/>
          <a:ln w="19050" cap="flat" cmpd="sng">
            <a:solidFill>
              <a:srgbClr val="3C3C3C"/>
            </a:solidFill>
            <a:prstDash val="solid"/>
            <a:round/>
            <a:headEnd type="none" w="med" len="med"/>
            <a:tailEnd type="diamond" w="med" len="med"/>
          </a:ln>
        </p:spPr>
      </p:cxnSp>
      <p:cxnSp>
        <p:nvCxnSpPr>
          <p:cNvPr id="31" name="Google Shape;3634;p43">
            <a:extLst>
              <a:ext uri="{FF2B5EF4-FFF2-40B4-BE49-F238E27FC236}">
                <a16:creationId xmlns:a16="http://schemas.microsoft.com/office/drawing/2014/main" id="{B91820C1-869D-DE58-FA5E-251ACADBAF8A}"/>
              </a:ext>
            </a:extLst>
          </p:cNvPr>
          <p:cNvCxnSpPr/>
          <p:nvPr/>
        </p:nvCxnSpPr>
        <p:spPr>
          <a:xfrm rot="10800000">
            <a:off x="5407920" y="1988179"/>
            <a:ext cx="364400" cy="0"/>
          </a:xfrm>
          <a:prstGeom prst="straightConnector1">
            <a:avLst/>
          </a:prstGeom>
          <a:noFill/>
          <a:ln w="19050" cap="flat" cmpd="sng">
            <a:solidFill>
              <a:srgbClr val="3C3C3C"/>
            </a:solidFill>
            <a:prstDash val="solid"/>
            <a:round/>
            <a:headEnd type="none" w="med" len="med"/>
            <a:tailEnd type="diamond" w="med" len="med"/>
          </a:ln>
        </p:spPr>
      </p:cxnSp>
      <p:cxnSp>
        <p:nvCxnSpPr>
          <p:cNvPr id="32" name="Google Shape;3635;p43">
            <a:extLst>
              <a:ext uri="{FF2B5EF4-FFF2-40B4-BE49-F238E27FC236}">
                <a16:creationId xmlns:a16="http://schemas.microsoft.com/office/drawing/2014/main" id="{724F87AB-C636-6B42-A19F-71920343B588}"/>
              </a:ext>
            </a:extLst>
          </p:cNvPr>
          <p:cNvCxnSpPr/>
          <p:nvPr/>
        </p:nvCxnSpPr>
        <p:spPr>
          <a:xfrm rot="10800000">
            <a:off x="5407920" y="3967032"/>
            <a:ext cx="364400" cy="0"/>
          </a:xfrm>
          <a:prstGeom prst="straightConnector1">
            <a:avLst/>
          </a:prstGeom>
          <a:noFill/>
          <a:ln w="19050" cap="flat" cmpd="sng">
            <a:solidFill>
              <a:srgbClr val="3C3C3C"/>
            </a:solidFill>
            <a:prstDash val="solid"/>
            <a:round/>
            <a:headEnd type="none" w="med" len="med"/>
            <a:tailEnd type="diamond" w="med" len="med"/>
          </a:ln>
        </p:spPr>
      </p:cxnSp>
      <p:cxnSp>
        <p:nvCxnSpPr>
          <p:cNvPr id="33" name="Google Shape;3638;p43">
            <a:extLst>
              <a:ext uri="{FF2B5EF4-FFF2-40B4-BE49-F238E27FC236}">
                <a16:creationId xmlns:a16="http://schemas.microsoft.com/office/drawing/2014/main" id="{A503468C-A4AC-EB33-22CA-51154FFAB18B}"/>
              </a:ext>
            </a:extLst>
          </p:cNvPr>
          <p:cNvCxnSpPr/>
          <p:nvPr/>
        </p:nvCxnSpPr>
        <p:spPr>
          <a:xfrm rot="10800000">
            <a:off x="5442859" y="5733496"/>
            <a:ext cx="364400" cy="0"/>
          </a:xfrm>
          <a:prstGeom prst="straightConnector1">
            <a:avLst/>
          </a:prstGeom>
          <a:noFill/>
          <a:ln w="19050" cap="flat" cmpd="sng">
            <a:solidFill>
              <a:srgbClr val="3C3C3C"/>
            </a:solidFill>
            <a:prstDash val="solid"/>
            <a:round/>
            <a:headEnd type="none" w="med" len="med"/>
            <a:tailEnd type="diamond" w="med" len="med"/>
          </a:ln>
        </p:spPr>
      </p:cxnSp>
      <p:grpSp>
        <p:nvGrpSpPr>
          <p:cNvPr id="35" name="Google Shape;3639;p43">
            <a:extLst>
              <a:ext uri="{FF2B5EF4-FFF2-40B4-BE49-F238E27FC236}">
                <a16:creationId xmlns:a16="http://schemas.microsoft.com/office/drawing/2014/main" id="{56380C22-1E63-65D9-F2D7-19A224FD4E3A}"/>
              </a:ext>
            </a:extLst>
          </p:cNvPr>
          <p:cNvGrpSpPr/>
          <p:nvPr/>
        </p:nvGrpSpPr>
        <p:grpSpPr>
          <a:xfrm>
            <a:off x="4678089" y="5386901"/>
            <a:ext cx="439864" cy="452952"/>
            <a:chOff x="5484825" y="2154975"/>
            <a:chExt cx="409150" cy="421325"/>
          </a:xfrm>
        </p:grpSpPr>
        <p:sp>
          <p:nvSpPr>
            <p:cNvPr id="36" name="Google Shape;3640;p43">
              <a:extLst>
                <a:ext uri="{FF2B5EF4-FFF2-40B4-BE49-F238E27FC236}">
                  <a16:creationId xmlns:a16="http://schemas.microsoft.com/office/drawing/2014/main" id="{A69AC539-E625-A8F0-28E6-F8DEFB446C1E}"/>
                </a:ext>
              </a:extLst>
            </p:cNvPr>
            <p:cNvSpPr/>
            <p:nvPr/>
          </p:nvSpPr>
          <p:spPr>
            <a:xfrm>
              <a:off x="5484825" y="2224775"/>
              <a:ext cx="274475" cy="351525"/>
            </a:xfrm>
            <a:custGeom>
              <a:avLst/>
              <a:gdLst/>
              <a:ahLst/>
              <a:cxnLst/>
              <a:rect l="l" t="t" r="r" b="b"/>
              <a:pathLst>
                <a:path w="10979" h="14061" extrusionOk="0">
                  <a:moveTo>
                    <a:pt x="1496" y="1"/>
                  </a:moveTo>
                  <a:cubicBezTo>
                    <a:pt x="671" y="1"/>
                    <a:pt x="0" y="668"/>
                    <a:pt x="0" y="1494"/>
                  </a:cubicBezTo>
                  <a:lnTo>
                    <a:pt x="0" y="12567"/>
                  </a:lnTo>
                  <a:cubicBezTo>
                    <a:pt x="0" y="12791"/>
                    <a:pt x="53" y="13015"/>
                    <a:pt x="151" y="13215"/>
                  </a:cubicBezTo>
                  <a:cubicBezTo>
                    <a:pt x="401" y="13732"/>
                    <a:pt x="924" y="14057"/>
                    <a:pt x="1496" y="14061"/>
                  </a:cubicBezTo>
                  <a:lnTo>
                    <a:pt x="9663" y="14061"/>
                  </a:lnTo>
                  <a:cubicBezTo>
                    <a:pt x="10390" y="14061"/>
                    <a:pt x="10978" y="13472"/>
                    <a:pt x="10978" y="12745"/>
                  </a:cubicBezTo>
                  <a:lnTo>
                    <a:pt x="10978" y="11693"/>
                  </a:lnTo>
                  <a:cubicBezTo>
                    <a:pt x="10978" y="11693"/>
                    <a:pt x="10853" y="11443"/>
                    <a:pt x="10715" y="11443"/>
                  </a:cubicBezTo>
                  <a:lnTo>
                    <a:pt x="10712" y="11443"/>
                  </a:lnTo>
                  <a:cubicBezTo>
                    <a:pt x="10708" y="11442"/>
                    <a:pt x="10705" y="11442"/>
                    <a:pt x="10701" y="11442"/>
                  </a:cubicBezTo>
                  <a:cubicBezTo>
                    <a:pt x="10568" y="11442"/>
                    <a:pt x="10466" y="11558"/>
                    <a:pt x="10482" y="11693"/>
                  </a:cubicBezTo>
                  <a:lnTo>
                    <a:pt x="10482" y="12742"/>
                  </a:lnTo>
                  <a:cubicBezTo>
                    <a:pt x="10462" y="13192"/>
                    <a:pt x="10097" y="13551"/>
                    <a:pt x="9646" y="13567"/>
                  </a:cubicBezTo>
                  <a:lnTo>
                    <a:pt x="1496" y="13567"/>
                  </a:lnTo>
                  <a:cubicBezTo>
                    <a:pt x="1112" y="13557"/>
                    <a:pt x="766" y="13337"/>
                    <a:pt x="599" y="12995"/>
                  </a:cubicBezTo>
                  <a:cubicBezTo>
                    <a:pt x="414" y="12613"/>
                    <a:pt x="493" y="12156"/>
                    <a:pt x="793" y="11860"/>
                  </a:cubicBezTo>
                  <a:cubicBezTo>
                    <a:pt x="980" y="11673"/>
                    <a:pt x="1493" y="11594"/>
                    <a:pt x="1493" y="11594"/>
                  </a:cubicBezTo>
                  <a:lnTo>
                    <a:pt x="9643" y="11594"/>
                  </a:lnTo>
                  <a:cubicBezTo>
                    <a:pt x="9811" y="11594"/>
                    <a:pt x="9975" y="11558"/>
                    <a:pt x="10127" y="11495"/>
                  </a:cubicBezTo>
                  <a:cubicBezTo>
                    <a:pt x="10501" y="11331"/>
                    <a:pt x="10781" y="11008"/>
                    <a:pt x="10896" y="10617"/>
                  </a:cubicBezTo>
                  <a:cubicBezTo>
                    <a:pt x="10942" y="10469"/>
                    <a:pt x="10853" y="10308"/>
                    <a:pt x="10699" y="10272"/>
                  </a:cubicBezTo>
                  <a:cubicBezTo>
                    <a:pt x="10686" y="10270"/>
                    <a:pt x="10672" y="10269"/>
                    <a:pt x="10659" y="10269"/>
                  </a:cubicBezTo>
                  <a:cubicBezTo>
                    <a:pt x="10549" y="10269"/>
                    <a:pt x="10449" y="10341"/>
                    <a:pt x="10419" y="10449"/>
                  </a:cubicBezTo>
                  <a:cubicBezTo>
                    <a:pt x="10350" y="10696"/>
                    <a:pt x="10176" y="10897"/>
                    <a:pt x="9942" y="10999"/>
                  </a:cubicBezTo>
                  <a:cubicBezTo>
                    <a:pt x="9847" y="11038"/>
                    <a:pt x="9745" y="11061"/>
                    <a:pt x="9643" y="11061"/>
                  </a:cubicBezTo>
                  <a:lnTo>
                    <a:pt x="1490" y="11061"/>
                  </a:lnTo>
                  <a:cubicBezTo>
                    <a:pt x="1118" y="11061"/>
                    <a:pt x="760" y="11206"/>
                    <a:pt x="493" y="11466"/>
                  </a:cubicBezTo>
                  <a:lnTo>
                    <a:pt x="493" y="754"/>
                  </a:lnTo>
                  <a:cubicBezTo>
                    <a:pt x="493" y="609"/>
                    <a:pt x="612" y="494"/>
                    <a:pt x="753" y="494"/>
                  </a:cubicBezTo>
                  <a:lnTo>
                    <a:pt x="5785" y="494"/>
                  </a:lnTo>
                  <a:cubicBezTo>
                    <a:pt x="5805" y="494"/>
                    <a:pt x="5821" y="487"/>
                    <a:pt x="5835" y="477"/>
                  </a:cubicBezTo>
                  <a:cubicBezTo>
                    <a:pt x="6052" y="260"/>
                    <a:pt x="5904" y="1"/>
                    <a:pt x="5696" y="1"/>
                  </a:cubicBezTo>
                  <a:close/>
                </a:path>
              </a:pathLst>
            </a:custGeom>
            <a:solidFill>
              <a:srgbClr val="886F5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cs typeface="Arial"/>
                <a:sym typeface="Arial"/>
              </a:endParaRPr>
            </a:p>
          </p:txBody>
        </p:sp>
        <p:sp>
          <p:nvSpPr>
            <p:cNvPr id="37" name="Google Shape;3641;p43">
              <a:extLst>
                <a:ext uri="{FF2B5EF4-FFF2-40B4-BE49-F238E27FC236}">
                  <a16:creationId xmlns:a16="http://schemas.microsoft.com/office/drawing/2014/main" id="{0DE8A02D-AB46-5802-4FCD-4078F425FFCC}"/>
                </a:ext>
              </a:extLst>
            </p:cNvPr>
            <p:cNvSpPr/>
            <p:nvPr/>
          </p:nvSpPr>
          <p:spPr>
            <a:xfrm>
              <a:off x="5509650" y="2519125"/>
              <a:ext cx="232375" cy="39750"/>
            </a:xfrm>
            <a:custGeom>
              <a:avLst/>
              <a:gdLst/>
              <a:ahLst/>
              <a:cxnLst/>
              <a:rect l="l" t="t" r="r" b="b"/>
              <a:pathLst>
                <a:path w="9295" h="1590" extrusionOk="0">
                  <a:moveTo>
                    <a:pt x="9054" y="1"/>
                  </a:moveTo>
                  <a:cubicBezTo>
                    <a:pt x="9052" y="1"/>
                    <a:pt x="9050" y="1"/>
                    <a:pt x="9048" y="1"/>
                  </a:cubicBezTo>
                  <a:cubicBezTo>
                    <a:pt x="8910" y="1"/>
                    <a:pt x="8798" y="113"/>
                    <a:pt x="8795" y="251"/>
                  </a:cubicBezTo>
                  <a:lnTo>
                    <a:pt x="8795" y="862"/>
                  </a:lnTo>
                  <a:cubicBezTo>
                    <a:pt x="8792" y="984"/>
                    <a:pt x="8699" y="1083"/>
                    <a:pt x="8581" y="1096"/>
                  </a:cubicBezTo>
                  <a:lnTo>
                    <a:pt x="254" y="1096"/>
                  </a:lnTo>
                  <a:cubicBezTo>
                    <a:pt x="246" y="1095"/>
                    <a:pt x="239" y="1095"/>
                    <a:pt x="231" y="1095"/>
                  </a:cubicBezTo>
                  <a:cubicBezTo>
                    <a:pt x="106" y="1095"/>
                    <a:pt x="0" y="1199"/>
                    <a:pt x="4" y="1329"/>
                  </a:cubicBezTo>
                  <a:cubicBezTo>
                    <a:pt x="7" y="1468"/>
                    <a:pt x="115" y="1583"/>
                    <a:pt x="254" y="1589"/>
                  </a:cubicBezTo>
                  <a:lnTo>
                    <a:pt x="8581" y="1589"/>
                  </a:lnTo>
                  <a:cubicBezTo>
                    <a:pt x="8976" y="1583"/>
                    <a:pt x="9295" y="1257"/>
                    <a:pt x="9288" y="862"/>
                  </a:cubicBezTo>
                  <a:lnTo>
                    <a:pt x="9288" y="251"/>
                  </a:lnTo>
                  <a:cubicBezTo>
                    <a:pt x="9295" y="115"/>
                    <a:pt x="9189" y="1"/>
                    <a:pt x="9054" y="1"/>
                  </a:cubicBezTo>
                  <a:close/>
                </a:path>
              </a:pathLst>
            </a:custGeom>
            <a:solidFill>
              <a:srgbClr val="886F5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cs typeface="Arial"/>
                <a:sym typeface="Arial"/>
              </a:endParaRPr>
            </a:p>
          </p:txBody>
        </p:sp>
        <p:sp>
          <p:nvSpPr>
            <p:cNvPr id="38" name="Google Shape;3642;p43">
              <a:extLst>
                <a:ext uri="{FF2B5EF4-FFF2-40B4-BE49-F238E27FC236}">
                  <a16:creationId xmlns:a16="http://schemas.microsoft.com/office/drawing/2014/main" id="{1EF79397-8330-1722-6A7F-1C8D53DD40E7}"/>
                </a:ext>
              </a:extLst>
            </p:cNvPr>
            <p:cNvSpPr/>
            <p:nvPr/>
          </p:nvSpPr>
          <p:spPr>
            <a:xfrm>
              <a:off x="5510150" y="2524975"/>
              <a:ext cx="69250" cy="12350"/>
            </a:xfrm>
            <a:custGeom>
              <a:avLst/>
              <a:gdLst/>
              <a:ahLst/>
              <a:cxnLst/>
              <a:rect l="l" t="t" r="r" b="b"/>
              <a:pathLst>
                <a:path w="2770" h="494" extrusionOk="0">
                  <a:moveTo>
                    <a:pt x="257" y="0"/>
                  </a:moveTo>
                  <a:cubicBezTo>
                    <a:pt x="122" y="0"/>
                    <a:pt x="13" y="104"/>
                    <a:pt x="3" y="240"/>
                  </a:cubicBezTo>
                  <a:cubicBezTo>
                    <a:pt x="0" y="379"/>
                    <a:pt x="112" y="494"/>
                    <a:pt x="250" y="494"/>
                  </a:cubicBezTo>
                  <a:lnTo>
                    <a:pt x="2506" y="494"/>
                  </a:lnTo>
                  <a:cubicBezTo>
                    <a:pt x="2644" y="494"/>
                    <a:pt x="2756" y="388"/>
                    <a:pt x="2766" y="254"/>
                  </a:cubicBezTo>
                  <a:cubicBezTo>
                    <a:pt x="2769" y="114"/>
                    <a:pt x="2661" y="0"/>
                    <a:pt x="2525" y="0"/>
                  </a:cubicBezTo>
                  <a:cubicBezTo>
                    <a:pt x="2523" y="0"/>
                    <a:pt x="2521" y="0"/>
                    <a:pt x="2519" y="0"/>
                  </a:cubicBezTo>
                  <a:lnTo>
                    <a:pt x="263" y="0"/>
                  </a:lnTo>
                  <a:cubicBezTo>
                    <a:pt x="261" y="0"/>
                    <a:pt x="259" y="0"/>
                    <a:pt x="257" y="0"/>
                  </a:cubicBezTo>
                  <a:close/>
                </a:path>
              </a:pathLst>
            </a:custGeom>
            <a:solidFill>
              <a:srgbClr val="886F5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cs typeface="Arial"/>
                <a:sym typeface="Arial"/>
              </a:endParaRPr>
            </a:p>
          </p:txBody>
        </p:sp>
        <p:sp>
          <p:nvSpPr>
            <p:cNvPr id="39" name="Google Shape;3643;p43">
              <a:extLst>
                <a:ext uri="{FF2B5EF4-FFF2-40B4-BE49-F238E27FC236}">
                  <a16:creationId xmlns:a16="http://schemas.microsoft.com/office/drawing/2014/main" id="{2DF1B110-F82D-F620-AC8B-2E5BE61C53FA}"/>
                </a:ext>
              </a:extLst>
            </p:cNvPr>
            <p:cNvSpPr/>
            <p:nvPr/>
          </p:nvSpPr>
          <p:spPr>
            <a:xfrm>
              <a:off x="5589575" y="2524975"/>
              <a:ext cx="133550" cy="12350"/>
            </a:xfrm>
            <a:custGeom>
              <a:avLst/>
              <a:gdLst/>
              <a:ahLst/>
              <a:cxnLst/>
              <a:rect l="l" t="t" r="r" b="b"/>
              <a:pathLst>
                <a:path w="5342" h="494" extrusionOk="0">
                  <a:moveTo>
                    <a:pt x="257" y="0"/>
                  </a:moveTo>
                  <a:cubicBezTo>
                    <a:pt x="122" y="0"/>
                    <a:pt x="10" y="104"/>
                    <a:pt x="3" y="240"/>
                  </a:cubicBezTo>
                  <a:cubicBezTo>
                    <a:pt x="0" y="379"/>
                    <a:pt x="112" y="494"/>
                    <a:pt x="250" y="494"/>
                  </a:cubicBezTo>
                  <a:lnTo>
                    <a:pt x="5078" y="494"/>
                  </a:lnTo>
                  <a:cubicBezTo>
                    <a:pt x="5213" y="494"/>
                    <a:pt x="5328" y="388"/>
                    <a:pt x="5338" y="254"/>
                  </a:cubicBezTo>
                  <a:cubicBezTo>
                    <a:pt x="5341" y="114"/>
                    <a:pt x="5233" y="0"/>
                    <a:pt x="5097" y="0"/>
                  </a:cubicBezTo>
                  <a:cubicBezTo>
                    <a:pt x="5095" y="0"/>
                    <a:pt x="5093" y="0"/>
                    <a:pt x="5091" y="0"/>
                  </a:cubicBezTo>
                  <a:lnTo>
                    <a:pt x="263" y="0"/>
                  </a:lnTo>
                  <a:cubicBezTo>
                    <a:pt x="261" y="0"/>
                    <a:pt x="259" y="0"/>
                    <a:pt x="257" y="0"/>
                  </a:cubicBezTo>
                  <a:close/>
                </a:path>
              </a:pathLst>
            </a:custGeom>
            <a:solidFill>
              <a:srgbClr val="886F5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cs typeface="Arial"/>
                <a:sym typeface="Arial"/>
              </a:endParaRPr>
            </a:p>
          </p:txBody>
        </p:sp>
        <p:sp>
          <p:nvSpPr>
            <p:cNvPr id="40" name="Google Shape;3644;p43">
              <a:extLst>
                <a:ext uri="{FF2B5EF4-FFF2-40B4-BE49-F238E27FC236}">
                  <a16:creationId xmlns:a16="http://schemas.microsoft.com/office/drawing/2014/main" id="{A7A4404A-0CE0-68A9-EFC0-A5E80065B77E}"/>
                </a:ext>
              </a:extLst>
            </p:cNvPr>
            <p:cNvSpPr/>
            <p:nvPr/>
          </p:nvSpPr>
          <p:spPr>
            <a:xfrm>
              <a:off x="5644150" y="2154975"/>
              <a:ext cx="249825" cy="320600"/>
            </a:xfrm>
            <a:custGeom>
              <a:avLst/>
              <a:gdLst/>
              <a:ahLst/>
              <a:cxnLst/>
              <a:rect l="l" t="t" r="r" b="b"/>
              <a:pathLst>
                <a:path w="9993" h="12824" extrusionOk="0">
                  <a:moveTo>
                    <a:pt x="8778" y="0"/>
                  </a:moveTo>
                  <a:cubicBezTo>
                    <a:pt x="8776" y="0"/>
                    <a:pt x="8774" y="0"/>
                    <a:pt x="8772" y="0"/>
                  </a:cubicBezTo>
                  <a:lnTo>
                    <a:pt x="1382" y="0"/>
                  </a:lnTo>
                  <a:cubicBezTo>
                    <a:pt x="1380" y="0"/>
                    <a:pt x="1378" y="0"/>
                    <a:pt x="1376" y="0"/>
                  </a:cubicBezTo>
                  <a:cubicBezTo>
                    <a:pt x="616" y="0"/>
                    <a:pt x="1" y="617"/>
                    <a:pt x="1" y="1378"/>
                  </a:cubicBezTo>
                  <a:lnTo>
                    <a:pt x="1" y="11442"/>
                  </a:lnTo>
                  <a:cubicBezTo>
                    <a:pt x="1" y="11650"/>
                    <a:pt x="47" y="11857"/>
                    <a:pt x="139" y="12044"/>
                  </a:cubicBezTo>
                  <a:cubicBezTo>
                    <a:pt x="369" y="12518"/>
                    <a:pt x="849" y="12824"/>
                    <a:pt x="1379" y="12824"/>
                  </a:cubicBezTo>
                  <a:lnTo>
                    <a:pt x="8772" y="12824"/>
                  </a:lnTo>
                  <a:cubicBezTo>
                    <a:pt x="9447" y="12824"/>
                    <a:pt x="9989" y="12281"/>
                    <a:pt x="9989" y="11607"/>
                  </a:cubicBezTo>
                  <a:lnTo>
                    <a:pt x="9989" y="10660"/>
                  </a:lnTo>
                  <a:cubicBezTo>
                    <a:pt x="9989" y="10660"/>
                    <a:pt x="9878" y="10410"/>
                    <a:pt x="9739" y="10410"/>
                  </a:cubicBezTo>
                  <a:cubicBezTo>
                    <a:pt x="9737" y="10410"/>
                    <a:pt x="9736" y="10410"/>
                    <a:pt x="9734" y="10410"/>
                  </a:cubicBezTo>
                  <a:cubicBezTo>
                    <a:pt x="9598" y="10410"/>
                    <a:pt x="9490" y="10523"/>
                    <a:pt x="9496" y="10660"/>
                  </a:cubicBezTo>
                  <a:lnTo>
                    <a:pt x="9496" y="11613"/>
                  </a:lnTo>
                  <a:cubicBezTo>
                    <a:pt x="9489" y="12008"/>
                    <a:pt x="9167" y="12327"/>
                    <a:pt x="8772" y="12334"/>
                  </a:cubicBezTo>
                  <a:lnTo>
                    <a:pt x="1366" y="12334"/>
                  </a:lnTo>
                  <a:cubicBezTo>
                    <a:pt x="1027" y="12330"/>
                    <a:pt x="721" y="12136"/>
                    <a:pt x="573" y="11834"/>
                  </a:cubicBezTo>
                  <a:cubicBezTo>
                    <a:pt x="290" y="11248"/>
                    <a:pt x="718" y="10571"/>
                    <a:pt x="1366" y="10571"/>
                  </a:cubicBezTo>
                  <a:lnTo>
                    <a:pt x="1366" y="10564"/>
                  </a:lnTo>
                  <a:lnTo>
                    <a:pt x="8792" y="10564"/>
                  </a:lnTo>
                  <a:cubicBezTo>
                    <a:pt x="9262" y="10564"/>
                    <a:pt x="9697" y="10291"/>
                    <a:pt x="9963" y="9778"/>
                  </a:cubicBezTo>
                  <a:cubicBezTo>
                    <a:pt x="9983" y="9742"/>
                    <a:pt x="9993" y="9703"/>
                    <a:pt x="9993" y="9660"/>
                  </a:cubicBezTo>
                  <a:lnTo>
                    <a:pt x="9993" y="3223"/>
                  </a:lnTo>
                  <a:cubicBezTo>
                    <a:pt x="9989" y="3210"/>
                    <a:pt x="9986" y="3197"/>
                    <a:pt x="9976" y="3187"/>
                  </a:cubicBezTo>
                  <a:cubicBezTo>
                    <a:pt x="9900" y="3106"/>
                    <a:pt x="9819" y="3072"/>
                    <a:pt x="9744" y="3072"/>
                  </a:cubicBezTo>
                  <a:cubicBezTo>
                    <a:pt x="9609" y="3072"/>
                    <a:pt x="9499" y="3184"/>
                    <a:pt x="9499" y="3322"/>
                  </a:cubicBezTo>
                  <a:lnTo>
                    <a:pt x="9499" y="9351"/>
                  </a:lnTo>
                  <a:cubicBezTo>
                    <a:pt x="9499" y="9647"/>
                    <a:pt x="9318" y="9910"/>
                    <a:pt x="9045" y="10018"/>
                  </a:cubicBezTo>
                  <a:cubicBezTo>
                    <a:pt x="8960" y="10054"/>
                    <a:pt x="8871" y="10071"/>
                    <a:pt x="8779" y="10071"/>
                  </a:cubicBezTo>
                  <a:lnTo>
                    <a:pt x="1376" y="10071"/>
                  </a:lnTo>
                  <a:cubicBezTo>
                    <a:pt x="1053" y="10071"/>
                    <a:pt x="741" y="10183"/>
                    <a:pt x="494" y="10390"/>
                  </a:cubicBezTo>
                  <a:lnTo>
                    <a:pt x="494" y="1372"/>
                  </a:lnTo>
                  <a:cubicBezTo>
                    <a:pt x="494" y="885"/>
                    <a:pt x="889" y="490"/>
                    <a:pt x="1376" y="490"/>
                  </a:cubicBezTo>
                  <a:lnTo>
                    <a:pt x="9239" y="490"/>
                  </a:lnTo>
                  <a:cubicBezTo>
                    <a:pt x="9381" y="490"/>
                    <a:pt x="9496" y="605"/>
                    <a:pt x="9499" y="750"/>
                  </a:cubicBezTo>
                  <a:lnTo>
                    <a:pt x="9499" y="2559"/>
                  </a:lnTo>
                  <a:cubicBezTo>
                    <a:pt x="9496" y="2585"/>
                    <a:pt x="9509" y="2608"/>
                    <a:pt x="9529" y="2628"/>
                  </a:cubicBezTo>
                  <a:cubicBezTo>
                    <a:pt x="9600" y="2697"/>
                    <a:pt x="9676" y="2726"/>
                    <a:pt x="9745" y="2726"/>
                  </a:cubicBezTo>
                  <a:cubicBezTo>
                    <a:pt x="9881" y="2726"/>
                    <a:pt x="9993" y="2614"/>
                    <a:pt x="9993" y="2477"/>
                  </a:cubicBezTo>
                  <a:lnTo>
                    <a:pt x="9993" y="1214"/>
                  </a:lnTo>
                  <a:cubicBezTo>
                    <a:pt x="9989" y="545"/>
                    <a:pt x="9450" y="0"/>
                    <a:pt x="8778" y="0"/>
                  </a:cubicBezTo>
                  <a:close/>
                </a:path>
              </a:pathLst>
            </a:custGeom>
            <a:solidFill>
              <a:srgbClr val="886F5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cs typeface="Arial"/>
                <a:sym typeface="Arial"/>
              </a:endParaRPr>
            </a:p>
          </p:txBody>
        </p:sp>
        <p:sp>
          <p:nvSpPr>
            <p:cNvPr id="41" name="Google Shape;3645;p43">
              <a:extLst>
                <a:ext uri="{FF2B5EF4-FFF2-40B4-BE49-F238E27FC236}">
                  <a16:creationId xmlns:a16="http://schemas.microsoft.com/office/drawing/2014/main" id="{1505DE69-A97F-E33F-CEB8-DF8F0276E60B}"/>
                </a:ext>
              </a:extLst>
            </p:cNvPr>
            <p:cNvSpPr/>
            <p:nvPr/>
          </p:nvSpPr>
          <p:spPr>
            <a:xfrm>
              <a:off x="5666525" y="2422600"/>
              <a:ext cx="207875" cy="32425"/>
            </a:xfrm>
            <a:custGeom>
              <a:avLst/>
              <a:gdLst/>
              <a:ahLst/>
              <a:cxnLst/>
              <a:rect l="l" t="t" r="r" b="b"/>
              <a:pathLst>
                <a:path w="8315" h="1297" extrusionOk="0">
                  <a:moveTo>
                    <a:pt x="8068" y="1"/>
                  </a:moveTo>
                  <a:cubicBezTo>
                    <a:pt x="7933" y="1"/>
                    <a:pt x="7822" y="109"/>
                    <a:pt x="7822" y="247"/>
                  </a:cubicBezTo>
                  <a:lnTo>
                    <a:pt x="7822" y="737"/>
                  </a:lnTo>
                  <a:cubicBezTo>
                    <a:pt x="7822" y="774"/>
                    <a:pt x="7792" y="803"/>
                    <a:pt x="7756" y="803"/>
                  </a:cubicBezTo>
                  <a:lnTo>
                    <a:pt x="277" y="803"/>
                  </a:lnTo>
                  <a:cubicBezTo>
                    <a:pt x="247" y="803"/>
                    <a:pt x="221" y="813"/>
                    <a:pt x="201" y="836"/>
                  </a:cubicBezTo>
                  <a:cubicBezTo>
                    <a:pt x="0" y="1046"/>
                    <a:pt x="149" y="1296"/>
                    <a:pt x="352" y="1296"/>
                  </a:cubicBezTo>
                  <a:lnTo>
                    <a:pt x="8055" y="1296"/>
                  </a:lnTo>
                  <a:cubicBezTo>
                    <a:pt x="8200" y="1296"/>
                    <a:pt x="8315" y="1181"/>
                    <a:pt x="8315" y="1037"/>
                  </a:cubicBezTo>
                  <a:lnTo>
                    <a:pt x="8315" y="247"/>
                  </a:lnTo>
                  <a:cubicBezTo>
                    <a:pt x="8315" y="112"/>
                    <a:pt x="8203" y="1"/>
                    <a:pt x="8068" y="1"/>
                  </a:cubicBezTo>
                  <a:close/>
                </a:path>
              </a:pathLst>
            </a:custGeom>
            <a:solidFill>
              <a:srgbClr val="886F5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cs typeface="Arial"/>
                <a:sym typeface="Arial"/>
              </a:endParaRPr>
            </a:p>
          </p:txBody>
        </p:sp>
        <p:sp>
          <p:nvSpPr>
            <p:cNvPr id="42" name="Google Shape;3646;p43">
              <a:extLst>
                <a:ext uri="{FF2B5EF4-FFF2-40B4-BE49-F238E27FC236}">
                  <a16:creationId xmlns:a16="http://schemas.microsoft.com/office/drawing/2014/main" id="{A44058C1-B06A-F9AA-A7BD-7DFC265C9DF8}"/>
                </a:ext>
              </a:extLst>
            </p:cNvPr>
            <p:cNvSpPr/>
            <p:nvPr/>
          </p:nvSpPr>
          <p:spPr>
            <a:xfrm>
              <a:off x="5730325" y="2233075"/>
              <a:ext cx="105350" cy="12375"/>
            </a:xfrm>
            <a:custGeom>
              <a:avLst/>
              <a:gdLst/>
              <a:ahLst/>
              <a:cxnLst/>
              <a:rect l="l" t="t" r="r" b="b"/>
              <a:pathLst>
                <a:path w="4214" h="495" extrusionOk="0">
                  <a:moveTo>
                    <a:pt x="270" y="1"/>
                  </a:moveTo>
                  <a:cubicBezTo>
                    <a:pt x="145" y="1"/>
                    <a:pt x="37" y="92"/>
                    <a:pt x="20" y="218"/>
                  </a:cubicBezTo>
                  <a:cubicBezTo>
                    <a:pt x="1" y="363"/>
                    <a:pt x="119" y="494"/>
                    <a:pt x="267" y="494"/>
                  </a:cubicBezTo>
                  <a:lnTo>
                    <a:pt x="3941" y="494"/>
                  </a:lnTo>
                  <a:cubicBezTo>
                    <a:pt x="4066" y="494"/>
                    <a:pt x="4174" y="402"/>
                    <a:pt x="4194" y="277"/>
                  </a:cubicBezTo>
                  <a:cubicBezTo>
                    <a:pt x="4214" y="131"/>
                    <a:pt x="4098" y="1"/>
                    <a:pt x="3953" y="1"/>
                  </a:cubicBezTo>
                  <a:cubicBezTo>
                    <a:pt x="3951" y="1"/>
                    <a:pt x="3949" y="1"/>
                    <a:pt x="3947" y="1"/>
                  </a:cubicBezTo>
                  <a:lnTo>
                    <a:pt x="277" y="1"/>
                  </a:lnTo>
                  <a:cubicBezTo>
                    <a:pt x="275" y="1"/>
                    <a:pt x="273" y="1"/>
                    <a:pt x="270" y="1"/>
                  </a:cubicBezTo>
                  <a:close/>
                </a:path>
              </a:pathLst>
            </a:custGeom>
            <a:solidFill>
              <a:srgbClr val="886F5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cs typeface="Arial"/>
                <a:sym typeface="Arial"/>
              </a:endParaRPr>
            </a:p>
          </p:txBody>
        </p:sp>
        <p:sp>
          <p:nvSpPr>
            <p:cNvPr id="43" name="Google Shape;3647;p43">
              <a:extLst>
                <a:ext uri="{FF2B5EF4-FFF2-40B4-BE49-F238E27FC236}">
                  <a16:creationId xmlns:a16="http://schemas.microsoft.com/office/drawing/2014/main" id="{BE3E1003-E2C0-4A84-21FF-1FA4B3E9B49F}"/>
                </a:ext>
              </a:extLst>
            </p:cNvPr>
            <p:cNvSpPr/>
            <p:nvPr/>
          </p:nvSpPr>
          <p:spPr>
            <a:xfrm>
              <a:off x="5730325" y="2258725"/>
              <a:ext cx="105200" cy="12375"/>
            </a:xfrm>
            <a:custGeom>
              <a:avLst/>
              <a:gdLst/>
              <a:ahLst/>
              <a:cxnLst/>
              <a:rect l="l" t="t" r="r" b="b"/>
              <a:pathLst>
                <a:path w="4208" h="495" extrusionOk="0">
                  <a:moveTo>
                    <a:pt x="271" y="1"/>
                  </a:moveTo>
                  <a:cubicBezTo>
                    <a:pt x="145" y="1"/>
                    <a:pt x="40" y="95"/>
                    <a:pt x="20" y="218"/>
                  </a:cubicBezTo>
                  <a:cubicBezTo>
                    <a:pt x="1" y="366"/>
                    <a:pt x="119" y="494"/>
                    <a:pt x="267" y="494"/>
                  </a:cubicBezTo>
                  <a:lnTo>
                    <a:pt x="3934" y="494"/>
                  </a:lnTo>
                  <a:cubicBezTo>
                    <a:pt x="3936" y="494"/>
                    <a:pt x="3939" y="494"/>
                    <a:pt x="3941" y="494"/>
                  </a:cubicBezTo>
                  <a:cubicBezTo>
                    <a:pt x="4066" y="494"/>
                    <a:pt x="4171" y="400"/>
                    <a:pt x="4191" y="277"/>
                  </a:cubicBezTo>
                  <a:cubicBezTo>
                    <a:pt x="4207" y="129"/>
                    <a:pt x="4092" y="1"/>
                    <a:pt x="3944" y="1"/>
                  </a:cubicBezTo>
                  <a:lnTo>
                    <a:pt x="277" y="1"/>
                  </a:lnTo>
                  <a:cubicBezTo>
                    <a:pt x="275" y="1"/>
                    <a:pt x="273" y="1"/>
                    <a:pt x="271" y="1"/>
                  </a:cubicBezTo>
                  <a:close/>
                </a:path>
              </a:pathLst>
            </a:custGeom>
            <a:solidFill>
              <a:srgbClr val="886F5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cs typeface="Arial"/>
                <a:sym typeface="Arial"/>
              </a:endParaRPr>
            </a:p>
          </p:txBody>
        </p:sp>
      </p:grpSp>
      <p:grpSp>
        <p:nvGrpSpPr>
          <p:cNvPr id="44" name="Google Shape;3648;p43">
            <a:extLst>
              <a:ext uri="{FF2B5EF4-FFF2-40B4-BE49-F238E27FC236}">
                <a16:creationId xmlns:a16="http://schemas.microsoft.com/office/drawing/2014/main" id="{5EE5E0C8-0944-D05F-D506-5442EE74EB81}"/>
              </a:ext>
            </a:extLst>
          </p:cNvPr>
          <p:cNvGrpSpPr/>
          <p:nvPr/>
        </p:nvGrpSpPr>
        <p:grpSpPr>
          <a:xfrm>
            <a:off x="4634837" y="3760514"/>
            <a:ext cx="454184" cy="412963"/>
            <a:chOff x="4731725" y="2173975"/>
            <a:chExt cx="421425" cy="383225"/>
          </a:xfrm>
        </p:grpSpPr>
        <p:sp>
          <p:nvSpPr>
            <p:cNvPr id="45" name="Google Shape;3649;p43">
              <a:extLst>
                <a:ext uri="{FF2B5EF4-FFF2-40B4-BE49-F238E27FC236}">
                  <a16:creationId xmlns:a16="http://schemas.microsoft.com/office/drawing/2014/main" id="{6BEAACBB-FF95-F3FD-21C9-7BD9FA2F0C13}"/>
                </a:ext>
              </a:extLst>
            </p:cNvPr>
            <p:cNvSpPr/>
            <p:nvPr/>
          </p:nvSpPr>
          <p:spPr>
            <a:xfrm>
              <a:off x="4731725" y="2229550"/>
              <a:ext cx="52650" cy="263125"/>
            </a:xfrm>
            <a:custGeom>
              <a:avLst/>
              <a:gdLst/>
              <a:ahLst/>
              <a:cxnLst/>
              <a:rect l="l" t="t" r="r" b="b"/>
              <a:pathLst>
                <a:path w="2106" h="10525" extrusionOk="0">
                  <a:moveTo>
                    <a:pt x="260" y="0"/>
                  </a:moveTo>
                  <a:cubicBezTo>
                    <a:pt x="258" y="0"/>
                    <a:pt x="256" y="0"/>
                    <a:pt x="254" y="0"/>
                  </a:cubicBezTo>
                  <a:cubicBezTo>
                    <a:pt x="116" y="0"/>
                    <a:pt x="4" y="112"/>
                    <a:pt x="4" y="250"/>
                  </a:cubicBezTo>
                  <a:lnTo>
                    <a:pt x="4" y="9541"/>
                  </a:lnTo>
                  <a:cubicBezTo>
                    <a:pt x="1" y="10085"/>
                    <a:pt x="442" y="10525"/>
                    <a:pt x="985" y="10525"/>
                  </a:cubicBezTo>
                  <a:cubicBezTo>
                    <a:pt x="987" y="10525"/>
                    <a:pt x="989" y="10525"/>
                    <a:pt x="991" y="10525"/>
                  </a:cubicBezTo>
                  <a:lnTo>
                    <a:pt x="1853" y="10525"/>
                  </a:lnTo>
                  <a:cubicBezTo>
                    <a:pt x="1855" y="10525"/>
                    <a:pt x="1857" y="10525"/>
                    <a:pt x="1859" y="10525"/>
                  </a:cubicBezTo>
                  <a:cubicBezTo>
                    <a:pt x="1994" y="10525"/>
                    <a:pt x="2106" y="10414"/>
                    <a:pt x="2103" y="10278"/>
                  </a:cubicBezTo>
                  <a:cubicBezTo>
                    <a:pt x="2103" y="10140"/>
                    <a:pt x="1991" y="10028"/>
                    <a:pt x="1853" y="10028"/>
                  </a:cubicBezTo>
                  <a:lnTo>
                    <a:pt x="1853" y="10031"/>
                  </a:lnTo>
                  <a:lnTo>
                    <a:pt x="991" y="10031"/>
                  </a:lnTo>
                  <a:cubicBezTo>
                    <a:pt x="721" y="10028"/>
                    <a:pt x="501" y="9811"/>
                    <a:pt x="498" y="9541"/>
                  </a:cubicBezTo>
                  <a:lnTo>
                    <a:pt x="498" y="250"/>
                  </a:lnTo>
                  <a:cubicBezTo>
                    <a:pt x="501" y="114"/>
                    <a:pt x="395" y="0"/>
                    <a:pt x="260" y="0"/>
                  </a:cubicBezTo>
                  <a:close/>
                </a:path>
              </a:pathLst>
            </a:custGeom>
            <a:solidFill>
              <a:srgbClr val="C09560"/>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cs typeface="Arial"/>
                <a:sym typeface="Arial"/>
              </a:endParaRPr>
            </a:p>
          </p:txBody>
        </p:sp>
        <p:sp>
          <p:nvSpPr>
            <p:cNvPr id="46" name="Google Shape;3650;p43">
              <a:extLst>
                <a:ext uri="{FF2B5EF4-FFF2-40B4-BE49-F238E27FC236}">
                  <a16:creationId xmlns:a16="http://schemas.microsoft.com/office/drawing/2014/main" id="{77861FFC-CF80-1083-CD6B-2BB7B251BBC7}"/>
                </a:ext>
              </a:extLst>
            </p:cNvPr>
            <p:cNvSpPr/>
            <p:nvPr/>
          </p:nvSpPr>
          <p:spPr>
            <a:xfrm>
              <a:off x="4793825" y="2480325"/>
              <a:ext cx="184600" cy="12350"/>
            </a:xfrm>
            <a:custGeom>
              <a:avLst/>
              <a:gdLst/>
              <a:ahLst/>
              <a:cxnLst/>
              <a:rect l="l" t="t" r="r" b="b"/>
              <a:pathLst>
                <a:path w="7384" h="494" extrusionOk="0">
                  <a:moveTo>
                    <a:pt x="257" y="0"/>
                  </a:moveTo>
                  <a:cubicBezTo>
                    <a:pt x="122" y="0"/>
                    <a:pt x="13" y="104"/>
                    <a:pt x="3" y="241"/>
                  </a:cubicBezTo>
                  <a:cubicBezTo>
                    <a:pt x="0" y="379"/>
                    <a:pt x="112" y="494"/>
                    <a:pt x="250" y="494"/>
                  </a:cubicBezTo>
                  <a:lnTo>
                    <a:pt x="7137" y="494"/>
                  </a:lnTo>
                  <a:cubicBezTo>
                    <a:pt x="7275" y="494"/>
                    <a:pt x="7384" y="382"/>
                    <a:pt x="7384" y="247"/>
                  </a:cubicBezTo>
                  <a:cubicBezTo>
                    <a:pt x="7384" y="109"/>
                    <a:pt x="7275" y="0"/>
                    <a:pt x="7137" y="0"/>
                  </a:cubicBezTo>
                  <a:lnTo>
                    <a:pt x="263" y="0"/>
                  </a:lnTo>
                  <a:cubicBezTo>
                    <a:pt x="261" y="0"/>
                    <a:pt x="259" y="0"/>
                    <a:pt x="257" y="0"/>
                  </a:cubicBezTo>
                  <a:close/>
                </a:path>
              </a:pathLst>
            </a:custGeom>
            <a:solidFill>
              <a:srgbClr val="C09560"/>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cs typeface="Arial"/>
                <a:sym typeface="Arial"/>
              </a:endParaRPr>
            </a:p>
          </p:txBody>
        </p:sp>
        <p:sp>
          <p:nvSpPr>
            <p:cNvPr id="47" name="Google Shape;3651;p43">
              <a:extLst>
                <a:ext uri="{FF2B5EF4-FFF2-40B4-BE49-F238E27FC236}">
                  <a16:creationId xmlns:a16="http://schemas.microsoft.com/office/drawing/2014/main" id="{705F85BE-7579-3F32-8369-6FA835A602CC}"/>
                </a:ext>
              </a:extLst>
            </p:cNvPr>
            <p:cNvSpPr/>
            <p:nvPr/>
          </p:nvSpPr>
          <p:spPr>
            <a:xfrm>
              <a:off x="5140800" y="2230850"/>
              <a:ext cx="12350" cy="193675"/>
            </a:xfrm>
            <a:custGeom>
              <a:avLst/>
              <a:gdLst/>
              <a:ahLst/>
              <a:cxnLst/>
              <a:rect l="l" t="t" r="r" b="b"/>
              <a:pathLst>
                <a:path w="494" h="7747" extrusionOk="0">
                  <a:moveTo>
                    <a:pt x="247" y="1"/>
                  </a:moveTo>
                  <a:cubicBezTo>
                    <a:pt x="112" y="1"/>
                    <a:pt x="0" y="109"/>
                    <a:pt x="0" y="248"/>
                  </a:cubicBezTo>
                  <a:lnTo>
                    <a:pt x="0" y="7490"/>
                  </a:lnTo>
                  <a:cubicBezTo>
                    <a:pt x="0" y="7625"/>
                    <a:pt x="105" y="7740"/>
                    <a:pt x="240" y="7746"/>
                  </a:cubicBezTo>
                  <a:cubicBezTo>
                    <a:pt x="242" y="7746"/>
                    <a:pt x="244" y="7746"/>
                    <a:pt x="246" y="7746"/>
                  </a:cubicBezTo>
                  <a:cubicBezTo>
                    <a:pt x="382" y="7746"/>
                    <a:pt x="494" y="7636"/>
                    <a:pt x="494" y="7500"/>
                  </a:cubicBezTo>
                  <a:lnTo>
                    <a:pt x="494" y="248"/>
                  </a:lnTo>
                  <a:cubicBezTo>
                    <a:pt x="494" y="113"/>
                    <a:pt x="385" y="1"/>
                    <a:pt x="247" y="1"/>
                  </a:cubicBezTo>
                  <a:close/>
                </a:path>
              </a:pathLst>
            </a:custGeom>
            <a:solidFill>
              <a:srgbClr val="C09560"/>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cs typeface="Arial"/>
                <a:sym typeface="Arial"/>
              </a:endParaRPr>
            </a:p>
          </p:txBody>
        </p:sp>
        <p:sp>
          <p:nvSpPr>
            <p:cNvPr id="48" name="Google Shape;3652;p43">
              <a:extLst>
                <a:ext uri="{FF2B5EF4-FFF2-40B4-BE49-F238E27FC236}">
                  <a16:creationId xmlns:a16="http://schemas.microsoft.com/office/drawing/2014/main" id="{E3A527DB-7E90-93D2-D079-3D4AE69A6EBA}"/>
                </a:ext>
              </a:extLst>
            </p:cNvPr>
            <p:cNvSpPr/>
            <p:nvPr/>
          </p:nvSpPr>
          <p:spPr>
            <a:xfrm>
              <a:off x="5046575" y="2173975"/>
              <a:ext cx="84200" cy="246100"/>
            </a:xfrm>
            <a:custGeom>
              <a:avLst/>
              <a:gdLst/>
              <a:ahLst/>
              <a:cxnLst/>
              <a:rect l="l" t="t" r="r" b="b"/>
              <a:pathLst>
                <a:path w="3368" h="9844" extrusionOk="0">
                  <a:moveTo>
                    <a:pt x="257" y="0"/>
                  </a:moveTo>
                  <a:cubicBezTo>
                    <a:pt x="115" y="13"/>
                    <a:pt x="10" y="125"/>
                    <a:pt x="7" y="263"/>
                  </a:cubicBezTo>
                  <a:cubicBezTo>
                    <a:pt x="1" y="392"/>
                    <a:pt x="104" y="498"/>
                    <a:pt x="230" y="498"/>
                  </a:cubicBezTo>
                  <a:cubicBezTo>
                    <a:pt x="239" y="498"/>
                    <a:pt x="248" y="498"/>
                    <a:pt x="257" y="497"/>
                  </a:cubicBezTo>
                  <a:lnTo>
                    <a:pt x="2375" y="497"/>
                  </a:lnTo>
                  <a:cubicBezTo>
                    <a:pt x="2648" y="510"/>
                    <a:pt x="2861" y="733"/>
                    <a:pt x="2868" y="1010"/>
                  </a:cubicBezTo>
                  <a:lnTo>
                    <a:pt x="2868" y="9594"/>
                  </a:lnTo>
                  <a:cubicBezTo>
                    <a:pt x="2868" y="9732"/>
                    <a:pt x="2980" y="9844"/>
                    <a:pt x="3118" y="9844"/>
                  </a:cubicBezTo>
                  <a:cubicBezTo>
                    <a:pt x="3120" y="9844"/>
                    <a:pt x="3122" y="9844"/>
                    <a:pt x="3124" y="9844"/>
                  </a:cubicBezTo>
                  <a:cubicBezTo>
                    <a:pt x="3259" y="9844"/>
                    <a:pt x="3368" y="9730"/>
                    <a:pt x="3361" y="9594"/>
                  </a:cubicBezTo>
                  <a:lnTo>
                    <a:pt x="3361" y="1010"/>
                  </a:lnTo>
                  <a:cubicBezTo>
                    <a:pt x="3365" y="460"/>
                    <a:pt x="2921" y="13"/>
                    <a:pt x="2375" y="13"/>
                  </a:cubicBezTo>
                  <a:lnTo>
                    <a:pt x="2375" y="0"/>
                  </a:lnTo>
                  <a:close/>
                </a:path>
              </a:pathLst>
            </a:custGeom>
            <a:solidFill>
              <a:srgbClr val="C09560"/>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cs typeface="Arial"/>
                <a:sym typeface="Arial"/>
              </a:endParaRPr>
            </a:p>
          </p:txBody>
        </p:sp>
        <p:sp>
          <p:nvSpPr>
            <p:cNvPr id="49" name="Google Shape;3653;p43">
              <a:extLst>
                <a:ext uri="{FF2B5EF4-FFF2-40B4-BE49-F238E27FC236}">
                  <a16:creationId xmlns:a16="http://schemas.microsoft.com/office/drawing/2014/main" id="{48D813C2-7D20-04E5-AD1B-55230E497A65}"/>
                </a:ext>
              </a:extLst>
            </p:cNvPr>
            <p:cNvSpPr/>
            <p:nvPr/>
          </p:nvSpPr>
          <p:spPr>
            <a:xfrm>
              <a:off x="4754350" y="2173975"/>
              <a:ext cx="286825" cy="296100"/>
            </a:xfrm>
            <a:custGeom>
              <a:avLst/>
              <a:gdLst/>
              <a:ahLst/>
              <a:cxnLst/>
              <a:rect l="l" t="t" r="r" b="b"/>
              <a:pathLst>
                <a:path w="11473" h="11844" extrusionOk="0">
                  <a:moveTo>
                    <a:pt x="5950" y="536"/>
                  </a:moveTo>
                  <a:cubicBezTo>
                    <a:pt x="6683" y="536"/>
                    <a:pt x="7279" y="1131"/>
                    <a:pt x="7279" y="1865"/>
                  </a:cubicBezTo>
                  <a:lnTo>
                    <a:pt x="7279" y="10932"/>
                  </a:lnTo>
                  <a:cubicBezTo>
                    <a:pt x="6936" y="10570"/>
                    <a:pt x="6461" y="10363"/>
                    <a:pt x="5965" y="10363"/>
                  </a:cubicBezTo>
                  <a:cubicBezTo>
                    <a:pt x="5961" y="10363"/>
                    <a:pt x="5957" y="10363"/>
                    <a:pt x="5953" y="10363"/>
                  </a:cubicBezTo>
                  <a:lnTo>
                    <a:pt x="990" y="10363"/>
                  </a:lnTo>
                  <a:cubicBezTo>
                    <a:pt x="717" y="10363"/>
                    <a:pt x="497" y="10143"/>
                    <a:pt x="497" y="9870"/>
                  </a:cubicBezTo>
                  <a:lnTo>
                    <a:pt x="497" y="1029"/>
                  </a:lnTo>
                  <a:cubicBezTo>
                    <a:pt x="497" y="756"/>
                    <a:pt x="717" y="536"/>
                    <a:pt x="990" y="536"/>
                  </a:cubicBezTo>
                  <a:close/>
                  <a:moveTo>
                    <a:pt x="497" y="10725"/>
                  </a:moveTo>
                  <a:cubicBezTo>
                    <a:pt x="645" y="10811"/>
                    <a:pt x="813" y="10857"/>
                    <a:pt x="987" y="10857"/>
                  </a:cubicBezTo>
                  <a:lnTo>
                    <a:pt x="5920" y="10857"/>
                  </a:lnTo>
                  <a:cubicBezTo>
                    <a:pt x="5924" y="10857"/>
                    <a:pt x="5927" y="10857"/>
                    <a:pt x="5931" y="10857"/>
                  </a:cubicBezTo>
                  <a:cubicBezTo>
                    <a:pt x="6325" y="10857"/>
                    <a:pt x="6702" y="11040"/>
                    <a:pt x="6950" y="11350"/>
                  </a:cubicBezTo>
                  <a:lnTo>
                    <a:pt x="990" y="11350"/>
                  </a:lnTo>
                  <a:cubicBezTo>
                    <a:pt x="717" y="11350"/>
                    <a:pt x="494" y="11126"/>
                    <a:pt x="497" y="10853"/>
                  </a:cubicBezTo>
                  <a:lnTo>
                    <a:pt x="497" y="10853"/>
                  </a:lnTo>
                  <a:lnTo>
                    <a:pt x="497" y="10725"/>
                  </a:lnTo>
                  <a:close/>
                  <a:moveTo>
                    <a:pt x="198" y="0"/>
                  </a:moveTo>
                  <a:cubicBezTo>
                    <a:pt x="89" y="0"/>
                    <a:pt x="4" y="89"/>
                    <a:pt x="4" y="197"/>
                  </a:cubicBezTo>
                  <a:lnTo>
                    <a:pt x="4" y="10847"/>
                  </a:lnTo>
                  <a:cubicBezTo>
                    <a:pt x="0" y="11396"/>
                    <a:pt x="448" y="11843"/>
                    <a:pt x="997" y="11843"/>
                  </a:cubicBezTo>
                  <a:lnTo>
                    <a:pt x="8815" y="11843"/>
                  </a:lnTo>
                  <a:cubicBezTo>
                    <a:pt x="8943" y="11843"/>
                    <a:pt x="9051" y="11751"/>
                    <a:pt x="9071" y="11626"/>
                  </a:cubicBezTo>
                  <a:cubicBezTo>
                    <a:pt x="9087" y="11480"/>
                    <a:pt x="8975" y="11350"/>
                    <a:pt x="8830" y="11350"/>
                  </a:cubicBezTo>
                  <a:cubicBezTo>
                    <a:pt x="8828" y="11350"/>
                    <a:pt x="8826" y="11350"/>
                    <a:pt x="8825" y="11350"/>
                  </a:cubicBezTo>
                  <a:lnTo>
                    <a:pt x="8065" y="11350"/>
                  </a:lnTo>
                  <a:cubicBezTo>
                    <a:pt x="8309" y="11037"/>
                    <a:pt x="8686" y="10857"/>
                    <a:pt x="9080" y="10857"/>
                  </a:cubicBezTo>
                  <a:cubicBezTo>
                    <a:pt x="9084" y="10857"/>
                    <a:pt x="9087" y="10857"/>
                    <a:pt x="9091" y="10857"/>
                  </a:cubicBezTo>
                  <a:lnTo>
                    <a:pt x="9568" y="10857"/>
                  </a:lnTo>
                  <a:cubicBezTo>
                    <a:pt x="9703" y="10857"/>
                    <a:pt x="9818" y="10751"/>
                    <a:pt x="9824" y="10613"/>
                  </a:cubicBezTo>
                  <a:cubicBezTo>
                    <a:pt x="9828" y="10477"/>
                    <a:pt x="9719" y="10363"/>
                    <a:pt x="9583" y="10363"/>
                  </a:cubicBezTo>
                  <a:cubicBezTo>
                    <a:pt x="9582" y="10363"/>
                    <a:pt x="9580" y="10363"/>
                    <a:pt x="9578" y="10363"/>
                  </a:cubicBezTo>
                  <a:lnTo>
                    <a:pt x="9084" y="10363"/>
                  </a:lnTo>
                  <a:cubicBezTo>
                    <a:pt x="9080" y="10363"/>
                    <a:pt x="9076" y="10363"/>
                    <a:pt x="9073" y="10363"/>
                  </a:cubicBezTo>
                  <a:cubicBezTo>
                    <a:pt x="8580" y="10363"/>
                    <a:pt x="8111" y="10567"/>
                    <a:pt x="7775" y="10922"/>
                  </a:cubicBezTo>
                  <a:lnTo>
                    <a:pt x="7775" y="753"/>
                  </a:lnTo>
                  <a:cubicBezTo>
                    <a:pt x="7775" y="612"/>
                    <a:pt x="7890" y="497"/>
                    <a:pt x="8032" y="497"/>
                  </a:cubicBezTo>
                  <a:lnTo>
                    <a:pt x="11209" y="497"/>
                  </a:lnTo>
                  <a:cubicBezTo>
                    <a:pt x="11222" y="497"/>
                    <a:pt x="11235" y="490"/>
                    <a:pt x="11245" y="480"/>
                  </a:cubicBezTo>
                  <a:cubicBezTo>
                    <a:pt x="11472" y="266"/>
                    <a:pt x="11321" y="3"/>
                    <a:pt x="11110" y="3"/>
                  </a:cubicBezTo>
                  <a:lnTo>
                    <a:pt x="11107" y="0"/>
                  </a:lnTo>
                  <a:lnTo>
                    <a:pt x="9097" y="0"/>
                  </a:lnTo>
                  <a:cubicBezTo>
                    <a:pt x="8453" y="0"/>
                    <a:pt x="7854" y="342"/>
                    <a:pt x="7522" y="898"/>
                  </a:cubicBezTo>
                  <a:cubicBezTo>
                    <a:pt x="7193" y="342"/>
                    <a:pt x="6595" y="0"/>
                    <a:pt x="5950" y="0"/>
                  </a:cubicBezTo>
                  <a:close/>
                </a:path>
              </a:pathLst>
            </a:custGeom>
            <a:solidFill>
              <a:srgbClr val="C09560"/>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cs typeface="Arial"/>
                <a:sym typeface="Arial"/>
              </a:endParaRPr>
            </a:p>
          </p:txBody>
        </p:sp>
        <p:sp>
          <p:nvSpPr>
            <p:cNvPr id="50" name="Google Shape;3654;p43">
              <a:extLst>
                <a:ext uri="{FF2B5EF4-FFF2-40B4-BE49-F238E27FC236}">
                  <a16:creationId xmlns:a16="http://schemas.microsoft.com/office/drawing/2014/main" id="{D5771A44-D6D5-1388-2F11-8DDBE89C8C9D}"/>
                </a:ext>
              </a:extLst>
            </p:cNvPr>
            <p:cNvSpPr/>
            <p:nvPr/>
          </p:nvSpPr>
          <p:spPr>
            <a:xfrm>
              <a:off x="4793000" y="2222300"/>
              <a:ext cx="112325" cy="12375"/>
            </a:xfrm>
            <a:custGeom>
              <a:avLst/>
              <a:gdLst/>
              <a:ahLst/>
              <a:cxnLst/>
              <a:rect l="l" t="t" r="r" b="b"/>
              <a:pathLst>
                <a:path w="4493" h="495" extrusionOk="0">
                  <a:moveTo>
                    <a:pt x="257" y="1"/>
                  </a:moveTo>
                  <a:cubicBezTo>
                    <a:pt x="122" y="1"/>
                    <a:pt x="10" y="108"/>
                    <a:pt x="3" y="241"/>
                  </a:cubicBezTo>
                  <a:cubicBezTo>
                    <a:pt x="0" y="379"/>
                    <a:pt x="112" y="494"/>
                    <a:pt x="250" y="494"/>
                  </a:cubicBezTo>
                  <a:lnTo>
                    <a:pt x="4230" y="494"/>
                  </a:lnTo>
                  <a:cubicBezTo>
                    <a:pt x="4232" y="494"/>
                    <a:pt x="4234" y="494"/>
                    <a:pt x="4236" y="494"/>
                  </a:cubicBezTo>
                  <a:cubicBezTo>
                    <a:pt x="4371" y="494"/>
                    <a:pt x="4480" y="387"/>
                    <a:pt x="4490" y="254"/>
                  </a:cubicBezTo>
                  <a:cubicBezTo>
                    <a:pt x="4493" y="116"/>
                    <a:pt x="4381" y="1"/>
                    <a:pt x="4243" y="1"/>
                  </a:cubicBezTo>
                  <a:lnTo>
                    <a:pt x="263" y="1"/>
                  </a:lnTo>
                  <a:cubicBezTo>
                    <a:pt x="261" y="1"/>
                    <a:pt x="259" y="1"/>
                    <a:pt x="257" y="1"/>
                  </a:cubicBezTo>
                  <a:close/>
                </a:path>
              </a:pathLst>
            </a:custGeom>
            <a:solidFill>
              <a:srgbClr val="C09560"/>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cs typeface="Arial"/>
                <a:sym typeface="Arial"/>
              </a:endParaRPr>
            </a:p>
          </p:txBody>
        </p:sp>
        <p:sp>
          <p:nvSpPr>
            <p:cNvPr id="51" name="Google Shape;3655;p43">
              <a:extLst>
                <a:ext uri="{FF2B5EF4-FFF2-40B4-BE49-F238E27FC236}">
                  <a16:creationId xmlns:a16="http://schemas.microsoft.com/office/drawing/2014/main" id="{F754224A-5D65-5C91-BF14-3B21D1AD446D}"/>
                </a:ext>
              </a:extLst>
            </p:cNvPr>
            <p:cNvSpPr/>
            <p:nvPr/>
          </p:nvSpPr>
          <p:spPr>
            <a:xfrm>
              <a:off x="4793000" y="2253150"/>
              <a:ext cx="112325" cy="12350"/>
            </a:xfrm>
            <a:custGeom>
              <a:avLst/>
              <a:gdLst/>
              <a:ahLst/>
              <a:cxnLst/>
              <a:rect l="l" t="t" r="r" b="b"/>
              <a:pathLst>
                <a:path w="4493" h="494" extrusionOk="0">
                  <a:moveTo>
                    <a:pt x="254" y="0"/>
                  </a:moveTo>
                  <a:cubicBezTo>
                    <a:pt x="122" y="0"/>
                    <a:pt x="10" y="107"/>
                    <a:pt x="3" y="240"/>
                  </a:cubicBezTo>
                  <a:cubicBezTo>
                    <a:pt x="0" y="378"/>
                    <a:pt x="112" y="494"/>
                    <a:pt x="250" y="494"/>
                  </a:cubicBezTo>
                  <a:lnTo>
                    <a:pt x="4230" y="494"/>
                  </a:lnTo>
                  <a:cubicBezTo>
                    <a:pt x="4232" y="494"/>
                    <a:pt x="4234" y="494"/>
                    <a:pt x="4236" y="494"/>
                  </a:cubicBezTo>
                  <a:cubicBezTo>
                    <a:pt x="4371" y="494"/>
                    <a:pt x="4480" y="386"/>
                    <a:pt x="4490" y="253"/>
                  </a:cubicBezTo>
                  <a:cubicBezTo>
                    <a:pt x="4493" y="115"/>
                    <a:pt x="4381" y="0"/>
                    <a:pt x="4243" y="0"/>
                  </a:cubicBezTo>
                  <a:lnTo>
                    <a:pt x="260" y="0"/>
                  </a:lnTo>
                  <a:cubicBezTo>
                    <a:pt x="258" y="0"/>
                    <a:pt x="256" y="0"/>
                    <a:pt x="254" y="0"/>
                  </a:cubicBezTo>
                  <a:close/>
                </a:path>
              </a:pathLst>
            </a:custGeom>
            <a:solidFill>
              <a:srgbClr val="C09560"/>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cs typeface="Arial"/>
                <a:sym typeface="Arial"/>
              </a:endParaRPr>
            </a:p>
          </p:txBody>
        </p:sp>
        <p:sp>
          <p:nvSpPr>
            <p:cNvPr id="52" name="Google Shape;3656;p43">
              <a:extLst>
                <a:ext uri="{FF2B5EF4-FFF2-40B4-BE49-F238E27FC236}">
                  <a16:creationId xmlns:a16="http://schemas.microsoft.com/office/drawing/2014/main" id="{F2606DCD-44A6-B7D1-55C1-5CFC477ACA05}"/>
                </a:ext>
              </a:extLst>
            </p:cNvPr>
            <p:cNvSpPr/>
            <p:nvPr/>
          </p:nvSpPr>
          <p:spPr>
            <a:xfrm>
              <a:off x="4850475" y="2314800"/>
              <a:ext cx="55175" cy="12375"/>
            </a:xfrm>
            <a:custGeom>
              <a:avLst/>
              <a:gdLst/>
              <a:ahLst/>
              <a:cxnLst/>
              <a:rect l="l" t="t" r="r" b="b"/>
              <a:pathLst>
                <a:path w="2207" h="495" extrusionOk="0">
                  <a:moveTo>
                    <a:pt x="254" y="1"/>
                  </a:moveTo>
                  <a:cubicBezTo>
                    <a:pt x="122" y="1"/>
                    <a:pt x="10" y="108"/>
                    <a:pt x="3" y="241"/>
                  </a:cubicBezTo>
                  <a:cubicBezTo>
                    <a:pt x="0" y="379"/>
                    <a:pt x="112" y="494"/>
                    <a:pt x="250" y="494"/>
                  </a:cubicBezTo>
                  <a:lnTo>
                    <a:pt x="1947" y="494"/>
                  </a:lnTo>
                  <a:cubicBezTo>
                    <a:pt x="1949" y="494"/>
                    <a:pt x="1951" y="494"/>
                    <a:pt x="1953" y="494"/>
                  </a:cubicBezTo>
                  <a:cubicBezTo>
                    <a:pt x="2085" y="494"/>
                    <a:pt x="2197" y="387"/>
                    <a:pt x="2204" y="254"/>
                  </a:cubicBezTo>
                  <a:cubicBezTo>
                    <a:pt x="2207" y="116"/>
                    <a:pt x="2095" y="1"/>
                    <a:pt x="1957" y="1"/>
                  </a:cubicBezTo>
                  <a:lnTo>
                    <a:pt x="260" y="1"/>
                  </a:lnTo>
                  <a:cubicBezTo>
                    <a:pt x="258" y="1"/>
                    <a:pt x="256" y="1"/>
                    <a:pt x="254" y="1"/>
                  </a:cubicBezTo>
                  <a:close/>
                </a:path>
              </a:pathLst>
            </a:custGeom>
            <a:solidFill>
              <a:srgbClr val="C09560"/>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cs typeface="Arial"/>
                <a:sym typeface="Arial"/>
              </a:endParaRPr>
            </a:p>
          </p:txBody>
        </p:sp>
        <p:sp>
          <p:nvSpPr>
            <p:cNvPr id="53" name="Google Shape;3657;p43">
              <a:extLst>
                <a:ext uri="{FF2B5EF4-FFF2-40B4-BE49-F238E27FC236}">
                  <a16:creationId xmlns:a16="http://schemas.microsoft.com/office/drawing/2014/main" id="{A17190B0-19D2-543F-9C61-77B6981B5C8B}"/>
                </a:ext>
              </a:extLst>
            </p:cNvPr>
            <p:cNvSpPr/>
            <p:nvPr/>
          </p:nvSpPr>
          <p:spPr>
            <a:xfrm>
              <a:off x="4792575" y="2314800"/>
              <a:ext cx="49025" cy="12375"/>
            </a:xfrm>
            <a:custGeom>
              <a:avLst/>
              <a:gdLst/>
              <a:ahLst/>
              <a:cxnLst/>
              <a:rect l="l" t="t" r="r" b="b"/>
              <a:pathLst>
                <a:path w="1961" h="495" extrusionOk="0">
                  <a:moveTo>
                    <a:pt x="255" y="1"/>
                  </a:moveTo>
                  <a:cubicBezTo>
                    <a:pt x="122" y="1"/>
                    <a:pt x="10" y="108"/>
                    <a:pt x="4" y="241"/>
                  </a:cubicBezTo>
                  <a:cubicBezTo>
                    <a:pt x="1" y="379"/>
                    <a:pt x="113" y="494"/>
                    <a:pt x="251" y="494"/>
                  </a:cubicBezTo>
                  <a:lnTo>
                    <a:pt x="1698" y="494"/>
                  </a:lnTo>
                  <a:cubicBezTo>
                    <a:pt x="1700" y="494"/>
                    <a:pt x="1702" y="494"/>
                    <a:pt x="1704" y="494"/>
                  </a:cubicBezTo>
                  <a:cubicBezTo>
                    <a:pt x="1839" y="494"/>
                    <a:pt x="1948" y="387"/>
                    <a:pt x="1958" y="254"/>
                  </a:cubicBezTo>
                  <a:cubicBezTo>
                    <a:pt x="1961" y="116"/>
                    <a:pt x="1849" y="1"/>
                    <a:pt x="1711" y="1"/>
                  </a:cubicBezTo>
                  <a:lnTo>
                    <a:pt x="261" y="1"/>
                  </a:lnTo>
                  <a:cubicBezTo>
                    <a:pt x="259" y="1"/>
                    <a:pt x="257" y="1"/>
                    <a:pt x="255" y="1"/>
                  </a:cubicBezTo>
                  <a:close/>
                </a:path>
              </a:pathLst>
            </a:custGeom>
            <a:solidFill>
              <a:srgbClr val="C09560"/>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cs typeface="Arial"/>
                <a:sym typeface="Arial"/>
              </a:endParaRPr>
            </a:p>
          </p:txBody>
        </p:sp>
        <p:sp>
          <p:nvSpPr>
            <p:cNvPr id="54" name="Google Shape;3658;p43">
              <a:extLst>
                <a:ext uri="{FF2B5EF4-FFF2-40B4-BE49-F238E27FC236}">
                  <a16:creationId xmlns:a16="http://schemas.microsoft.com/office/drawing/2014/main" id="{62E95DCD-0740-1B58-134A-35912F523C08}"/>
                </a:ext>
              </a:extLst>
            </p:cNvPr>
            <p:cNvSpPr/>
            <p:nvPr/>
          </p:nvSpPr>
          <p:spPr>
            <a:xfrm>
              <a:off x="4793000" y="2375500"/>
              <a:ext cx="112325" cy="12350"/>
            </a:xfrm>
            <a:custGeom>
              <a:avLst/>
              <a:gdLst/>
              <a:ahLst/>
              <a:cxnLst/>
              <a:rect l="l" t="t" r="r" b="b"/>
              <a:pathLst>
                <a:path w="4493" h="494" extrusionOk="0">
                  <a:moveTo>
                    <a:pt x="257" y="0"/>
                  </a:moveTo>
                  <a:cubicBezTo>
                    <a:pt x="122" y="0"/>
                    <a:pt x="10" y="104"/>
                    <a:pt x="3" y="240"/>
                  </a:cubicBezTo>
                  <a:cubicBezTo>
                    <a:pt x="0" y="378"/>
                    <a:pt x="112" y="493"/>
                    <a:pt x="250" y="493"/>
                  </a:cubicBezTo>
                  <a:lnTo>
                    <a:pt x="4230" y="493"/>
                  </a:lnTo>
                  <a:cubicBezTo>
                    <a:pt x="4368" y="493"/>
                    <a:pt x="4480" y="388"/>
                    <a:pt x="4490" y="250"/>
                  </a:cubicBezTo>
                  <a:cubicBezTo>
                    <a:pt x="4493" y="114"/>
                    <a:pt x="4384" y="0"/>
                    <a:pt x="4249" y="0"/>
                  </a:cubicBezTo>
                  <a:cubicBezTo>
                    <a:pt x="4247" y="0"/>
                    <a:pt x="4245" y="0"/>
                    <a:pt x="4243" y="0"/>
                  </a:cubicBezTo>
                  <a:lnTo>
                    <a:pt x="263" y="0"/>
                  </a:lnTo>
                  <a:cubicBezTo>
                    <a:pt x="261" y="0"/>
                    <a:pt x="259" y="0"/>
                    <a:pt x="257" y="0"/>
                  </a:cubicBezTo>
                  <a:close/>
                </a:path>
              </a:pathLst>
            </a:custGeom>
            <a:solidFill>
              <a:srgbClr val="C09560"/>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cs typeface="Arial"/>
                <a:sym typeface="Arial"/>
              </a:endParaRPr>
            </a:p>
          </p:txBody>
        </p:sp>
        <p:sp>
          <p:nvSpPr>
            <p:cNvPr id="55" name="Google Shape;3659;p43">
              <a:extLst>
                <a:ext uri="{FF2B5EF4-FFF2-40B4-BE49-F238E27FC236}">
                  <a16:creationId xmlns:a16="http://schemas.microsoft.com/office/drawing/2014/main" id="{213564AA-8680-E638-EB7F-EABA67E6B436}"/>
                </a:ext>
              </a:extLst>
            </p:cNvPr>
            <p:cNvSpPr/>
            <p:nvPr/>
          </p:nvSpPr>
          <p:spPr>
            <a:xfrm>
              <a:off x="4793000" y="2283975"/>
              <a:ext cx="112325" cy="12350"/>
            </a:xfrm>
            <a:custGeom>
              <a:avLst/>
              <a:gdLst/>
              <a:ahLst/>
              <a:cxnLst/>
              <a:rect l="l" t="t" r="r" b="b"/>
              <a:pathLst>
                <a:path w="4493" h="494" extrusionOk="0">
                  <a:moveTo>
                    <a:pt x="257" y="0"/>
                  </a:moveTo>
                  <a:cubicBezTo>
                    <a:pt x="122" y="0"/>
                    <a:pt x="10" y="108"/>
                    <a:pt x="3" y="241"/>
                  </a:cubicBezTo>
                  <a:cubicBezTo>
                    <a:pt x="0" y="379"/>
                    <a:pt x="112" y="494"/>
                    <a:pt x="250" y="494"/>
                  </a:cubicBezTo>
                  <a:lnTo>
                    <a:pt x="4230" y="494"/>
                  </a:lnTo>
                  <a:cubicBezTo>
                    <a:pt x="4232" y="494"/>
                    <a:pt x="4234" y="494"/>
                    <a:pt x="4236" y="494"/>
                  </a:cubicBezTo>
                  <a:cubicBezTo>
                    <a:pt x="4371" y="494"/>
                    <a:pt x="4480" y="387"/>
                    <a:pt x="4490" y="254"/>
                  </a:cubicBezTo>
                  <a:cubicBezTo>
                    <a:pt x="4493" y="116"/>
                    <a:pt x="4381" y="1"/>
                    <a:pt x="4243" y="1"/>
                  </a:cubicBezTo>
                  <a:lnTo>
                    <a:pt x="263" y="1"/>
                  </a:lnTo>
                  <a:cubicBezTo>
                    <a:pt x="261" y="1"/>
                    <a:pt x="259" y="0"/>
                    <a:pt x="257" y="0"/>
                  </a:cubicBezTo>
                  <a:close/>
                </a:path>
              </a:pathLst>
            </a:custGeom>
            <a:solidFill>
              <a:srgbClr val="C09560"/>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cs typeface="Arial"/>
                <a:sym typeface="Arial"/>
              </a:endParaRPr>
            </a:p>
          </p:txBody>
        </p:sp>
        <p:sp>
          <p:nvSpPr>
            <p:cNvPr id="56" name="Google Shape;3660;p43">
              <a:extLst>
                <a:ext uri="{FF2B5EF4-FFF2-40B4-BE49-F238E27FC236}">
                  <a16:creationId xmlns:a16="http://schemas.microsoft.com/office/drawing/2014/main" id="{83888FAF-4FD3-3B0B-A1C1-47B291FA6068}"/>
                </a:ext>
              </a:extLst>
            </p:cNvPr>
            <p:cNvSpPr/>
            <p:nvPr/>
          </p:nvSpPr>
          <p:spPr>
            <a:xfrm>
              <a:off x="4793000" y="2344650"/>
              <a:ext cx="112325" cy="12375"/>
            </a:xfrm>
            <a:custGeom>
              <a:avLst/>
              <a:gdLst/>
              <a:ahLst/>
              <a:cxnLst/>
              <a:rect l="l" t="t" r="r" b="b"/>
              <a:pathLst>
                <a:path w="4493" h="495" extrusionOk="0">
                  <a:moveTo>
                    <a:pt x="257" y="1"/>
                  </a:moveTo>
                  <a:cubicBezTo>
                    <a:pt x="122" y="1"/>
                    <a:pt x="13" y="105"/>
                    <a:pt x="3" y="241"/>
                  </a:cubicBezTo>
                  <a:cubicBezTo>
                    <a:pt x="0" y="379"/>
                    <a:pt x="112" y="494"/>
                    <a:pt x="250" y="494"/>
                  </a:cubicBezTo>
                  <a:lnTo>
                    <a:pt x="4230" y="494"/>
                  </a:lnTo>
                  <a:cubicBezTo>
                    <a:pt x="4368" y="494"/>
                    <a:pt x="4480" y="389"/>
                    <a:pt x="4490" y="251"/>
                  </a:cubicBezTo>
                  <a:cubicBezTo>
                    <a:pt x="4493" y="115"/>
                    <a:pt x="4384" y="1"/>
                    <a:pt x="4249" y="1"/>
                  </a:cubicBezTo>
                  <a:cubicBezTo>
                    <a:pt x="4247" y="1"/>
                    <a:pt x="4245" y="1"/>
                    <a:pt x="4243" y="1"/>
                  </a:cubicBezTo>
                  <a:lnTo>
                    <a:pt x="263" y="1"/>
                  </a:lnTo>
                  <a:cubicBezTo>
                    <a:pt x="261" y="1"/>
                    <a:pt x="259" y="1"/>
                    <a:pt x="257" y="1"/>
                  </a:cubicBezTo>
                  <a:close/>
                </a:path>
              </a:pathLst>
            </a:custGeom>
            <a:solidFill>
              <a:srgbClr val="C09560"/>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cs typeface="Arial"/>
                <a:sym typeface="Arial"/>
              </a:endParaRPr>
            </a:p>
          </p:txBody>
        </p:sp>
        <p:sp>
          <p:nvSpPr>
            <p:cNvPr id="57" name="Google Shape;3661;p43">
              <a:extLst>
                <a:ext uri="{FF2B5EF4-FFF2-40B4-BE49-F238E27FC236}">
                  <a16:creationId xmlns:a16="http://schemas.microsoft.com/office/drawing/2014/main" id="{DC6023F0-33FC-064C-97C5-8327850D42F2}"/>
                </a:ext>
              </a:extLst>
            </p:cNvPr>
            <p:cNvSpPr/>
            <p:nvPr/>
          </p:nvSpPr>
          <p:spPr>
            <a:xfrm>
              <a:off x="4837800" y="2408375"/>
              <a:ext cx="22800" cy="12350"/>
            </a:xfrm>
            <a:custGeom>
              <a:avLst/>
              <a:gdLst/>
              <a:ahLst/>
              <a:cxnLst/>
              <a:rect l="l" t="t" r="r" b="b"/>
              <a:pathLst>
                <a:path w="912" h="494" extrusionOk="0">
                  <a:moveTo>
                    <a:pt x="254" y="1"/>
                  </a:moveTo>
                  <a:cubicBezTo>
                    <a:pt x="122" y="1"/>
                    <a:pt x="10" y="105"/>
                    <a:pt x="4" y="241"/>
                  </a:cubicBezTo>
                  <a:cubicBezTo>
                    <a:pt x="1" y="379"/>
                    <a:pt x="112" y="494"/>
                    <a:pt x="251" y="494"/>
                  </a:cubicBezTo>
                  <a:lnTo>
                    <a:pt x="652" y="494"/>
                  </a:lnTo>
                  <a:cubicBezTo>
                    <a:pt x="787" y="494"/>
                    <a:pt x="902" y="389"/>
                    <a:pt x="908" y="251"/>
                  </a:cubicBezTo>
                  <a:cubicBezTo>
                    <a:pt x="912" y="114"/>
                    <a:pt x="803" y="1"/>
                    <a:pt x="667" y="1"/>
                  </a:cubicBezTo>
                  <a:cubicBezTo>
                    <a:pt x="666" y="1"/>
                    <a:pt x="664" y="1"/>
                    <a:pt x="662" y="1"/>
                  </a:cubicBezTo>
                  <a:lnTo>
                    <a:pt x="260" y="1"/>
                  </a:lnTo>
                  <a:cubicBezTo>
                    <a:pt x="258" y="1"/>
                    <a:pt x="256" y="1"/>
                    <a:pt x="254" y="1"/>
                  </a:cubicBezTo>
                  <a:close/>
                </a:path>
              </a:pathLst>
            </a:custGeom>
            <a:solidFill>
              <a:srgbClr val="C09560"/>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cs typeface="Arial"/>
                <a:sym typeface="Arial"/>
              </a:endParaRPr>
            </a:p>
          </p:txBody>
        </p:sp>
        <p:sp>
          <p:nvSpPr>
            <p:cNvPr id="58" name="Google Shape;3662;p43">
              <a:extLst>
                <a:ext uri="{FF2B5EF4-FFF2-40B4-BE49-F238E27FC236}">
                  <a16:creationId xmlns:a16="http://schemas.microsoft.com/office/drawing/2014/main" id="{322E7E34-B655-A52F-2FB1-49B82C50BC50}"/>
                </a:ext>
              </a:extLst>
            </p:cNvPr>
            <p:cNvSpPr/>
            <p:nvPr/>
          </p:nvSpPr>
          <p:spPr>
            <a:xfrm>
              <a:off x="4984075" y="2222300"/>
              <a:ext cx="112250" cy="12375"/>
            </a:xfrm>
            <a:custGeom>
              <a:avLst/>
              <a:gdLst/>
              <a:ahLst/>
              <a:cxnLst/>
              <a:rect l="l" t="t" r="r" b="b"/>
              <a:pathLst>
                <a:path w="4490" h="495" extrusionOk="0">
                  <a:moveTo>
                    <a:pt x="258" y="1"/>
                  </a:moveTo>
                  <a:cubicBezTo>
                    <a:pt x="122" y="1"/>
                    <a:pt x="10" y="108"/>
                    <a:pt x="4" y="241"/>
                  </a:cubicBezTo>
                  <a:cubicBezTo>
                    <a:pt x="1" y="379"/>
                    <a:pt x="112" y="494"/>
                    <a:pt x="251" y="494"/>
                  </a:cubicBezTo>
                  <a:lnTo>
                    <a:pt x="4230" y="494"/>
                  </a:lnTo>
                  <a:cubicBezTo>
                    <a:pt x="4232" y="494"/>
                    <a:pt x="4234" y="494"/>
                    <a:pt x="4236" y="494"/>
                  </a:cubicBezTo>
                  <a:cubicBezTo>
                    <a:pt x="4368" y="494"/>
                    <a:pt x="4480" y="387"/>
                    <a:pt x="4487" y="254"/>
                  </a:cubicBezTo>
                  <a:cubicBezTo>
                    <a:pt x="4490" y="116"/>
                    <a:pt x="4378" y="1"/>
                    <a:pt x="4240" y="1"/>
                  </a:cubicBezTo>
                  <a:lnTo>
                    <a:pt x="264" y="1"/>
                  </a:lnTo>
                  <a:cubicBezTo>
                    <a:pt x="262" y="1"/>
                    <a:pt x="260" y="1"/>
                    <a:pt x="258" y="1"/>
                  </a:cubicBezTo>
                  <a:close/>
                </a:path>
              </a:pathLst>
            </a:custGeom>
            <a:solidFill>
              <a:srgbClr val="C09560"/>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cs typeface="Arial"/>
                <a:sym typeface="Arial"/>
              </a:endParaRPr>
            </a:p>
          </p:txBody>
        </p:sp>
        <p:sp>
          <p:nvSpPr>
            <p:cNvPr id="59" name="Google Shape;3663;p43">
              <a:extLst>
                <a:ext uri="{FF2B5EF4-FFF2-40B4-BE49-F238E27FC236}">
                  <a16:creationId xmlns:a16="http://schemas.microsoft.com/office/drawing/2014/main" id="{7B30A25E-50E5-2214-95AA-ED148DFBB3FC}"/>
                </a:ext>
              </a:extLst>
            </p:cNvPr>
            <p:cNvSpPr/>
            <p:nvPr/>
          </p:nvSpPr>
          <p:spPr>
            <a:xfrm>
              <a:off x="5071975" y="2253150"/>
              <a:ext cx="25025" cy="12350"/>
            </a:xfrm>
            <a:custGeom>
              <a:avLst/>
              <a:gdLst/>
              <a:ahLst/>
              <a:cxnLst/>
              <a:rect l="l" t="t" r="r" b="b"/>
              <a:pathLst>
                <a:path w="1001" h="494" extrusionOk="0">
                  <a:moveTo>
                    <a:pt x="257" y="0"/>
                  </a:moveTo>
                  <a:cubicBezTo>
                    <a:pt x="122" y="0"/>
                    <a:pt x="13" y="107"/>
                    <a:pt x="4" y="240"/>
                  </a:cubicBezTo>
                  <a:cubicBezTo>
                    <a:pt x="0" y="378"/>
                    <a:pt x="112" y="494"/>
                    <a:pt x="250" y="494"/>
                  </a:cubicBezTo>
                  <a:lnTo>
                    <a:pt x="740" y="494"/>
                  </a:lnTo>
                  <a:cubicBezTo>
                    <a:pt x="742" y="494"/>
                    <a:pt x="744" y="494"/>
                    <a:pt x="746" y="494"/>
                  </a:cubicBezTo>
                  <a:cubicBezTo>
                    <a:pt x="879" y="494"/>
                    <a:pt x="990" y="386"/>
                    <a:pt x="997" y="253"/>
                  </a:cubicBezTo>
                  <a:cubicBezTo>
                    <a:pt x="1000" y="115"/>
                    <a:pt x="888" y="0"/>
                    <a:pt x="750" y="0"/>
                  </a:cubicBezTo>
                  <a:lnTo>
                    <a:pt x="264" y="0"/>
                  </a:lnTo>
                  <a:cubicBezTo>
                    <a:pt x="261" y="0"/>
                    <a:pt x="259" y="0"/>
                    <a:pt x="257" y="0"/>
                  </a:cubicBezTo>
                  <a:close/>
                </a:path>
              </a:pathLst>
            </a:custGeom>
            <a:solidFill>
              <a:srgbClr val="C09560"/>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cs typeface="Arial"/>
                <a:sym typeface="Arial"/>
              </a:endParaRPr>
            </a:p>
          </p:txBody>
        </p:sp>
        <p:sp>
          <p:nvSpPr>
            <p:cNvPr id="60" name="Google Shape;3664;p43">
              <a:extLst>
                <a:ext uri="{FF2B5EF4-FFF2-40B4-BE49-F238E27FC236}">
                  <a16:creationId xmlns:a16="http://schemas.microsoft.com/office/drawing/2014/main" id="{F6866017-39BE-B396-EB6C-0C13D31C9217}"/>
                </a:ext>
              </a:extLst>
            </p:cNvPr>
            <p:cNvSpPr/>
            <p:nvPr/>
          </p:nvSpPr>
          <p:spPr>
            <a:xfrm>
              <a:off x="4983825" y="2253150"/>
              <a:ext cx="79300" cy="12350"/>
            </a:xfrm>
            <a:custGeom>
              <a:avLst/>
              <a:gdLst/>
              <a:ahLst/>
              <a:cxnLst/>
              <a:rect l="l" t="t" r="r" b="b"/>
              <a:pathLst>
                <a:path w="3172" h="494" extrusionOk="0">
                  <a:moveTo>
                    <a:pt x="254" y="0"/>
                  </a:moveTo>
                  <a:cubicBezTo>
                    <a:pt x="119" y="0"/>
                    <a:pt x="10" y="107"/>
                    <a:pt x="4" y="240"/>
                  </a:cubicBezTo>
                  <a:cubicBezTo>
                    <a:pt x="1" y="378"/>
                    <a:pt x="109" y="494"/>
                    <a:pt x="251" y="494"/>
                  </a:cubicBezTo>
                  <a:lnTo>
                    <a:pt x="2908" y="494"/>
                  </a:lnTo>
                  <a:cubicBezTo>
                    <a:pt x="2910" y="494"/>
                    <a:pt x="2912" y="494"/>
                    <a:pt x="2914" y="494"/>
                  </a:cubicBezTo>
                  <a:cubicBezTo>
                    <a:pt x="3050" y="494"/>
                    <a:pt x="3158" y="386"/>
                    <a:pt x="3168" y="253"/>
                  </a:cubicBezTo>
                  <a:cubicBezTo>
                    <a:pt x="3171" y="115"/>
                    <a:pt x="3059" y="0"/>
                    <a:pt x="2921" y="0"/>
                  </a:cubicBezTo>
                  <a:lnTo>
                    <a:pt x="261" y="0"/>
                  </a:lnTo>
                  <a:cubicBezTo>
                    <a:pt x="258" y="0"/>
                    <a:pt x="256" y="0"/>
                    <a:pt x="254" y="0"/>
                  </a:cubicBezTo>
                  <a:close/>
                </a:path>
              </a:pathLst>
            </a:custGeom>
            <a:solidFill>
              <a:srgbClr val="C09560"/>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cs typeface="Arial"/>
                <a:sym typeface="Arial"/>
              </a:endParaRPr>
            </a:p>
          </p:txBody>
        </p:sp>
        <p:sp>
          <p:nvSpPr>
            <p:cNvPr id="61" name="Google Shape;3665;p43">
              <a:extLst>
                <a:ext uri="{FF2B5EF4-FFF2-40B4-BE49-F238E27FC236}">
                  <a16:creationId xmlns:a16="http://schemas.microsoft.com/office/drawing/2014/main" id="{C8854170-AEC1-C556-7F9C-7D020D214794}"/>
                </a:ext>
              </a:extLst>
            </p:cNvPr>
            <p:cNvSpPr/>
            <p:nvPr/>
          </p:nvSpPr>
          <p:spPr>
            <a:xfrm>
              <a:off x="4984075" y="2314800"/>
              <a:ext cx="112600" cy="12375"/>
            </a:xfrm>
            <a:custGeom>
              <a:avLst/>
              <a:gdLst/>
              <a:ahLst/>
              <a:cxnLst/>
              <a:rect l="l" t="t" r="r" b="b"/>
              <a:pathLst>
                <a:path w="4504" h="495" extrusionOk="0">
                  <a:moveTo>
                    <a:pt x="258" y="1"/>
                  </a:moveTo>
                  <a:cubicBezTo>
                    <a:pt x="122" y="1"/>
                    <a:pt x="10" y="108"/>
                    <a:pt x="4" y="241"/>
                  </a:cubicBezTo>
                  <a:cubicBezTo>
                    <a:pt x="1" y="379"/>
                    <a:pt x="112" y="494"/>
                    <a:pt x="251" y="494"/>
                  </a:cubicBezTo>
                  <a:lnTo>
                    <a:pt x="4230" y="494"/>
                  </a:lnTo>
                  <a:cubicBezTo>
                    <a:pt x="4232" y="494"/>
                    <a:pt x="4234" y="494"/>
                    <a:pt x="4237" y="494"/>
                  </a:cubicBezTo>
                  <a:cubicBezTo>
                    <a:pt x="4362" y="494"/>
                    <a:pt x="4467" y="400"/>
                    <a:pt x="4487" y="277"/>
                  </a:cubicBezTo>
                  <a:cubicBezTo>
                    <a:pt x="4503" y="129"/>
                    <a:pt x="4388" y="1"/>
                    <a:pt x="4240" y="1"/>
                  </a:cubicBezTo>
                  <a:lnTo>
                    <a:pt x="264" y="1"/>
                  </a:lnTo>
                  <a:cubicBezTo>
                    <a:pt x="262" y="1"/>
                    <a:pt x="260" y="1"/>
                    <a:pt x="258" y="1"/>
                  </a:cubicBezTo>
                  <a:close/>
                </a:path>
              </a:pathLst>
            </a:custGeom>
            <a:solidFill>
              <a:srgbClr val="C09560"/>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cs typeface="Arial"/>
                <a:sym typeface="Arial"/>
              </a:endParaRPr>
            </a:p>
          </p:txBody>
        </p:sp>
        <p:sp>
          <p:nvSpPr>
            <p:cNvPr id="62" name="Google Shape;3666;p43">
              <a:extLst>
                <a:ext uri="{FF2B5EF4-FFF2-40B4-BE49-F238E27FC236}">
                  <a16:creationId xmlns:a16="http://schemas.microsoft.com/office/drawing/2014/main" id="{BDE772FC-1CFC-9309-C271-F98DF5B60231}"/>
                </a:ext>
              </a:extLst>
            </p:cNvPr>
            <p:cNvSpPr/>
            <p:nvPr/>
          </p:nvSpPr>
          <p:spPr>
            <a:xfrm>
              <a:off x="5065400" y="2375500"/>
              <a:ext cx="31600" cy="12350"/>
            </a:xfrm>
            <a:custGeom>
              <a:avLst/>
              <a:gdLst/>
              <a:ahLst/>
              <a:cxnLst/>
              <a:rect l="l" t="t" r="r" b="b"/>
              <a:pathLst>
                <a:path w="1264" h="494" extrusionOk="0">
                  <a:moveTo>
                    <a:pt x="267" y="0"/>
                  </a:moveTo>
                  <a:cubicBezTo>
                    <a:pt x="141" y="0"/>
                    <a:pt x="36" y="91"/>
                    <a:pt x="17" y="214"/>
                  </a:cubicBezTo>
                  <a:cubicBezTo>
                    <a:pt x="0" y="362"/>
                    <a:pt x="115" y="493"/>
                    <a:pt x="263" y="493"/>
                  </a:cubicBezTo>
                  <a:lnTo>
                    <a:pt x="1000" y="493"/>
                  </a:lnTo>
                  <a:cubicBezTo>
                    <a:pt x="1138" y="493"/>
                    <a:pt x="1253" y="388"/>
                    <a:pt x="1260" y="250"/>
                  </a:cubicBezTo>
                  <a:cubicBezTo>
                    <a:pt x="1263" y="114"/>
                    <a:pt x="1155" y="0"/>
                    <a:pt x="1019" y="0"/>
                  </a:cubicBezTo>
                  <a:cubicBezTo>
                    <a:pt x="1017" y="0"/>
                    <a:pt x="1015" y="0"/>
                    <a:pt x="1013" y="0"/>
                  </a:cubicBezTo>
                  <a:lnTo>
                    <a:pt x="273" y="0"/>
                  </a:lnTo>
                  <a:cubicBezTo>
                    <a:pt x="271" y="0"/>
                    <a:pt x="269" y="0"/>
                    <a:pt x="267" y="0"/>
                  </a:cubicBezTo>
                  <a:close/>
                </a:path>
              </a:pathLst>
            </a:custGeom>
            <a:solidFill>
              <a:srgbClr val="C09560"/>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cs typeface="Arial"/>
                <a:sym typeface="Arial"/>
              </a:endParaRPr>
            </a:p>
          </p:txBody>
        </p:sp>
        <p:sp>
          <p:nvSpPr>
            <p:cNvPr id="63" name="Google Shape;3667;p43">
              <a:extLst>
                <a:ext uri="{FF2B5EF4-FFF2-40B4-BE49-F238E27FC236}">
                  <a16:creationId xmlns:a16="http://schemas.microsoft.com/office/drawing/2014/main" id="{9FC3A12E-52D8-6363-6A22-8D68B5EEF775}"/>
                </a:ext>
              </a:extLst>
            </p:cNvPr>
            <p:cNvSpPr/>
            <p:nvPr/>
          </p:nvSpPr>
          <p:spPr>
            <a:xfrm>
              <a:off x="4983425" y="2375500"/>
              <a:ext cx="26250" cy="12350"/>
            </a:xfrm>
            <a:custGeom>
              <a:avLst/>
              <a:gdLst/>
              <a:ahLst/>
              <a:cxnLst/>
              <a:rect l="l" t="t" r="r" b="b"/>
              <a:pathLst>
                <a:path w="1050" h="494" extrusionOk="0">
                  <a:moveTo>
                    <a:pt x="257" y="0"/>
                  </a:moveTo>
                  <a:cubicBezTo>
                    <a:pt x="122" y="0"/>
                    <a:pt x="13" y="104"/>
                    <a:pt x="7" y="240"/>
                  </a:cubicBezTo>
                  <a:cubicBezTo>
                    <a:pt x="0" y="378"/>
                    <a:pt x="112" y="493"/>
                    <a:pt x="254" y="493"/>
                  </a:cubicBezTo>
                  <a:lnTo>
                    <a:pt x="786" y="493"/>
                  </a:lnTo>
                  <a:cubicBezTo>
                    <a:pt x="924" y="493"/>
                    <a:pt x="1036" y="388"/>
                    <a:pt x="1046" y="250"/>
                  </a:cubicBezTo>
                  <a:cubicBezTo>
                    <a:pt x="1049" y="114"/>
                    <a:pt x="941" y="0"/>
                    <a:pt x="805" y="0"/>
                  </a:cubicBezTo>
                  <a:cubicBezTo>
                    <a:pt x="803" y="0"/>
                    <a:pt x="801" y="0"/>
                    <a:pt x="799" y="0"/>
                  </a:cubicBezTo>
                  <a:lnTo>
                    <a:pt x="263" y="0"/>
                  </a:lnTo>
                  <a:cubicBezTo>
                    <a:pt x="261" y="0"/>
                    <a:pt x="259" y="0"/>
                    <a:pt x="257" y="0"/>
                  </a:cubicBezTo>
                  <a:close/>
                </a:path>
              </a:pathLst>
            </a:custGeom>
            <a:solidFill>
              <a:srgbClr val="C09560"/>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cs typeface="Arial"/>
                <a:sym typeface="Arial"/>
              </a:endParaRPr>
            </a:p>
          </p:txBody>
        </p:sp>
        <p:sp>
          <p:nvSpPr>
            <p:cNvPr id="64" name="Google Shape;3668;p43">
              <a:extLst>
                <a:ext uri="{FF2B5EF4-FFF2-40B4-BE49-F238E27FC236}">
                  <a16:creationId xmlns:a16="http://schemas.microsoft.com/office/drawing/2014/main" id="{BC4BFAB0-2443-7249-C9AE-372BC9496E3D}"/>
                </a:ext>
              </a:extLst>
            </p:cNvPr>
            <p:cNvSpPr/>
            <p:nvPr/>
          </p:nvSpPr>
          <p:spPr>
            <a:xfrm>
              <a:off x="4984075" y="2283975"/>
              <a:ext cx="112350" cy="12350"/>
            </a:xfrm>
            <a:custGeom>
              <a:avLst/>
              <a:gdLst/>
              <a:ahLst/>
              <a:cxnLst/>
              <a:rect l="l" t="t" r="r" b="b"/>
              <a:pathLst>
                <a:path w="4494" h="494" extrusionOk="0">
                  <a:moveTo>
                    <a:pt x="254" y="0"/>
                  </a:moveTo>
                  <a:cubicBezTo>
                    <a:pt x="122" y="0"/>
                    <a:pt x="10" y="108"/>
                    <a:pt x="4" y="241"/>
                  </a:cubicBezTo>
                  <a:cubicBezTo>
                    <a:pt x="1" y="379"/>
                    <a:pt x="112" y="494"/>
                    <a:pt x="251" y="494"/>
                  </a:cubicBezTo>
                  <a:lnTo>
                    <a:pt x="4230" y="494"/>
                  </a:lnTo>
                  <a:cubicBezTo>
                    <a:pt x="4232" y="494"/>
                    <a:pt x="4234" y="494"/>
                    <a:pt x="4236" y="494"/>
                  </a:cubicBezTo>
                  <a:cubicBezTo>
                    <a:pt x="4372" y="494"/>
                    <a:pt x="4480" y="387"/>
                    <a:pt x="4490" y="254"/>
                  </a:cubicBezTo>
                  <a:cubicBezTo>
                    <a:pt x="4493" y="116"/>
                    <a:pt x="4381" y="1"/>
                    <a:pt x="4243" y="1"/>
                  </a:cubicBezTo>
                  <a:lnTo>
                    <a:pt x="260" y="1"/>
                  </a:lnTo>
                  <a:cubicBezTo>
                    <a:pt x="258" y="1"/>
                    <a:pt x="256" y="0"/>
                    <a:pt x="254" y="0"/>
                  </a:cubicBezTo>
                  <a:close/>
                </a:path>
              </a:pathLst>
            </a:custGeom>
            <a:solidFill>
              <a:srgbClr val="C09560"/>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cs typeface="Arial"/>
                <a:sym typeface="Arial"/>
              </a:endParaRPr>
            </a:p>
          </p:txBody>
        </p:sp>
        <p:sp>
          <p:nvSpPr>
            <p:cNvPr id="65" name="Google Shape;3669;p43">
              <a:extLst>
                <a:ext uri="{FF2B5EF4-FFF2-40B4-BE49-F238E27FC236}">
                  <a16:creationId xmlns:a16="http://schemas.microsoft.com/office/drawing/2014/main" id="{1DB7003D-8FB2-884D-E743-D43CDCE98E0C}"/>
                </a:ext>
              </a:extLst>
            </p:cNvPr>
            <p:cNvSpPr/>
            <p:nvPr/>
          </p:nvSpPr>
          <p:spPr>
            <a:xfrm>
              <a:off x="5058250" y="2344650"/>
              <a:ext cx="38975" cy="12375"/>
            </a:xfrm>
            <a:custGeom>
              <a:avLst/>
              <a:gdLst/>
              <a:ahLst/>
              <a:cxnLst/>
              <a:rect l="l" t="t" r="r" b="b"/>
              <a:pathLst>
                <a:path w="1559" h="495" extrusionOk="0">
                  <a:moveTo>
                    <a:pt x="257" y="1"/>
                  </a:moveTo>
                  <a:cubicBezTo>
                    <a:pt x="122" y="1"/>
                    <a:pt x="10" y="105"/>
                    <a:pt x="3" y="241"/>
                  </a:cubicBezTo>
                  <a:cubicBezTo>
                    <a:pt x="0" y="379"/>
                    <a:pt x="112" y="494"/>
                    <a:pt x="250" y="494"/>
                  </a:cubicBezTo>
                  <a:lnTo>
                    <a:pt x="1283" y="494"/>
                  </a:lnTo>
                  <a:cubicBezTo>
                    <a:pt x="1411" y="494"/>
                    <a:pt x="1520" y="402"/>
                    <a:pt x="1539" y="277"/>
                  </a:cubicBezTo>
                  <a:cubicBezTo>
                    <a:pt x="1559" y="131"/>
                    <a:pt x="1444" y="1"/>
                    <a:pt x="1298" y="1"/>
                  </a:cubicBezTo>
                  <a:cubicBezTo>
                    <a:pt x="1296" y="1"/>
                    <a:pt x="1295" y="1"/>
                    <a:pt x="1293" y="1"/>
                  </a:cubicBezTo>
                  <a:lnTo>
                    <a:pt x="263" y="1"/>
                  </a:lnTo>
                  <a:cubicBezTo>
                    <a:pt x="261" y="1"/>
                    <a:pt x="259" y="1"/>
                    <a:pt x="257" y="1"/>
                  </a:cubicBezTo>
                  <a:close/>
                </a:path>
              </a:pathLst>
            </a:custGeom>
            <a:solidFill>
              <a:srgbClr val="C09560"/>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cs typeface="Arial"/>
                <a:sym typeface="Arial"/>
              </a:endParaRPr>
            </a:p>
          </p:txBody>
        </p:sp>
        <p:sp>
          <p:nvSpPr>
            <p:cNvPr id="66" name="Google Shape;3670;p43">
              <a:extLst>
                <a:ext uri="{FF2B5EF4-FFF2-40B4-BE49-F238E27FC236}">
                  <a16:creationId xmlns:a16="http://schemas.microsoft.com/office/drawing/2014/main" id="{8317B6BA-6C2E-EAFF-A384-26A0B03607C6}"/>
                </a:ext>
              </a:extLst>
            </p:cNvPr>
            <p:cNvSpPr/>
            <p:nvPr/>
          </p:nvSpPr>
          <p:spPr>
            <a:xfrm>
              <a:off x="4983500" y="2344650"/>
              <a:ext cx="31925" cy="12375"/>
            </a:xfrm>
            <a:custGeom>
              <a:avLst/>
              <a:gdLst/>
              <a:ahLst/>
              <a:cxnLst/>
              <a:rect l="l" t="t" r="r" b="b"/>
              <a:pathLst>
                <a:path w="1277" h="495" extrusionOk="0">
                  <a:moveTo>
                    <a:pt x="257" y="1"/>
                  </a:moveTo>
                  <a:cubicBezTo>
                    <a:pt x="122" y="1"/>
                    <a:pt x="14" y="105"/>
                    <a:pt x="4" y="241"/>
                  </a:cubicBezTo>
                  <a:cubicBezTo>
                    <a:pt x="1" y="379"/>
                    <a:pt x="112" y="494"/>
                    <a:pt x="251" y="494"/>
                  </a:cubicBezTo>
                  <a:lnTo>
                    <a:pt x="1017" y="494"/>
                  </a:lnTo>
                  <a:cubicBezTo>
                    <a:pt x="1152" y="494"/>
                    <a:pt x="1267" y="389"/>
                    <a:pt x="1273" y="251"/>
                  </a:cubicBezTo>
                  <a:cubicBezTo>
                    <a:pt x="1277" y="115"/>
                    <a:pt x="1168" y="1"/>
                    <a:pt x="1032" y="1"/>
                  </a:cubicBezTo>
                  <a:cubicBezTo>
                    <a:pt x="1031" y="1"/>
                    <a:pt x="1029" y="1"/>
                    <a:pt x="1027" y="1"/>
                  </a:cubicBezTo>
                  <a:lnTo>
                    <a:pt x="264" y="1"/>
                  </a:lnTo>
                  <a:cubicBezTo>
                    <a:pt x="262" y="1"/>
                    <a:pt x="259" y="1"/>
                    <a:pt x="257" y="1"/>
                  </a:cubicBezTo>
                  <a:close/>
                </a:path>
              </a:pathLst>
            </a:custGeom>
            <a:solidFill>
              <a:srgbClr val="C09560"/>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cs typeface="Arial"/>
                <a:sym typeface="Arial"/>
              </a:endParaRPr>
            </a:p>
          </p:txBody>
        </p:sp>
        <p:sp>
          <p:nvSpPr>
            <p:cNvPr id="67" name="Google Shape;3671;p43">
              <a:extLst>
                <a:ext uri="{FF2B5EF4-FFF2-40B4-BE49-F238E27FC236}">
                  <a16:creationId xmlns:a16="http://schemas.microsoft.com/office/drawing/2014/main" id="{E1592BA4-6999-BCF6-80DF-E263C7B967CB}"/>
                </a:ext>
              </a:extLst>
            </p:cNvPr>
            <p:cNvSpPr/>
            <p:nvPr/>
          </p:nvSpPr>
          <p:spPr>
            <a:xfrm>
              <a:off x="4989750" y="2344900"/>
              <a:ext cx="163325" cy="212300"/>
            </a:xfrm>
            <a:custGeom>
              <a:avLst/>
              <a:gdLst/>
              <a:ahLst/>
              <a:cxnLst/>
              <a:rect l="l" t="t" r="r" b="b"/>
              <a:pathLst>
                <a:path w="6533" h="8492" extrusionOk="0">
                  <a:moveTo>
                    <a:pt x="1872" y="1"/>
                  </a:moveTo>
                  <a:cubicBezTo>
                    <a:pt x="1388" y="1"/>
                    <a:pt x="994" y="391"/>
                    <a:pt x="990" y="879"/>
                  </a:cubicBezTo>
                  <a:lnTo>
                    <a:pt x="990" y="3872"/>
                  </a:lnTo>
                  <a:lnTo>
                    <a:pt x="803" y="3928"/>
                  </a:lnTo>
                  <a:cubicBezTo>
                    <a:pt x="326" y="4066"/>
                    <a:pt x="1" y="4506"/>
                    <a:pt x="4" y="5003"/>
                  </a:cubicBezTo>
                  <a:lnTo>
                    <a:pt x="4" y="5990"/>
                  </a:lnTo>
                  <a:cubicBezTo>
                    <a:pt x="4" y="7177"/>
                    <a:pt x="833" y="8203"/>
                    <a:pt x="1997" y="8450"/>
                  </a:cubicBezTo>
                  <a:cubicBezTo>
                    <a:pt x="2013" y="8453"/>
                    <a:pt x="2030" y="8453"/>
                    <a:pt x="2050" y="8453"/>
                  </a:cubicBezTo>
                  <a:cubicBezTo>
                    <a:pt x="2346" y="8453"/>
                    <a:pt x="2388" y="8029"/>
                    <a:pt x="2099" y="7966"/>
                  </a:cubicBezTo>
                  <a:cubicBezTo>
                    <a:pt x="1165" y="7766"/>
                    <a:pt x="500" y="6943"/>
                    <a:pt x="497" y="5990"/>
                  </a:cubicBezTo>
                  <a:lnTo>
                    <a:pt x="497" y="5013"/>
                  </a:lnTo>
                  <a:cubicBezTo>
                    <a:pt x="497" y="4723"/>
                    <a:pt x="688" y="4467"/>
                    <a:pt x="964" y="4385"/>
                  </a:cubicBezTo>
                  <a:lnTo>
                    <a:pt x="1030" y="4365"/>
                  </a:lnTo>
                  <a:lnTo>
                    <a:pt x="1030" y="6006"/>
                  </a:lnTo>
                  <a:cubicBezTo>
                    <a:pt x="1027" y="6144"/>
                    <a:pt x="1135" y="6256"/>
                    <a:pt x="1270" y="6266"/>
                  </a:cubicBezTo>
                  <a:cubicBezTo>
                    <a:pt x="1272" y="6266"/>
                    <a:pt x="1274" y="6266"/>
                    <a:pt x="1276" y="6266"/>
                  </a:cubicBezTo>
                  <a:cubicBezTo>
                    <a:pt x="1411" y="6266"/>
                    <a:pt x="1523" y="6155"/>
                    <a:pt x="1523" y="6019"/>
                  </a:cubicBezTo>
                  <a:lnTo>
                    <a:pt x="1523" y="912"/>
                  </a:lnTo>
                  <a:cubicBezTo>
                    <a:pt x="1520" y="711"/>
                    <a:pt x="1671" y="547"/>
                    <a:pt x="1869" y="527"/>
                  </a:cubicBezTo>
                  <a:cubicBezTo>
                    <a:pt x="1876" y="526"/>
                    <a:pt x="1884" y="526"/>
                    <a:pt x="1892" y="526"/>
                  </a:cubicBezTo>
                  <a:cubicBezTo>
                    <a:pt x="2095" y="526"/>
                    <a:pt x="2263" y="692"/>
                    <a:pt x="2263" y="898"/>
                  </a:cubicBezTo>
                  <a:lnTo>
                    <a:pt x="2263" y="4174"/>
                  </a:lnTo>
                  <a:cubicBezTo>
                    <a:pt x="2260" y="4312"/>
                    <a:pt x="2369" y="4424"/>
                    <a:pt x="2503" y="4434"/>
                  </a:cubicBezTo>
                  <a:cubicBezTo>
                    <a:pt x="2505" y="4434"/>
                    <a:pt x="2507" y="4434"/>
                    <a:pt x="2509" y="4434"/>
                  </a:cubicBezTo>
                  <a:cubicBezTo>
                    <a:pt x="2645" y="4434"/>
                    <a:pt x="2757" y="4324"/>
                    <a:pt x="2757" y="4187"/>
                  </a:cubicBezTo>
                  <a:lnTo>
                    <a:pt x="2757" y="3586"/>
                  </a:lnTo>
                  <a:cubicBezTo>
                    <a:pt x="2753" y="3388"/>
                    <a:pt x="2905" y="3220"/>
                    <a:pt x="3102" y="3204"/>
                  </a:cubicBezTo>
                  <a:cubicBezTo>
                    <a:pt x="3111" y="3203"/>
                    <a:pt x="3121" y="3203"/>
                    <a:pt x="3130" y="3203"/>
                  </a:cubicBezTo>
                  <a:cubicBezTo>
                    <a:pt x="3332" y="3203"/>
                    <a:pt x="3497" y="3368"/>
                    <a:pt x="3497" y="3572"/>
                  </a:cubicBezTo>
                  <a:lnTo>
                    <a:pt x="3497" y="4049"/>
                  </a:lnTo>
                  <a:cubicBezTo>
                    <a:pt x="3497" y="4151"/>
                    <a:pt x="3556" y="4247"/>
                    <a:pt x="3651" y="4286"/>
                  </a:cubicBezTo>
                  <a:cubicBezTo>
                    <a:pt x="3689" y="4303"/>
                    <a:pt x="3727" y="4311"/>
                    <a:pt x="3764" y="4311"/>
                  </a:cubicBezTo>
                  <a:cubicBezTo>
                    <a:pt x="3907" y="4311"/>
                    <a:pt x="4033" y="4196"/>
                    <a:pt x="4033" y="4039"/>
                  </a:cubicBezTo>
                  <a:lnTo>
                    <a:pt x="4033" y="3799"/>
                  </a:lnTo>
                  <a:cubicBezTo>
                    <a:pt x="4029" y="3599"/>
                    <a:pt x="4177" y="3431"/>
                    <a:pt x="4378" y="3414"/>
                  </a:cubicBezTo>
                  <a:cubicBezTo>
                    <a:pt x="4386" y="3414"/>
                    <a:pt x="4394" y="3414"/>
                    <a:pt x="4402" y="3414"/>
                  </a:cubicBezTo>
                  <a:cubicBezTo>
                    <a:pt x="4605" y="3414"/>
                    <a:pt x="4773" y="3577"/>
                    <a:pt x="4773" y="3786"/>
                  </a:cubicBezTo>
                  <a:lnTo>
                    <a:pt x="4773" y="4299"/>
                  </a:lnTo>
                  <a:cubicBezTo>
                    <a:pt x="4773" y="4437"/>
                    <a:pt x="4885" y="4549"/>
                    <a:pt x="5023" y="4549"/>
                  </a:cubicBezTo>
                  <a:cubicBezTo>
                    <a:pt x="5161" y="4549"/>
                    <a:pt x="5273" y="4437"/>
                    <a:pt x="5273" y="4296"/>
                  </a:cubicBezTo>
                  <a:cubicBezTo>
                    <a:pt x="5266" y="4174"/>
                    <a:pt x="5325" y="4056"/>
                    <a:pt x="5430" y="3990"/>
                  </a:cubicBezTo>
                  <a:cubicBezTo>
                    <a:pt x="5505" y="3946"/>
                    <a:pt x="5581" y="3927"/>
                    <a:pt x="5651" y="3927"/>
                  </a:cubicBezTo>
                  <a:cubicBezTo>
                    <a:pt x="5860" y="3927"/>
                    <a:pt x="6029" y="4097"/>
                    <a:pt x="6029" y="4306"/>
                  </a:cubicBezTo>
                  <a:cubicBezTo>
                    <a:pt x="6029" y="5812"/>
                    <a:pt x="5743" y="6513"/>
                    <a:pt x="5167" y="7910"/>
                  </a:cubicBezTo>
                  <a:lnTo>
                    <a:pt x="5069" y="8144"/>
                  </a:lnTo>
                  <a:cubicBezTo>
                    <a:pt x="5016" y="8272"/>
                    <a:pt x="5075" y="8420"/>
                    <a:pt x="5207" y="8473"/>
                  </a:cubicBezTo>
                  <a:cubicBezTo>
                    <a:pt x="5238" y="8485"/>
                    <a:pt x="5270" y="8491"/>
                    <a:pt x="5301" y="8491"/>
                  </a:cubicBezTo>
                  <a:cubicBezTo>
                    <a:pt x="5401" y="8491"/>
                    <a:pt x="5496" y="8432"/>
                    <a:pt x="5536" y="8335"/>
                  </a:cubicBezTo>
                  <a:lnTo>
                    <a:pt x="5631" y="8101"/>
                  </a:lnTo>
                  <a:cubicBezTo>
                    <a:pt x="6213" y="6687"/>
                    <a:pt x="6532" y="5911"/>
                    <a:pt x="6532" y="4306"/>
                  </a:cubicBezTo>
                  <a:cubicBezTo>
                    <a:pt x="6532" y="3819"/>
                    <a:pt x="6138" y="3424"/>
                    <a:pt x="5651" y="3424"/>
                  </a:cubicBezTo>
                  <a:lnTo>
                    <a:pt x="5651" y="3428"/>
                  </a:lnTo>
                  <a:cubicBezTo>
                    <a:pt x="5645" y="3428"/>
                    <a:pt x="5639" y="3427"/>
                    <a:pt x="5633" y="3427"/>
                  </a:cubicBezTo>
                  <a:cubicBezTo>
                    <a:pt x="5494" y="3427"/>
                    <a:pt x="5356" y="3463"/>
                    <a:pt x="5236" y="3530"/>
                  </a:cubicBezTo>
                  <a:cubicBezTo>
                    <a:pt x="4493" y="3368"/>
                    <a:pt x="3783" y="3082"/>
                    <a:pt x="3135" y="2684"/>
                  </a:cubicBezTo>
                  <a:cubicBezTo>
                    <a:pt x="3003" y="2684"/>
                    <a:pt x="2875" y="2714"/>
                    <a:pt x="2757" y="2770"/>
                  </a:cubicBezTo>
                  <a:lnTo>
                    <a:pt x="2757" y="889"/>
                  </a:lnTo>
                  <a:cubicBezTo>
                    <a:pt x="2760" y="402"/>
                    <a:pt x="2365" y="1"/>
                    <a:pt x="1878" y="1"/>
                  </a:cubicBezTo>
                  <a:cubicBezTo>
                    <a:pt x="1876" y="1"/>
                    <a:pt x="1874" y="1"/>
                    <a:pt x="1872" y="1"/>
                  </a:cubicBezTo>
                  <a:close/>
                </a:path>
              </a:pathLst>
            </a:custGeom>
            <a:solidFill>
              <a:srgbClr val="C09560"/>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cs typeface="Arial"/>
                <a:sym typeface="Arial"/>
              </a:endParaRPr>
            </a:p>
          </p:txBody>
        </p:sp>
      </p:grpSp>
      <p:grpSp>
        <p:nvGrpSpPr>
          <p:cNvPr id="68" name="Google Shape;3672;p43">
            <a:extLst>
              <a:ext uri="{FF2B5EF4-FFF2-40B4-BE49-F238E27FC236}">
                <a16:creationId xmlns:a16="http://schemas.microsoft.com/office/drawing/2014/main" id="{3363C63E-F497-47BD-F10A-17AEB1963C65}"/>
              </a:ext>
            </a:extLst>
          </p:cNvPr>
          <p:cNvGrpSpPr/>
          <p:nvPr/>
        </p:nvGrpSpPr>
        <p:grpSpPr>
          <a:xfrm>
            <a:off x="4634845" y="1761653"/>
            <a:ext cx="454184" cy="453049"/>
            <a:chOff x="3984825" y="2155375"/>
            <a:chExt cx="421425" cy="420425"/>
          </a:xfrm>
        </p:grpSpPr>
        <p:sp>
          <p:nvSpPr>
            <p:cNvPr id="69" name="Google Shape;3673;p43">
              <a:extLst>
                <a:ext uri="{FF2B5EF4-FFF2-40B4-BE49-F238E27FC236}">
                  <a16:creationId xmlns:a16="http://schemas.microsoft.com/office/drawing/2014/main" id="{14E56A15-22E6-EF0A-8D18-ACED544EDC0D}"/>
                </a:ext>
              </a:extLst>
            </p:cNvPr>
            <p:cNvSpPr/>
            <p:nvPr/>
          </p:nvSpPr>
          <p:spPr>
            <a:xfrm>
              <a:off x="3984825" y="2155375"/>
              <a:ext cx="421425" cy="365925"/>
            </a:xfrm>
            <a:custGeom>
              <a:avLst/>
              <a:gdLst/>
              <a:ahLst/>
              <a:cxnLst/>
              <a:rect l="l" t="t" r="r" b="b"/>
              <a:pathLst>
                <a:path w="16857" h="14637" extrusionOk="0">
                  <a:moveTo>
                    <a:pt x="15070" y="4687"/>
                  </a:moveTo>
                  <a:cubicBezTo>
                    <a:pt x="15330" y="4687"/>
                    <a:pt x="15541" y="4898"/>
                    <a:pt x="15541" y="5158"/>
                  </a:cubicBezTo>
                  <a:lnTo>
                    <a:pt x="15541" y="5470"/>
                  </a:lnTo>
                  <a:lnTo>
                    <a:pt x="12212" y="5470"/>
                  </a:lnTo>
                  <a:lnTo>
                    <a:pt x="12212" y="5158"/>
                  </a:lnTo>
                  <a:cubicBezTo>
                    <a:pt x="12212" y="4898"/>
                    <a:pt x="12419" y="4687"/>
                    <a:pt x="12679" y="4687"/>
                  </a:cubicBezTo>
                  <a:close/>
                  <a:moveTo>
                    <a:pt x="6440" y="494"/>
                  </a:moveTo>
                  <a:cubicBezTo>
                    <a:pt x="6700" y="494"/>
                    <a:pt x="6907" y="705"/>
                    <a:pt x="6911" y="964"/>
                  </a:cubicBezTo>
                  <a:lnTo>
                    <a:pt x="6911" y="12031"/>
                  </a:lnTo>
                  <a:cubicBezTo>
                    <a:pt x="6911" y="12288"/>
                    <a:pt x="6700" y="12499"/>
                    <a:pt x="6440" y="12499"/>
                  </a:cubicBezTo>
                  <a:lnTo>
                    <a:pt x="5322" y="12499"/>
                  </a:lnTo>
                  <a:cubicBezTo>
                    <a:pt x="5062" y="12499"/>
                    <a:pt x="4852" y="12288"/>
                    <a:pt x="4855" y="12031"/>
                  </a:cubicBezTo>
                  <a:lnTo>
                    <a:pt x="4855" y="964"/>
                  </a:lnTo>
                  <a:cubicBezTo>
                    <a:pt x="4855" y="705"/>
                    <a:pt x="5062" y="494"/>
                    <a:pt x="5322" y="494"/>
                  </a:cubicBezTo>
                  <a:close/>
                  <a:moveTo>
                    <a:pt x="10586" y="2191"/>
                  </a:moveTo>
                  <a:cubicBezTo>
                    <a:pt x="10627" y="2191"/>
                    <a:pt x="10668" y="2196"/>
                    <a:pt x="10709" y="2208"/>
                  </a:cubicBezTo>
                  <a:lnTo>
                    <a:pt x="11808" y="2494"/>
                  </a:lnTo>
                  <a:cubicBezTo>
                    <a:pt x="12058" y="2559"/>
                    <a:pt x="12206" y="2816"/>
                    <a:pt x="12140" y="3066"/>
                  </a:cubicBezTo>
                  <a:lnTo>
                    <a:pt x="12140" y="3069"/>
                  </a:lnTo>
                  <a:lnTo>
                    <a:pt x="9742" y="12173"/>
                  </a:lnTo>
                  <a:cubicBezTo>
                    <a:pt x="9684" y="12383"/>
                    <a:pt x="9497" y="12521"/>
                    <a:pt x="9290" y="12521"/>
                  </a:cubicBezTo>
                  <a:cubicBezTo>
                    <a:pt x="9250" y="12521"/>
                    <a:pt x="9210" y="12516"/>
                    <a:pt x="9170" y="12505"/>
                  </a:cubicBezTo>
                  <a:lnTo>
                    <a:pt x="8068" y="12216"/>
                  </a:lnTo>
                  <a:cubicBezTo>
                    <a:pt x="7818" y="12150"/>
                    <a:pt x="7670" y="11893"/>
                    <a:pt x="7736" y="11643"/>
                  </a:cubicBezTo>
                  <a:lnTo>
                    <a:pt x="10137" y="2540"/>
                  </a:lnTo>
                  <a:cubicBezTo>
                    <a:pt x="10189" y="2331"/>
                    <a:pt x="10379" y="2191"/>
                    <a:pt x="10586" y="2191"/>
                  </a:cubicBezTo>
                  <a:close/>
                  <a:moveTo>
                    <a:pt x="7371" y="12304"/>
                  </a:moveTo>
                  <a:cubicBezTo>
                    <a:pt x="7430" y="12393"/>
                    <a:pt x="7503" y="12472"/>
                    <a:pt x="7585" y="12541"/>
                  </a:cubicBezTo>
                  <a:lnTo>
                    <a:pt x="7272" y="12541"/>
                  </a:lnTo>
                  <a:cubicBezTo>
                    <a:pt x="7318" y="12466"/>
                    <a:pt x="7351" y="12387"/>
                    <a:pt x="7371" y="12304"/>
                  </a:cubicBezTo>
                  <a:close/>
                  <a:moveTo>
                    <a:pt x="11719" y="6602"/>
                  </a:moveTo>
                  <a:lnTo>
                    <a:pt x="11719" y="12071"/>
                  </a:lnTo>
                  <a:cubicBezTo>
                    <a:pt x="11716" y="12235"/>
                    <a:pt x="11758" y="12397"/>
                    <a:pt x="11837" y="12541"/>
                  </a:cubicBezTo>
                  <a:lnTo>
                    <a:pt x="10124" y="12541"/>
                  </a:lnTo>
                  <a:cubicBezTo>
                    <a:pt x="10160" y="12469"/>
                    <a:pt x="10190" y="12397"/>
                    <a:pt x="10213" y="12318"/>
                  </a:cubicBezTo>
                  <a:lnTo>
                    <a:pt x="11719" y="6602"/>
                  </a:lnTo>
                  <a:close/>
                  <a:moveTo>
                    <a:pt x="15541" y="5963"/>
                  </a:moveTo>
                  <a:lnTo>
                    <a:pt x="15541" y="11226"/>
                  </a:lnTo>
                  <a:lnTo>
                    <a:pt x="15093" y="11226"/>
                  </a:lnTo>
                  <a:cubicBezTo>
                    <a:pt x="15091" y="11226"/>
                    <a:pt x="15088" y="11226"/>
                    <a:pt x="15085" y="11226"/>
                  </a:cubicBezTo>
                  <a:cubicBezTo>
                    <a:pt x="14983" y="11226"/>
                    <a:pt x="14892" y="11287"/>
                    <a:pt x="14853" y="11380"/>
                  </a:cubicBezTo>
                  <a:cubicBezTo>
                    <a:pt x="14774" y="11558"/>
                    <a:pt x="14906" y="11759"/>
                    <a:pt x="15100" y="11759"/>
                  </a:cubicBezTo>
                  <a:lnTo>
                    <a:pt x="15541" y="11759"/>
                  </a:lnTo>
                  <a:lnTo>
                    <a:pt x="15541" y="12071"/>
                  </a:lnTo>
                  <a:cubicBezTo>
                    <a:pt x="15541" y="12331"/>
                    <a:pt x="15330" y="12541"/>
                    <a:pt x="15070" y="12541"/>
                  </a:cubicBezTo>
                  <a:lnTo>
                    <a:pt x="12679" y="12541"/>
                  </a:lnTo>
                  <a:cubicBezTo>
                    <a:pt x="12419" y="12541"/>
                    <a:pt x="12209" y="12331"/>
                    <a:pt x="12212" y="12071"/>
                  </a:cubicBezTo>
                  <a:lnTo>
                    <a:pt x="12212" y="11759"/>
                  </a:lnTo>
                  <a:lnTo>
                    <a:pt x="14225" y="11759"/>
                  </a:lnTo>
                  <a:cubicBezTo>
                    <a:pt x="14337" y="11759"/>
                    <a:pt x="14439" y="11686"/>
                    <a:pt x="14472" y="11581"/>
                  </a:cubicBezTo>
                  <a:cubicBezTo>
                    <a:pt x="14528" y="11397"/>
                    <a:pt x="14399" y="11226"/>
                    <a:pt x="14235" y="11226"/>
                  </a:cubicBezTo>
                  <a:lnTo>
                    <a:pt x="12212" y="11226"/>
                  </a:lnTo>
                  <a:lnTo>
                    <a:pt x="12212" y="5963"/>
                  </a:lnTo>
                  <a:close/>
                  <a:moveTo>
                    <a:pt x="5283" y="1"/>
                  </a:moveTo>
                  <a:cubicBezTo>
                    <a:pt x="4750" y="1"/>
                    <a:pt x="4316" y="434"/>
                    <a:pt x="4319" y="971"/>
                  </a:cubicBezTo>
                  <a:lnTo>
                    <a:pt x="4319" y="12015"/>
                  </a:lnTo>
                  <a:cubicBezTo>
                    <a:pt x="4316" y="12186"/>
                    <a:pt x="4362" y="12354"/>
                    <a:pt x="4447" y="12499"/>
                  </a:cubicBezTo>
                  <a:lnTo>
                    <a:pt x="3747" y="12499"/>
                  </a:lnTo>
                  <a:cubicBezTo>
                    <a:pt x="3826" y="12357"/>
                    <a:pt x="3865" y="12196"/>
                    <a:pt x="3865" y="12031"/>
                  </a:cubicBezTo>
                  <a:lnTo>
                    <a:pt x="3865" y="7822"/>
                  </a:lnTo>
                  <a:cubicBezTo>
                    <a:pt x="3868" y="7693"/>
                    <a:pt x="3773" y="7585"/>
                    <a:pt x="3648" y="7565"/>
                  </a:cubicBezTo>
                  <a:cubicBezTo>
                    <a:pt x="3638" y="7564"/>
                    <a:pt x="3629" y="7564"/>
                    <a:pt x="3620" y="7564"/>
                  </a:cubicBezTo>
                  <a:cubicBezTo>
                    <a:pt x="3484" y="7564"/>
                    <a:pt x="3372" y="7673"/>
                    <a:pt x="3372" y="7812"/>
                  </a:cubicBezTo>
                  <a:lnTo>
                    <a:pt x="3372" y="12031"/>
                  </a:lnTo>
                  <a:cubicBezTo>
                    <a:pt x="3372" y="12288"/>
                    <a:pt x="3161" y="12499"/>
                    <a:pt x="2901" y="12499"/>
                  </a:cubicBezTo>
                  <a:lnTo>
                    <a:pt x="1786" y="12499"/>
                  </a:lnTo>
                  <a:cubicBezTo>
                    <a:pt x="1527" y="12499"/>
                    <a:pt x="1316" y="12288"/>
                    <a:pt x="1316" y="12031"/>
                  </a:cubicBezTo>
                  <a:lnTo>
                    <a:pt x="1316" y="5773"/>
                  </a:lnTo>
                  <a:cubicBezTo>
                    <a:pt x="1316" y="5516"/>
                    <a:pt x="1527" y="5306"/>
                    <a:pt x="1786" y="5306"/>
                  </a:cubicBezTo>
                  <a:lnTo>
                    <a:pt x="3250" y="5306"/>
                  </a:lnTo>
                  <a:cubicBezTo>
                    <a:pt x="3316" y="5306"/>
                    <a:pt x="3372" y="5358"/>
                    <a:pt x="3375" y="5427"/>
                  </a:cubicBezTo>
                  <a:lnTo>
                    <a:pt x="3375" y="7065"/>
                  </a:lnTo>
                  <a:cubicBezTo>
                    <a:pt x="3375" y="7082"/>
                    <a:pt x="3382" y="7098"/>
                    <a:pt x="3391" y="7111"/>
                  </a:cubicBezTo>
                  <a:cubicBezTo>
                    <a:pt x="3467" y="7188"/>
                    <a:pt x="3549" y="7220"/>
                    <a:pt x="3622" y="7220"/>
                  </a:cubicBezTo>
                  <a:cubicBezTo>
                    <a:pt x="3758" y="7220"/>
                    <a:pt x="3868" y="7110"/>
                    <a:pt x="3868" y="6973"/>
                  </a:cubicBezTo>
                  <a:lnTo>
                    <a:pt x="3868" y="5072"/>
                  </a:lnTo>
                  <a:cubicBezTo>
                    <a:pt x="3868" y="4927"/>
                    <a:pt x="3750" y="4812"/>
                    <a:pt x="3608" y="4812"/>
                  </a:cubicBezTo>
                  <a:lnTo>
                    <a:pt x="1342" y="4812"/>
                  </a:lnTo>
                  <a:cubicBezTo>
                    <a:pt x="1340" y="4812"/>
                    <a:pt x="1338" y="4812"/>
                    <a:pt x="1336" y="4812"/>
                  </a:cubicBezTo>
                  <a:cubicBezTo>
                    <a:pt x="1053" y="4812"/>
                    <a:pt x="823" y="5045"/>
                    <a:pt x="823" y="5329"/>
                  </a:cubicBezTo>
                  <a:lnTo>
                    <a:pt x="823" y="12071"/>
                  </a:lnTo>
                  <a:cubicBezTo>
                    <a:pt x="823" y="12235"/>
                    <a:pt x="865" y="12397"/>
                    <a:pt x="948" y="12538"/>
                  </a:cubicBezTo>
                  <a:lnTo>
                    <a:pt x="412" y="12538"/>
                  </a:lnTo>
                  <a:cubicBezTo>
                    <a:pt x="185" y="12538"/>
                    <a:pt x="1" y="12722"/>
                    <a:pt x="1" y="12949"/>
                  </a:cubicBezTo>
                  <a:lnTo>
                    <a:pt x="1" y="14376"/>
                  </a:lnTo>
                  <a:cubicBezTo>
                    <a:pt x="1" y="14516"/>
                    <a:pt x="113" y="14633"/>
                    <a:pt x="254" y="14633"/>
                  </a:cubicBezTo>
                  <a:cubicBezTo>
                    <a:pt x="256" y="14633"/>
                    <a:pt x="258" y="14633"/>
                    <a:pt x="260" y="14633"/>
                  </a:cubicBezTo>
                  <a:lnTo>
                    <a:pt x="4868" y="14633"/>
                  </a:lnTo>
                  <a:cubicBezTo>
                    <a:pt x="4894" y="14633"/>
                    <a:pt x="4917" y="14623"/>
                    <a:pt x="4934" y="14607"/>
                  </a:cubicBezTo>
                  <a:cubicBezTo>
                    <a:pt x="5138" y="14396"/>
                    <a:pt x="4993" y="14140"/>
                    <a:pt x="4786" y="14140"/>
                  </a:cubicBezTo>
                  <a:lnTo>
                    <a:pt x="764" y="14140"/>
                  </a:lnTo>
                  <a:cubicBezTo>
                    <a:pt x="616" y="14140"/>
                    <a:pt x="494" y="14021"/>
                    <a:pt x="494" y="13870"/>
                  </a:cubicBezTo>
                  <a:lnTo>
                    <a:pt x="494" y="13265"/>
                  </a:lnTo>
                  <a:cubicBezTo>
                    <a:pt x="494" y="13114"/>
                    <a:pt x="616" y="12992"/>
                    <a:pt x="764" y="12992"/>
                  </a:cubicBezTo>
                  <a:lnTo>
                    <a:pt x="16050" y="12992"/>
                  </a:lnTo>
                  <a:cubicBezTo>
                    <a:pt x="16202" y="12992"/>
                    <a:pt x="16323" y="13114"/>
                    <a:pt x="16323" y="13265"/>
                  </a:cubicBezTo>
                  <a:lnTo>
                    <a:pt x="16323" y="13883"/>
                  </a:lnTo>
                  <a:cubicBezTo>
                    <a:pt x="16323" y="14028"/>
                    <a:pt x="16205" y="14143"/>
                    <a:pt x="16064" y="14143"/>
                  </a:cubicBezTo>
                  <a:lnTo>
                    <a:pt x="5667" y="14143"/>
                  </a:lnTo>
                  <a:cubicBezTo>
                    <a:pt x="5569" y="14143"/>
                    <a:pt x="5480" y="14199"/>
                    <a:pt x="5440" y="14288"/>
                  </a:cubicBezTo>
                  <a:cubicBezTo>
                    <a:pt x="5365" y="14451"/>
                    <a:pt x="5488" y="14636"/>
                    <a:pt x="5666" y="14636"/>
                  </a:cubicBezTo>
                  <a:cubicBezTo>
                    <a:pt x="5667" y="14636"/>
                    <a:pt x="5669" y="14636"/>
                    <a:pt x="5671" y="14636"/>
                  </a:cubicBezTo>
                  <a:lnTo>
                    <a:pt x="16087" y="14636"/>
                  </a:lnTo>
                  <a:cubicBezTo>
                    <a:pt x="16511" y="14636"/>
                    <a:pt x="16856" y="14291"/>
                    <a:pt x="16856" y="13867"/>
                  </a:cubicBezTo>
                  <a:lnTo>
                    <a:pt x="16856" y="13271"/>
                  </a:lnTo>
                  <a:cubicBezTo>
                    <a:pt x="16856" y="12844"/>
                    <a:pt x="16511" y="12499"/>
                    <a:pt x="16083" y="12499"/>
                  </a:cubicBezTo>
                  <a:lnTo>
                    <a:pt x="15955" y="12499"/>
                  </a:lnTo>
                  <a:cubicBezTo>
                    <a:pt x="16034" y="12357"/>
                    <a:pt x="16077" y="12196"/>
                    <a:pt x="16080" y="12031"/>
                  </a:cubicBezTo>
                  <a:lnTo>
                    <a:pt x="16080" y="5164"/>
                  </a:lnTo>
                  <a:cubicBezTo>
                    <a:pt x="16080" y="4628"/>
                    <a:pt x="15646" y="4194"/>
                    <a:pt x="15110" y="4194"/>
                  </a:cubicBezTo>
                  <a:lnTo>
                    <a:pt x="12712" y="4194"/>
                  </a:lnTo>
                  <a:cubicBezTo>
                    <a:pt x="12587" y="4194"/>
                    <a:pt x="12465" y="4217"/>
                    <a:pt x="12350" y="4263"/>
                  </a:cubicBezTo>
                  <a:lnTo>
                    <a:pt x="12636" y="3194"/>
                  </a:lnTo>
                  <a:cubicBezTo>
                    <a:pt x="12771" y="2678"/>
                    <a:pt x="12462" y="2148"/>
                    <a:pt x="11943" y="2014"/>
                  </a:cubicBezTo>
                  <a:lnTo>
                    <a:pt x="10844" y="1724"/>
                  </a:lnTo>
                  <a:cubicBezTo>
                    <a:pt x="10761" y="1703"/>
                    <a:pt x="10678" y="1692"/>
                    <a:pt x="10596" y="1692"/>
                  </a:cubicBezTo>
                  <a:cubicBezTo>
                    <a:pt x="10165" y="1692"/>
                    <a:pt x="9773" y="1978"/>
                    <a:pt x="9657" y="2415"/>
                  </a:cubicBezTo>
                  <a:lnTo>
                    <a:pt x="7404" y="10923"/>
                  </a:lnTo>
                  <a:lnTo>
                    <a:pt x="7404" y="971"/>
                  </a:lnTo>
                  <a:cubicBezTo>
                    <a:pt x="7404" y="435"/>
                    <a:pt x="6970" y="1"/>
                    <a:pt x="6434" y="1"/>
                  </a:cubicBezTo>
                  <a:lnTo>
                    <a:pt x="5289" y="1"/>
                  </a:lnTo>
                  <a:cubicBezTo>
                    <a:pt x="5287" y="1"/>
                    <a:pt x="5285" y="1"/>
                    <a:pt x="5283" y="1"/>
                  </a:cubicBezTo>
                  <a:close/>
                </a:path>
              </a:pathLst>
            </a:custGeom>
            <a:solidFill>
              <a:srgbClr val="D5B48B"/>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cs typeface="Arial"/>
                <a:sym typeface="Arial"/>
              </a:endParaRPr>
            </a:p>
          </p:txBody>
        </p:sp>
        <p:sp>
          <p:nvSpPr>
            <p:cNvPr id="70" name="Google Shape;3674;p43">
              <a:extLst>
                <a:ext uri="{FF2B5EF4-FFF2-40B4-BE49-F238E27FC236}">
                  <a16:creationId xmlns:a16="http://schemas.microsoft.com/office/drawing/2014/main" id="{F600087C-4D09-041B-1A11-93B210CB540F}"/>
                </a:ext>
              </a:extLst>
            </p:cNvPr>
            <p:cNvSpPr/>
            <p:nvPr/>
          </p:nvSpPr>
          <p:spPr>
            <a:xfrm>
              <a:off x="4024950" y="2530525"/>
              <a:ext cx="47300" cy="45275"/>
            </a:xfrm>
            <a:custGeom>
              <a:avLst/>
              <a:gdLst/>
              <a:ahLst/>
              <a:cxnLst/>
              <a:rect l="l" t="t" r="r" b="b"/>
              <a:pathLst>
                <a:path w="1892" h="1811" extrusionOk="0">
                  <a:moveTo>
                    <a:pt x="245" y="1"/>
                  </a:moveTo>
                  <a:cubicBezTo>
                    <a:pt x="109" y="1"/>
                    <a:pt x="0" y="112"/>
                    <a:pt x="0" y="249"/>
                  </a:cubicBezTo>
                  <a:lnTo>
                    <a:pt x="0" y="1551"/>
                  </a:lnTo>
                  <a:cubicBezTo>
                    <a:pt x="0" y="1696"/>
                    <a:pt x="116" y="1811"/>
                    <a:pt x="257" y="1811"/>
                  </a:cubicBezTo>
                  <a:lnTo>
                    <a:pt x="1142" y="1811"/>
                  </a:lnTo>
                  <a:cubicBezTo>
                    <a:pt x="1553" y="1811"/>
                    <a:pt x="1888" y="1475"/>
                    <a:pt x="1892" y="1061"/>
                  </a:cubicBezTo>
                  <a:lnTo>
                    <a:pt x="1892" y="249"/>
                  </a:lnTo>
                  <a:cubicBezTo>
                    <a:pt x="1892" y="110"/>
                    <a:pt x="1780" y="2"/>
                    <a:pt x="1645" y="2"/>
                  </a:cubicBezTo>
                  <a:cubicBezTo>
                    <a:pt x="1507" y="2"/>
                    <a:pt x="1398" y="110"/>
                    <a:pt x="1398" y="249"/>
                  </a:cubicBezTo>
                  <a:lnTo>
                    <a:pt x="1398" y="1068"/>
                  </a:lnTo>
                  <a:cubicBezTo>
                    <a:pt x="1398" y="1206"/>
                    <a:pt x="1286" y="1317"/>
                    <a:pt x="1148" y="1317"/>
                  </a:cubicBezTo>
                  <a:lnTo>
                    <a:pt x="579" y="1317"/>
                  </a:lnTo>
                  <a:cubicBezTo>
                    <a:pt x="530" y="1317"/>
                    <a:pt x="491" y="1278"/>
                    <a:pt x="494" y="1232"/>
                  </a:cubicBezTo>
                  <a:lnTo>
                    <a:pt x="494" y="166"/>
                  </a:lnTo>
                  <a:cubicBezTo>
                    <a:pt x="491" y="140"/>
                    <a:pt x="481" y="117"/>
                    <a:pt x="464" y="101"/>
                  </a:cubicBezTo>
                  <a:cubicBezTo>
                    <a:pt x="392" y="30"/>
                    <a:pt x="315" y="1"/>
                    <a:pt x="245" y="1"/>
                  </a:cubicBezTo>
                  <a:close/>
                </a:path>
              </a:pathLst>
            </a:custGeom>
            <a:solidFill>
              <a:srgbClr val="D5B48B"/>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cs typeface="Arial"/>
                <a:sym typeface="Arial"/>
              </a:endParaRPr>
            </a:p>
          </p:txBody>
        </p:sp>
        <p:sp>
          <p:nvSpPr>
            <p:cNvPr id="71" name="Google Shape;3675;p43">
              <a:extLst>
                <a:ext uri="{FF2B5EF4-FFF2-40B4-BE49-F238E27FC236}">
                  <a16:creationId xmlns:a16="http://schemas.microsoft.com/office/drawing/2014/main" id="{9890FF8C-22BC-D37F-0B2F-62A62BF33F2D}"/>
                </a:ext>
              </a:extLst>
            </p:cNvPr>
            <p:cNvSpPr/>
            <p:nvPr/>
          </p:nvSpPr>
          <p:spPr>
            <a:xfrm>
              <a:off x="4318825" y="2530525"/>
              <a:ext cx="47375" cy="45275"/>
            </a:xfrm>
            <a:custGeom>
              <a:avLst/>
              <a:gdLst/>
              <a:ahLst/>
              <a:cxnLst/>
              <a:rect l="l" t="t" r="r" b="b"/>
              <a:pathLst>
                <a:path w="1895" h="1811" extrusionOk="0">
                  <a:moveTo>
                    <a:pt x="248" y="1"/>
                  </a:moveTo>
                  <a:cubicBezTo>
                    <a:pt x="112" y="1"/>
                    <a:pt x="3" y="112"/>
                    <a:pt x="3" y="249"/>
                  </a:cubicBezTo>
                  <a:lnTo>
                    <a:pt x="3" y="1551"/>
                  </a:lnTo>
                  <a:cubicBezTo>
                    <a:pt x="0" y="1696"/>
                    <a:pt x="118" y="1811"/>
                    <a:pt x="260" y="1811"/>
                  </a:cubicBezTo>
                  <a:lnTo>
                    <a:pt x="1145" y="1811"/>
                  </a:lnTo>
                  <a:cubicBezTo>
                    <a:pt x="1556" y="1811"/>
                    <a:pt x="1891" y="1475"/>
                    <a:pt x="1894" y="1061"/>
                  </a:cubicBezTo>
                  <a:lnTo>
                    <a:pt x="1894" y="249"/>
                  </a:lnTo>
                  <a:cubicBezTo>
                    <a:pt x="1894" y="110"/>
                    <a:pt x="1783" y="2"/>
                    <a:pt x="1648" y="2"/>
                  </a:cubicBezTo>
                  <a:cubicBezTo>
                    <a:pt x="1510" y="2"/>
                    <a:pt x="1401" y="110"/>
                    <a:pt x="1401" y="249"/>
                  </a:cubicBezTo>
                  <a:lnTo>
                    <a:pt x="1401" y="1068"/>
                  </a:lnTo>
                  <a:cubicBezTo>
                    <a:pt x="1401" y="1206"/>
                    <a:pt x="1289" y="1317"/>
                    <a:pt x="1151" y="1317"/>
                  </a:cubicBezTo>
                  <a:lnTo>
                    <a:pt x="582" y="1317"/>
                  </a:lnTo>
                  <a:cubicBezTo>
                    <a:pt x="533" y="1317"/>
                    <a:pt x="497" y="1278"/>
                    <a:pt x="497" y="1232"/>
                  </a:cubicBezTo>
                  <a:lnTo>
                    <a:pt x="497" y="166"/>
                  </a:lnTo>
                  <a:cubicBezTo>
                    <a:pt x="493" y="140"/>
                    <a:pt x="484" y="117"/>
                    <a:pt x="467" y="101"/>
                  </a:cubicBezTo>
                  <a:cubicBezTo>
                    <a:pt x="394" y="30"/>
                    <a:pt x="318" y="1"/>
                    <a:pt x="248" y="1"/>
                  </a:cubicBezTo>
                  <a:close/>
                </a:path>
              </a:pathLst>
            </a:custGeom>
            <a:solidFill>
              <a:srgbClr val="D5B48B"/>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cs typeface="Arial"/>
                <a:sym typeface="Arial"/>
              </a:endParaRPr>
            </a:p>
          </p:txBody>
        </p:sp>
        <p:sp>
          <p:nvSpPr>
            <p:cNvPr id="72" name="Google Shape;3676;p43">
              <a:extLst>
                <a:ext uri="{FF2B5EF4-FFF2-40B4-BE49-F238E27FC236}">
                  <a16:creationId xmlns:a16="http://schemas.microsoft.com/office/drawing/2014/main" id="{48D8D592-95F5-F528-6634-2C2CF2E89ACA}"/>
                </a:ext>
              </a:extLst>
            </p:cNvPr>
            <p:cNvSpPr/>
            <p:nvPr/>
          </p:nvSpPr>
          <p:spPr>
            <a:xfrm>
              <a:off x="4037200" y="2333150"/>
              <a:ext cx="12450" cy="90100"/>
            </a:xfrm>
            <a:custGeom>
              <a:avLst/>
              <a:gdLst/>
              <a:ahLst/>
              <a:cxnLst/>
              <a:rect l="l" t="t" r="r" b="b"/>
              <a:pathLst>
                <a:path w="498" h="3604" extrusionOk="0">
                  <a:moveTo>
                    <a:pt x="250" y="0"/>
                  </a:moveTo>
                  <a:lnTo>
                    <a:pt x="250" y="4"/>
                  </a:lnTo>
                  <a:cubicBezTo>
                    <a:pt x="112" y="4"/>
                    <a:pt x="4" y="112"/>
                    <a:pt x="4" y="250"/>
                  </a:cubicBezTo>
                  <a:lnTo>
                    <a:pt x="4" y="3348"/>
                  </a:lnTo>
                  <a:cubicBezTo>
                    <a:pt x="1" y="3473"/>
                    <a:pt x="93" y="3582"/>
                    <a:pt x="218" y="3602"/>
                  </a:cubicBezTo>
                  <a:cubicBezTo>
                    <a:pt x="228" y="3603"/>
                    <a:pt x="239" y="3604"/>
                    <a:pt x="250" y="3604"/>
                  </a:cubicBezTo>
                  <a:cubicBezTo>
                    <a:pt x="384" y="3604"/>
                    <a:pt x="497" y="3492"/>
                    <a:pt x="497" y="3355"/>
                  </a:cubicBezTo>
                  <a:lnTo>
                    <a:pt x="497" y="247"/>
                  </a:lnTo>
                  <a:cubicBezTo>
                    <a:pt x="497" y="112"/>
                    <a:pt x="385" y="0"/>
                    <a:pt x="250" y="0"/>
                  </a:cubicBezTo>
                  <a:close/>
                </a:path>
              </a:pathLst>
            </a:custGeom>
            <a:solidFill>
              <a:srgbClr val="D5B48B"/>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cs typeface="Arial"/>
                <a:sym typeface="Arial"/>
              </a:endParaRPr>
            </a:p>
          </p:txBody>
        </p:sp>
        <p:sp>
          <p:nvSpPr>
            <p:cNvPr id="73" name="Google Shape;3677;p43">
              <a:extLst>
                <a:ext uri="{FF2B5EF4-FFF2-40B4-BE49-F238E27FC236}">
                  <a16:creationId xmlns:a16="http://schemas.microsoft.com/office/drawing/2014/main" id="{3B76DB04-1050-E164-9771-5B1A89E64C71}"/>
                </a:ext>
              </a:extLst>
            </p:cNvPr>
            <p:cNvSpPr/>
            <p:nvPr/>
          </p:nvSpPr>
          <p:spPr>
            <a:xfrm>
              <a:off x="4114650" y="2190325"/>
              <a:ext cx="33650" cy="12350"/>
            </a:xfrm>
            <a:custGeom>
              <a:avLst/>
              <a:gdLst/>
              <a:ahLst/>
              <a:cxnLst/>
              <a:rect l="l" t="t" r="r" b="b"/>
              <a:pathLst>
                <a:path w="1346" h="494" extrusionOk="0">
                  <a:moveTo>
                    <a:pt x="264" y="1"/>
                  </a:moveTo>
                  <a:cubicBezTo>
                    <a:pt x="126" y="1"/>
                    <a:pt x="14" y="106"/>
                    <a:pt x="4" y="241"/>
                  </a:cubicBezTo>
                  <a:cubicBezTo>
                    <a:pt x="1" y="379"/>
                    <a:pt x="113" y="494"/>
                    <a:pt x="251" y="494"/>
                  </a:cubicBezTo>
                  <a:lnTo>
                    <a:pt x="1083" y="494"/>
                  </a:lnTo>
                  <a:cubicBezTo>
                    <a:pt x="1085" y="494"/>
                    <a:pt x="1087" y="494"/>
                    <a:pt x="1089" y="494"/>
                  </a:cubicBezTo>
                  <a:cubicBezTo>
                    <a:pt x="1224" y="494"/>
                    <a:pt x="1333" y="390"/>
                    <a:pt x="1343" y="254"/>
                  </a:cubicBezTo>
                  <a:cubicBezTo>
                    <a:pt x="1346" y="116"/>
                    <a:pt x="1234" y="1"/>
                    <a:pt x="1096" y="1"/>
                  </a:cubicBezTo>
                  <a:close/>
                </a:path>
              </a:pathLst>
            </a:custGeom>
            <a:solidFill>
              <a:srgbClr val="D5B48B"/>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cs typeface="Arial"/>
                <a:sym typeface="Arial"/>
              </a:endParaRPr>
            </a:p>
          </p:txBody>
        </p:sp>
        <p:sp>
          <p:nvSpPr>
            <p:cNvPr id="74" name="Google Shape;3678;p43">
              <a:extLst>
                <a:ext uri="{FF2B5EF4-FFF2-40B4-BE49-F238E27FC236}">
                  <a16:creationId xmlns:a16="http://schemas.microsoft.com/office/drawing/2014/main" id="{0B54CDB3-D3FA-E3DB-270B-246EBBE50B92}"/>
                </a:ext>
              </a:extLst>
            </p:cNvPr>
            <p:cNvSpPr/>
            <p:nvPr/>
          </p:nvSpPr>
          <p:spPr>
            <a:xfrm>
              <a:off x="4114650" y="2211950"/>
              <a:ext cx="33650" cy="12350"/>
            </a:xfrm>
            <a:custGeom>
              <a:avLst/>
              <a:gdLst/>
              <a:ahLst/>
              <a:cxnLst/>
              <a:rect l="l" t="t" r="r" b="b"/>
              <a:pathLst>
                <a:path w="1346" h="494" extrusionOk="0">
                  <a:moveTo>
                    <a:pt x="258" y="0"/>
                  </a:moveTo>
                  <a:cubicBezTo>
                    <a:pt x="122" y="0"/>
                    <a:pt x="14" y="105"/>
                    <a:pt x="4" y="241"/>
                  </a:cubicBezTo>
                  <a:cubicBezTo>
                    <a:pt x="1" y="379"/>
                    <a:pt x="113" y="494"/>
                    <a:pt x="251" y="494"/>
                  </a:cubicBezTo>
                  <a:lnTo>
                    <a:pt x="1083" y="494"/>
                  </a:lnTo>
                  <a:cubicBezTo>
                    <a:pt x="1221" y="494"/>
                    <a:pt x="1333" y="389"/>
                    <a:pt x="1343" y="254"/>
                  </a:cubicBezTo>
                  <a:cubicBezTo>
                    <a:pt x="1346" y="116"/>
                    <a:pt x="1234" y="0"/>
                    <a:pt x="1096" y="0"/>
                  </a:cubicBezTo>
                  <a:lnTo>
                    <a:pt x="264" y="0"/>
                  </a:lnTo>
                  <a:cubicBezTo>
                    <a:pt x="262" y="0"/>
                    <a:pt x="260" y="0"/>
                    <a:pt x="258" y="0"/>
                  </a:cubicBezTo>
                  <a:close/>
                </a:path>
              </a:pathLst>
            </a:custGeom>
            <a:solidFill>
              <a:srgbClr val="D5B48B"/>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cs typeface="Arial"/>
                <a:sym typeface="Arial"/>
              </a:endParaRPr>
            </a:p>
          </p:txBody>
        </p:sp>
        <p:sp>
          <p:nvSpPr>
            <p:cNvPr id="75" name="Google Shape;3679;p43">
              <a:extLst>
                <a:ext uri="{FF2B5EF4-FFF2-40B4-BE49-F238E27FC236}">
                  <a16:creationId xmlns:a16="http://schemas.microsoft.com/office/drawing/2014/main" id="{5C59BB55-B0B3-3677-B13A-95A9BE507440}"/>
                </a:ext>
              </a:extLst>
            </p:cNvPr>
            <p:cNvSpPr/>
            <p:nvPr/>
          </p:nvSpPr>
          <p:spPr>
            <a:xfrm>
              <a:off x="4114650" y="2233500"/>
              <a:ext cx="33650" cy="12350"/>
            </a:xfrm>
            <a:custGeom>
              <a:avLst/>
              <a:gdLst/>
              <a:ahLst/>
              <a:cxnLst/>
              <a:rect l="l" t="t" r="r" b="b"/>
              <a:pathLst>
                <a:path w="1346" h="494" extrusionOk="0">
                  <a:moveTo>
                    <a:pt x="264" y="0"/>
                  </a:moveTo>
                  <a:cubicBezTo>
                    <a:pt x="126" y="0"/>
                    <a:pt x="14" y="105"/>
                    <a:pt x="4" y="240"/>
                  </a:cubicBezTo>
                  <a:cubicBezTo>
                    <a:pt x="1" y="378"/>
                    <a:pt x="113" y="494"/>
                    <a:pt x="251" y="494"/>
                  </a:cubicBezTo>
                  <a:lnTo>
                    <a:pt x="1083" y="494"/>
                  </a:lnTo>
                  <a:cubicBezTo>
                    <a:pt x="1085" y="494"/>
                    <a:pt x="1087" y="494"/>
                    <a:pt x="1089" y="494"/>
                  </a:cubicBezTo>
                  <a:cubicBezTo>
                    <a:pt x="1224" y="494"/>
                    <a:pt x="1333" y="389"/>
                    <a:pt x="1339" y="253"/>
                  </a:cubicBezTo>
                  <a:cubicBezTo>
                    <a:pt x="1346" y="115"/>
                    <a:pt x="1234" y="0"/>
                    <a:pt x="1093" y="0"/>
                  </a:cubicBezTo>
                  <a:close/>
                </a:path>
              </a:pathLst>
            </a:custGeom>
            <a:solidFill>
              <a:srgbClr val="D5B48B"/>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cs typeface="Arial"/>
                <a:sym typeface="Arial"/>
              </a:endParaRPr>
            </a:p>
          </p:txBody>
        </p:sp>
        <p:sp>
          <p:nvSpPr>
            <p:cNvPr id="76" name="Google Shape;3680;p43">
              <a:extLst>
                <a:ext uri="{FF2B5EF4-FFF2-40B4-BE49-F238E27FC236}">
                  <a16:creationId xmlns:a16="http://schemas.microsoft.com/office/drawing/2014/main" id="{E5E2901F-421E-D5B2-4791-1153D3574D5D}"/>
                </a:ext>
              </a:extLst>
            </p:cNvPr>
            <p:cNvSpPr/>
            <p:nvPr/>
          </p:nvSpPr>
          <p:spPr>
            <a:xfrm>
              <a:off x="4241700" y="2232775"/>
              <a:ext cx="36475" cy="18000"/>
            </a:xfrm>
            <a:custGeom>
              <a:avLst/>
              <a:gdLst/>
              <a:ahLst/>
              <a:cxnLst/>
              <a:rect l="l" t="t" r="r" b="b"/>
              <a:pathLst>
                <a:path w="1459" h="720" extrusionOk="0">
                  <a:moveTo>
                    <a:pt x="276" y="1"/>
                  </a:moveTo>
                  <a:cubicBezTo>
                    <a:pt x="166" y="1"/>
                    <a:pt x="66" y="74"/>
                    <a:pt x="36" y="187"/>
                  </a:cubicBezTo>
                  <a:cubicBezTo>
                    <a:pt x="0" y="319"/>
                    <a:pt x="82" y="457"/>
                    <a:pt x="214" y="493"/>
                  </a:cubicBezTo>
                  <a:lnTo>
                    <a:pt x="1039" y="710"/>
                  </a:lnTo>
                  <a:cubicBezTo>
                    <a:pt x="1062" y="717"/>
                    <a:pt x="1082" y="720"/>
                    <a:pt x="1105" y="720"/>
                  </a:cubicBezTo>
                  <a:cubicBezTo>
                    <a:pt x="1107" y="720"/>
                    <a:pt x="1110" y="720"/>
                    <a:pt x="1112" y="720"/>
                  </a:cubicBezTo>
                  <a:cubicBezTo>
                    <a:pt x="1405" y="720"/>
                    <a:pt x="1458" y="292"/>
                    <a:pt x="1168" y="227"/>
                  </a:cubicBezTo>
                  <a:lnTo>
                    <a:pt x="342" y="9"/>
                  </a:lnTo>
                  <a:cubicBezTo>
                    <a:pt x="320" y="4"/>
                    <a:pt x="298" y="1"/>
                    <a:pt x="276" y="1"/>
                  </a:cubicBezTo>
                  <a:close/>
                </a:path>
              </a:pathLst>
            </a:custGeom>
            <a:solidFill>
              <a:srgbClr val="D5B48B"/>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cs typeface="Arial"/>
                <a:sym typeface="Arial"/>
              </a:endParaRPr>
            </a:p>
          </p:txBody>
        </p:sp>
        <p:sp>
          <p:nvSpPr>
            <p:cNvPr id="77" name="Google Shape;3681;p43">
              <a:extLst>
                <a:ext uri="{FF2B5EF4-FFF2-40B4-BE49-F238E27FC236}">
                  <a16:creationId xmlns:a16="http://schemas.microsoft.com/office/drawing/2014/main" id="{91977027-65DE-9C8F-A807-91EC7E00CC3A}"/>
                </a:ext>
              </a:extLst>
            </p:cNvPr>
            <p:cNvSpPr/>
            <p:nvPr/>
          </p:nvSpPr>
          <p:spPr>
            <a:xfrm>
              <a:off x="4234350" y="2253700"/>
              <a:ext cx="38250" cy="17975"/>
            </a:xfrm>
            <a:custGeom>
              <a:avLst/>
              <a:gdLst/>
              <a:ahLst/>
              <a:cxnLst/>
              <a:rect l="l" t="t" r="r" b="b"/>
              <a:pathLst>
                <a:path w="1530" h="719" extrusionOk="0">
                  <a:moveTo>
                    <a:pt x="351" y="0"/>
                  </a:moveTo>
                  <a:cubicBezTo>
                    <a:pt x="88" y="0"/>
                    <a:pt x="1" y="406"/>
                    <a:pt x="291" y="491"/>
                  </a:cubicBezTo>
                  <a:lnTo>
                    <a:pt x="1116" y="708"/>
                  </a:lnTo>
                  <a:cubicBezTo>
                    <a:pt x="1136" y="715"/>
                    <a:pt x="1159" y="715"/>
                    <a:pt x="1179" y="718"/>
                  </a:cubicBezTo>
                  <a:cubicBezTo>
                    <a:pt x="1180" y="718"/>
                    <a:pt x="1181" y="718"/>
                    <a:pt x="1182" y="718"/>
                  </a:cubicBezTo>
                  <a:cubicBezTo>
                    <a:pt x="1478" y="718"/>
                    <a:pt x="1530" y="294"/>
                    <a:pt x="1241" y="225"/>
                  </a:cubicBezTo>
                  <a:lnTo>
                    <a:pt x="1245" y="225"/>
                  </a:lnTo>
                  <a:lnTo>
                    <a:pt x="416" y="8"/>
                  </a:lnTo>
                  <a:cubicBezTo>
                    <a:pt x="393" y="3"/>
                    <a:pt x="372" y="0"/>
                    <a:pt x="351" y="0"/>
                  </a:cubicBezTo>
                  <a:close/>
                </a:path>
              </a:pathLst>
            </a:custGeom>
            <a:solidFill>
              <a:srgbClr val="D5B48B"/>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cs typeface="Arial"/>
                <a:sym typeface="Arial"/>
              </a:endParaRPr>
            </a:p>
          </p:txBody>
        </p:sp>
        <p:sp>
          <p:nvSpPr>
            <p:cNvPr id="78" name="Google Shape;3682;p43">
              <a:extLst>
                <a:ext uri="{FF2B5EF4-FFF2-40B4-BE49-F238E27FC236}">
                  <a16:creationId xmlns:a16="http://schemas.microsoft.com/office/drawing/2014/main" id="{BA796407-DA1E-01AD-7758-F9FD35521ACB}"/>
                </a:ext>
              </a:extLst>
            </p:cNvPr>
            <p:cNvSpPr/>
            <p:nvPr/>
          </p:nvSpPr>
          <p:spPr>
            <a:xfrm>
              <a:off x="4305400" y="2321875"/>
              <a:ext cx="53650" cy="12375"/>
            </a:xfrm>
            <a:custGeom>
              <a:avLst/>
              <a:gdLst/>
              <a:ahLst/>
              <a:cxnLst/>
              <a:rect l="l" t="t" r="r" b="b"/>
              <a:pathLst>
                <a:path w="2146" h="495" extrusionOk="0">
                  <a:moveTo>
                    <a:pt x="264" y="1"/>
                  </a:moveTo>
                  <a:cubicBezTo>
                    <a:pt x="126" y="1"/>
                    <a:pt x="11" y="106"/>
                    <a:pt x="4" y="241"/>
                  </a:cubicBezTo>
                  <a:cubicBezTo>
                    <a:pt x="1" y="382"/>
                    <a:pt x="113" y="494"/>
                    <a:pt x="251" y="494"/>
                  </a:cubicBezTo>
                  <a:lnTo>
                    <a:pt x="1885" y="494"/>
                  </a:lnTo>
                  <a:cubicBezTo>
                    <a:pt x="1888" y="494"/>
                    <a:pt x="1890" y="494"/>
                    <a:pt x="1892" y="494"/>
                  </a:cubicBezTo>
                  <a:cubicBezTo>
                    <a:pt x="2024" y="494"/>
                    <a:pt x="2136" y="390"/>
                    <a:pt x="2142" y="254"/>
                  </a:cubicBezTo>
                  <a:cubicBezTo>
                    <a:pt x="2145" y="116"/>
                    <a:pt x="2033" y="1"/>
                    <a:pt x="1895" y="1"/>
                  </a:cubicBezTo>
                  <a:close/>
                </a:path>
              </a:pathLst>
            </a:custGeom>
            <a:solidFill>
              <a:srgbClr val="D5B48B"/>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cs typeface="Arial"/>
                <a:sym typeface="Arial"/>
              </a:endParaRPr>
            </a:p>
          </p:txBody>
        </p:sp>
      </p:grpSp>
      <p:cxnSp>
        <p:nvCxnSpPr>
          <p:cNvPr id="79" name="Google Shape;3683;p43">
            <a:extLst>
              <a:ext uri="{FF2B5EF4-FFF2-40B4-BE49-F238E27FC236}">
                <a16:creationId xmlns:a16="http://schemas.microsoft.com/office/drawing/2014/main" id="{630DFC92-9956-B018-A07C-5AE467F7133E}"/>
              </a:ext>
            </a:extLst>
          </p:cNvPr>
          <p:cNvCxnSpPr>
            <a:cxnSpLocks/>
            <a:endCxn id="28" idx="3"/>
          </p:cNvCxnSpPr>
          <p:nvPr/>
        </p:nvCxnSpPr>
        <p:spPr>
          <a:xfrm rot="10800000" flipV="1">
            <a:off x="2829746" y="1988175"/>
            <a:ext cx="1486337" cy="419970"/>
          </a:xfrm>
          <a:prstGeom prst="bentConnector3">
            <a:avLst>
              <a:gd name="adj1" fmla="val 50000"/>
            </a:avLst>
          </a:prstGeom>
          <a:noFill/>
          <a:ln w="19050" cap="flat" cmpd="sng">
            <a:solidFill>
              <a:srgbClr val="3C3C3C"/>
            </a:solidFill>
            <a:prstDash val="solid"/>
            <a:round/>
            <a:headEnd type="none" w="med" len="med"/>
            <a:tailEnd type="diamond" w="med" len="med"/>
          </a:ln>
        </p:spPr>
      </p:cxnSp>
      <p:cxnSp>
        <p:nvCxnSpPr>
          <p:cNvPr id="80" name="Google Shape;3684;p43">
            <a:extLst>
              <a:ext uri="{FF2B5EF4-FFF2-40B4-BE49-F238E27FC236}">
                <a16:creationId xmlns:a16="http://schemas.microsoft.com/office/drawing/2014/main" id="{8918D307-7716-41CC-3A98-6F1838218E56}"/>
              </a:ext>
            </a:extLst>
          </p:cNvPr>
          <p:cNvCxnSpPr>
            <a:cxnSpLocks/>
          </p:cNvCxnSpPr>
          <p:nvPr/>
        </p:nvCxnSpPr>
        <p:spPr>
          <a:xfrm rot="16200000" flipV="1">
            <a:off x="2341771" y="3632537"/>
            <a:ext cx="3157760" cy="700676"/>
          </a:xfrm>
          <a:prstGeom prst="bentConnector3">
            <a:avLst>
              <a:gd name="adj1" fmla="val 359"/>
            </a:avLst>
          </a:prstGeom>
          <a:noFill/>
          <a:ln w="19050" cap="flat" cmpd="sng">
            <a:solidFill>
              <a:srgbClr val="3C3C3C"/>
            </a:solidFill>
            <a:prstDash val="solid"/>
            <a:round/>
            <a:headEnd type="none" w="med" len="med"/>
            <a:tailEnd type="diamond" w="med" len="med"/>
          </a:ln>
        </p:spPr>
      </p:cxnSp>
      <p:cxnSp>
        <p:nvCxnSpPr>
          <p:cNvPr id="81" name="Google Shape;3685;p43">
            <a:extLst>
              <a:ext uri="{FF2B5EF4-FFF2-40B4-BE49-F238E27FC236}">
                <a16:creationId xmlns:a16="http://schemas.microsoft.com/office/drawing/2014/main" id="{E098B121-0A37-1632-4FB4-22BB96AB7E1F}"/>
              </a:ext>
            </a:extLst>
          </p:cNvPr>
          <p:cNvCxnSpPr>
            <a:cxnSpLocks/>
          </p:cNvCxnSpPr>
          <p:nvPr/>
        </p:nvCxnSpPr>
        <p:spPr>
          <a:xfrm rot="10800000">
            <a:off x="2844260" y="2408145"/>
            <a:ext cx="1441245" cy="1437688"/>
          </a:xfrm>
          <a:prstGeom prst="bentConnector3">
            <a:avLst>
              <a:gd name="adj1" fmla="val 50000"/>
            </a:avLst>
          </a:prstGeom>
          <a:noFill/>
          <a:ln w="19050" cap="flat" cmpd="sng">
            <a:solidFill>
              <a:srgbClr val="3C3C3C"/>
            </a:solidFill>
            <a:prstDash val="solid"/>
            <a:round/>
            <a:headEnd type="none" w="med" len="med"/>
            <a:tailEnd type="diamond" w="med" len="med"/>
          </a:ln>
        </p:spPr>
      </p:cxnSp>
      <p:sp>
        <p:nvSpPr>
          <p:cNvPr id="82" name="TextBox 81">
            <a:extLst>
              <a:ext uri="{FF2B5EF4-FFF2-40B4-BE49-F238E27FC236}">
                <a16:creationId xmlns:a16="http://schemas.microsoft.com/office/drawing/2014/main" id="{AA1AEF6C-F6C8-A670-00C0-AF928A186FF7}"/>
              </a:ext>
            </a:extLst>
          </p:cNvPr>
          <p:cNvSpPr txBox="1"/>
          <p:nvPr/>
        </p:nvSpPr>
        <p:spPr>
          <a:xfrm>
            <a:off x="5806401" y="1304181"/>
            <a:ext cx="6385599" cy="1569660"/>
          </a:xfrm>
          <a:prstGeom prst="rect">
            <a:avLst/>
          </a:prstGeom>
          <a:solidFill>
            <a:srgbClr val="E2ECFB"/>
          </a:solidFill>
        </p:spPr>
        <p:txBody>
          <a:bodyPr wrap="square">
            <a:spAutoFit/>
          </a:bodyPr>
          <a:lstStyle/>
          <a:p>
            <a:r>
              <a:rPr lang="vi-VN" sz="3200" i="1" dirty="0">
                <a:latin typeface="Times New Roman" panose="02020603050405020304" pitchFamily="18" charset="0"/>
                <a:cs typeface="Times New Roman" panose="02020603050405020304" pitchFamily="18" charset="0"/>
              </a:rPr>
              <a:t>Nhóm 1,2: Hoàn thiện </a:t>
            </a:r>
            <a:r>
              <a:rPr lang="vi-VN" sz="3200" b="1" i="1" dirty="0">
                <a:latin typeface="Times New Roman" panose="02020603050405020304" pitchFamily="18" charset="0"/>
                <a:cs typeface="Times New Roman" panose="02020603050405020304" pitchFamily="18" charset="0"/>
              </a:rPr>
              <a:t>PHT số 5 (phụ lục) </a:t>
            </a:r>
            <a:r>
              <a:rPr lang="vi-VN" sz="3200" i="1" dirty="0">
                <a:latin typeface="Times New Roman" panose="02020603050405020304" pitchFamily="18" charset="0"/>
                <a:cs typeface="Times New Roman" panose="02020603050405020304" pitchFamily="18" charset="0"/>
              </a:rPr>
              <a:t>để tìm hiểu về Lục Vân Tiên khi đánh cướp cứu Kiều Nguyệt Nga</a:t>
            </a:r>
            <a:endParaRPr lang="en-SG" sz="3200" dirty="0">
              <a:latin typeface="Times New Roman" panose="02020603050405020304" pitchFamily="18" charset="0"/>
              <a:cs typeface="Times New Roman" panose="02020603050405020304" pitchFamily="18" charset="0"/>
            </a:endParaRPr>
          </a:p>
        </p:txBody>
      </p:sp>
      <p:sp>
        <p:nvSpPr>
          <p:cNvPr id="83" name="TextBox 82">
            <a:extLst>
              <a:ext uri="{FF2B5EF4-FFF2-40B4-BE49-F238E27FC236}">
                <a16:creationId xmlns:a16="http://schemas.microsoft.com/office/drawing/2014/main" id="{F4288AAC-186D-E3EF-A738-5617434655A6}"/>
              </a:ext>
            </a:extLst>
          </p:cNvPr>
          <p:cNvSpPr txBox="1"/>
          <p:nvPr/>
        </p:nvSpPr>
        <p:spPr>
          <a:xfrm>
            <a:off x="5865503" y="3198045"/>
            <a:ext cx="6267393" cy="1569660"/>
          </a:xfrm>
          <a:prstGeom prst="rect">
            <a:avLst/>
          </a:prstGeom>
          <a:solidFill>
            <a:srgbClr val="FDEFE9"/>
          </a:solidFill>
        </p:spPr>
        <p:txBody>
          <a:bodyPr wrap="square">
            <a:spAutoFit/>
          </a:bodyPr>
          <a:lstStyle/>
          <a:p>
            <a:r>
              <a:rPr lang="vi-VN" sz="3200" i="1" dirty="0">
                <a:latin typeface="Times New Roman" panose="02020603050405020304" pitchFamily="18" charset="0"/>
                <a:cs typeface="Times New Roman" panose="02020603050405020304" pitchFamily="18" charset="0"/>
              </a:rPr>
              <a:t>Nhóm 3,4: Hoàn thiện </a:t>
            </a:r>
            <a:r>
              <a:rPr lang="vi-VN" sz="3200" b="1" i="1" dirty="0">
                <a:latin typeface="Times New Roman" panose="02020603050405020304" pitchFamily="18" charset="0"/>
                <a:cs typeface="Times New Roman" panose="02020603050405020304" pitchFamily="18" charset="0"/>
              </a:rPr>
              <a:t>PHT số 6 </a:t>
            </a:r>
            <a:r>
              <a:rPr lang="vi-VN" sz="3200" i="1" dirty="0">
                <a:latin typeface="Times New Roman" panose="02020603050405020304" pitchFamily="18" charset="0"/>
                <a:cs typeface="Times New Roman" panose="02020603050405020304" pitchFamily="18" charset="0"/>
              </a:rPr>
              <a:t>để tìm hiểu về Lục Vân Tiên khi trò chuyện cùng Kiều Nguyệt Nga</a:t>
            </a:r>
            <a:endParaRPr lang="en-SG" sz="3200" dirty="0">
              <a:latin typeface="Times New Roman" panose="02020603050405020304" pitchFamily="18" charset="0"/>
              <a:cs typeface="Times New Roman" panose="02020603050405020304" pitchFamily="18" charset="0"/>
            </a:endParaRPr>
          </a:p>
        </p:txBody>
      </p:sp>
      <p:sp>
        <p:nvSpPr>
          <p:cNvPr id="84" name="TextBox 83">
            <a:extLst>
              <a:ext uri="{FF2B5EF4-FFF2-40B4-BE49-F238E27FC236}">
                <a16:creationId xmlns:a16="http://schemas.microsoft.com/office/drawing/2014/main" id="{CB87F1BB-D0A7-C735-B116-8D135CA06550}"/>
              </a:ext>
            </a:extLst>
          </p:cNvPr>
          <p:cNvSpPr txBox="1"/>
          <p:nvPr/>
        </p:nvSpPr>
        <p:spPr>
          <a:xfrm>
            <a:off x="5898081" y="5015085"/>
            <a:ext cx="6267393" cy="1077218"/>
          </a:xfrm>
          <a:prstGeom prst="rect">
            <a:avLst/>
          </a:prstGeom>
          <a:solidFill>
            <a:srgbClr val="DCF0C6"/>
          </a:solidFill>
        </p:spPr>
        <p:txBody>
          <a:bodyPr wrap="square">
            <a:spAutoFit/>
          </a:bodyPr>
          <a:lstStyle/>
          <a:p>
            <a:pPr lvl="0" algn="just" defTabSz="914377">
              <a:defRPr/>
            </a:pPr>
            <a:r>
              <a:rPr lang="vi-VN" sz="3200" i="1" dirty="0">
                <a:latin typeface="Times New Roman" panose="02020603050405020304" pitchFamily="18" charset="0"/>
                <a:cs typeface="Times New Roman" panose="02020603050405020304" pitchFamily="18" charset="0"/>
              </a:rPr>
              <a:t>Nhóm 5,6: Phân tích nhân vật Kiều Nguyệt Nga theo </a:t>
            </a:r>
            <a:r>
              <a:rPr lang="vi-VN" sz="3200" b="1" i="1" dirty="0">
                <a:latin typeface="Times New Roman" panose="02020603050405020304" pitchFamily="18" charset="0"/>
                <a:cs typeface="Times New Roman" panose="02020603050405020304" pitchFamily="18" charset="0"/>
              </a:rPr>
              <a:t>PHT số 7</a:t>
            </a:r>
            <a:endParaRPr kumimoji="0" lang="en-SG" sz="13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297261877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barn(inVertical)">
                                      <p:cBhvr>
                                        <p:cTn id="14" dur="500"/>
                                        <p:tgtEl>
                                          <p:spTgt spid="2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79"/>
                                        </p:tgtEl>
                                        <p:attrNameLst>
                                          <p:attrName>style.visibility</p:attrName>
                                        </p:attrNameLst>
                                      </p:cBhvr>
                                      <p:to>
                                        <p:strVal val="visible"/>
                                      </p:to>
                                    </p:set>
                                    <p:animEffect transition="in" filter="wipe(down)">
                                      <p:cBhvr>
                                        <p:cTn id="19" dur="500"/>
                                        <p:tgtEl>
                                          <p:spTgt spid="79"/>
                                        </p:tgtEl>
                                      </p:cBhvr>
                                    </p:animEffect>
                                  </p:childTnLst>
                                </p:cTn>
                              </p:par>
                              <p:par>
                                <p:cTn id="20" presetID="22" presetClass="entr" presetSubtype="4" fill="hold" nodeType="with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wipe(down)">
                                      <p:cBhvr>
                                        <p:cTn id="22" dur="500"/>
                                        <p:tgtEl>
                                          <p:spTgt spid="31"/>
                                        </p:tgtEl>
                                      </p:cBhvr>
                                    </p:animEffect>
                                  </p:childTnLst>
                                </p:cTn>
                              </p:par>
                              <p:par>
                                <p:cTn id="23" presetID="22" presetClass="entr" presetSubtype="4" fill="hold" nodeType="withEffect">
                                  <p:stCondLst>
                                    <p:cond delay="0"/>
                                  </p:stCondLst>
                                  <p:childTnLst>
                                    <p:set>
                                      <p:cBhvr>
                                        <p:cTn id="24" dur="1" fill="hold">
                                          <p:stCondLst>
                                            <p:cond delay="0"/>
                                          </p:stCondLst>
                                        </p:cTn>
                                        <p:tgtEl>
                                          <p:spTgt spid="68"/>
                                        </p:tgtEl>
                                        <p:attrNameLst>
                                          <p:attrName>style.visibility</p:attrName>
                                        </p:attrNameLst>
                                      </p:cBhvr>
                                      <p:to>
                                        <p:strVal val="visible"/>
                                      </p:to>
                                    </p:set>
                                    <p:animEffect transition="in" filter="wipe(down)">
                                      <p:cBhvr>
                                        <p:cTn id="25" dur="500"/>
                                        <p:tgtEl>
                                          <p:spTgt spid="68"/>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82"/>
                                        </p:tgtEl>
                                        <p:attrNameLst>
                                          <p:attrName>style.visibility</p:attrName>
                                        </p:attrNameLst>
                                      </p:cBhvr>
                                      <p:to>
                                        <p:strVal val="visible"/>
                                      </p:to>
                                    </p:set>
                                    <p:animEffect transition="in" filter="wipe(down)">
                                      <p:cBhvr>
                                        <p:cTn id="28" dur="500"/>
                                        <p:tgtEl>
                                          <p:spTgt spid="82"/>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81"/>
                                        </p:tgtEl>
                                        <p:attrNameLst>
                                          <p:attrName>style.visibility</p:attrName>
                                        </p:attrNameLst>
                                      </p:cBhvr>
                                      <p:to>
                                        <p:strVal val="visible"/>
                                      </p:to>
                                    </p:set>
                                    <p:animEffect transition="in" filter="barn(inVertical)">
                                      <p:cBhvr>
                                        <p:cTn id="33" dur="500"/>
                                        <p:tgtEl>
                                          <p:spTgt spid="81"/>
                                        </p:tgtEl>
                                      </p:cBhvr>
                                    </p:animEffect>
                                  </p:childTnLst>
                                </p:cTn>
                              </p:par>
                              <p:par>
                                <p:cTn id="34" presetID="16" presetClass="entr" presetSubtype="21" fill="hold" nodeType="with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barn(inVertical)">
                                      <p:cBhvr>
                                        <p:cTn id="36" dur="500"/>
                                        <p:tgtEl>
                                          <p:spTgt spid="29"/>
                                        </p:tgtEl>
                                      </p:cBhvr>
                                    </p:animEffect>
                                  </p:childTnLst>
                                </p:cTn>
                              </p:par>
                              <p:par>
                                <p:cTn id="37" presetID="16" presetClass="entr" presetSubtype="21" fill="hold" nodeType="withEffect">
                                  <p:stCondLst>
                                    <p:cond delay="0"/>
                                  </p:stCondLst>
                                  <p:childTnLst>
                                    <p:set>
                                      <p:cBhvr>
                                        <p:cTn id="38" dur="1" fill="hold">
                                          <p:stCondLst>
                                            <p:cond delay="0"/>
                                          </p:stCondLst>
                                        </p:cTn>
                                        <p:tgtEl>
                                          <p:spTgt spid="44"/>
                                        </p:tgtEl>
                                        <p:attrNameLst>
                                          <p:attrName>style.visibility</p:attrName>
                                        </p:attrNameLst>
                                      </p:cBhvr>
                                      <p:to>
                                        <p:strVal val="visible"/>
                                      </p:to>
                                    </p:set>
                                    <p:animEffect transition="in" filter="barn(inVertical)">
                                      <p:cBhvr>
                                        <p:cTn id="39" dur="500"/>
                                        <p:tgtEl>
                                          <p:spTgt spid="44"/>
                                        </p:tgtEl>
                                      </p:cBhvr>
                                    </p:animEffect>
                                  </p:childTnLst>
                                </p:cTn>
                              </p:par>
                              <p:par>
                                <p:cTn id="40" presetID="16" presetClass="entr" presetSubtype="21" fill="hold" nodeType="with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barn(inVertical)">
                                      <p:cBhvr>
                                        <p:cTn id="42" dur="500"/>
                                        <p:tgtEl>
                                          <p:spTgt spid="32"/>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83"/>
                                        </p:tgtEl>
                                        <p:attrNameLst>
                                          <p:attrName>style.visibility</p:attrName>
                                        </p:attrNameLst>
                                      </p:cBhvr>
                                      <p:to>
                                        <p:strVal val="visible"/>
                                      </p:to>
                                    </p:set>
                                    <p:animEffect transition="in" filter="barn(inVertical)">
                                      <p:cBhvr>
                                        <p:cTn id="45" dur="500"/>
                                        <p:tgtEl>
                                          <p:spTgt spid="83"/>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80"/>
                                        </p:tgtEl>
                                        <p:attrNameLst>
                                          <p:attrName>style.visibility</p:attrName>
                                        </p:attrNameLst>
                                      </p:cBhvr>
                                      <p:to>
                                        <p:strVal val="visible"/>
                                      </p:to>
                                    </p:set>
                                    <p:animEffect transition="in" filter="barn(inVertical)">
                                      <p:cBhvr>
                                        <p:cTn id="50" dur="500"/>
                                        <p:tgtEl>
                                          <p:spTgt spid="80"/>
                                        </p:tgtEl>
                                      </p:cBhvr>
                                    </p:animEffect>
                                  </p:childTnLst>
                                </p:cTn>
                              </p:par>
                              <p:par>
                                <p:cTn id="51" presetID="16" presetClass="entr" presetSubtype="21" fill="hold" nodeType="withEffect">
                                  <p:stCondLst>
                                    <p:cond delay="0"/>
                                  </p:stCondLst>
                                  <p:childTnLst>
                                    <p:set>
                                      <p:cBhvr>
                                        <p:cTn id="52" dur="1" fill="hold">
                                          <p:stCondLst>
                                            <p:cond delay="0"/>
                                          </p:stCondLst>
                                        </p:cTn>
                                        <p:tgtEl>
                                          <p:spTgt spid="30"/>
                                        </p:tgtEl>
                                        <p:attrNameLst>
                                          <p:attrName>style.visibility</p:attrName>
                                        </p:attrNameLst>
                                      </p:cBhvr>
                                      <p:to>
                                        <p:strVal val="visible"/>
                                      </p:to>
                                    </p:set>
                                    <p:animEffect transition="in" filter="barn(inVertical)">
                                      <p:cBhvr>
                                        <p:cTn id="53" dur="500"/>
                                        <p:tgtEl>
                                          <p:spTgt spid="30"/>
                                        </p:tgtEl>
                                      </p:cBhvr>
                                    </p:animEffect>
                                  </p:childTnLst>
                                </p:cTn>
                              </p:par>
                              <p:par>
                                <p:cTn id="54" presetID="16" presetClass="entr" presetSubtype="21" fill="hold" nodeType="withEffect">
                                  <p:stCondLst>
                                    <p:cond delay="0"/>
                                  </p:stCondLst>
                                  <p:childTnLst>
                                    <p:set>
                                      <p:cBhvr>
                                        <p:cTn id="55" dur="1" fill="hold">
                                          <p:stCondLst>
                                            <p:cond delay="0"/>
                                          </p:stCondLst>
                                        </p:cTn>
                                        <p:tgtEl>
                                          <p:spTgt spid="35"/>
                                        </p:tgtEl>
                                        <p:attrNameLst>
                                          <p:attrName>style.visibility</p:attrName>
                                        </p:attrNameLst>
                                      </p:cBhvr>
                                      <p:to>
                                        <p:strVal val="visible"/>
                                      </p:to>
                                    </p:set>
                                    <p:animEffect transition="in" filter="barn(inVertical)">
                                      <p:cBhvr>
                                        <p:cTn id="56" dur="500"/>
                                        <p:tgtEl>
                                          <p:spTgt spid="35"/>
                                        </p:tgtEl>
                                      </p:cBhvr>
                                    </p:animEffect>
                                  </p:childTnLst>
                                </p:cTn>
                              </p:par>
                              <p:par>
                                <p:cTn id="57" presetID="16" presetClass="entr" presetSubtype="21" fill="hold" nodeType="withEffect">
                                  <p:stCondLst>
                                    <p:cond delay="0"/>
                                  </p:stCondLst>
                                  <p:childTnLst>
                                    <p:set>
                                      <p:cBhvr>
                                        <p:cTn id="58" dur="1" fill="hold">
                                          <p:stCondLst>
                                            <p:cond delay="0"/>
                                          </p:stCondLst>
                                        </p:cTn>
                                        <p:tgtEl>
                                          <p:spTgt spid="33"/>
                                        </p:tgtEl>
                                        <p:attrNameLst>
                                          <p:attrName>style.visibility</p:attrName>
                                        </p:attrNameLst>
                                      </p:cBhvr>
                                      <p:to>
                                        <p:strVal val="visible"/>
                                      </p:to>
                                    </p:set>
                                    <p:animEffect transition="in" filter="barn(inVertical)">
                                      <p:cBhvr>
                                        <p:cTn id="59" dur="500"/>
                                        <p:tgtEl>
                                          <p:spTgt spid="33"/>
                                        </p:tgtEl>
                                      </p:cBhvr>
                                    </p:animEffect>
                                  </p:childTnLst>
                                </p:cTn>
                              </p:par>
                              <p:par>
                                <p:cTn id="60" presetID="16" presetClass="entr" presetSubtype="21" fill="hold" grpId="0" nodeType="withEffect">
                                  <p:stCondLst>
                                    <p:cond delay="0"/>
                                  </p:stCondLst>
                                  <p:childTnLst>
                                    <p:set>
                                      <p:cBhvr>
                                        <p:cTn id="61" dur="1" fill="hold">
                                          <p:stCondLst>
                                            <p:cond delay="0"/>
                                          </p:stCondLst>
                                        </p:cTn>
                                        <p:tgtEl>
                                          <p:spTgt spid="84"/>
                                        </p:tgtEl>
                                        <p:attrNameLst>
                                          <p:attrName>style.visibility</p:attrName>
                                        </p:attrNameLst>
                                      </p:cBhvr>
                                      <p:to>
                                        <p:strVal val="visible"/>
                                      </p:to>
                                    </p:set>
                                    <p:animEffect transition="in" filter="barn(inVertical)">
                                      <p:cBhvr>
                                        <p:cTn id="62" dur="50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82" grpId="0" animBg="1"/>
      <p:bldP spid="83" grpId="0" animBg="1"/>
      <p:bldP spid="84"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FAB218-F180-398B-7348-B58CC2E6F893}"/>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3C5B0949-6ACA-C0CD-032B-032F475B022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p:spPr>
      </p:pic>
    </p:spTree>
    <p:extLst>
      <p:ext uri="{BB962C8B-B14F-4D97-AF65-F5344CB8AC3E}">
        <p14:creationId xmlns:p14="http://schemas.microsoft.com/office/powerpoint/2010/main" val="22413277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82522A-F052-BEA5-CE84-A2C310B21E32}"/>
            </a:ext>
          </a:extLst>
        </p:cNvPr>
        <p:cNvGrpSpPr/>
        <p:nvPr/>
      </p:nvGrpSpPr>
      <p:grpSpPr>
        <a:xfrm>
          <a:off x="0" y="0"/>
          <a:ext cx="0" cy="0"/>
          <a:chOff x="0" y="0"/>
          <a:chExt cx="0" cy="0"/>
        </a:xfrm>
      </p:grpSpPr>
      <p:pic>
        <p:nvPicPr>
          <p:cNvPr id="34" name="Picture 33">
            <a:extLst>
              <a:ext uri="{FF2B5EF4-FFF2-40B4-BE49-F238E27FC236}">
                <a16:creationId xmlns:a16="http://schemas.microsoft.com/office/drawing/2014/main" id="{D15A97E1-3846-B5CD-62F4-6286C934A1A7}"/>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EF6D2F84-7834-1D02-C0F3-35A6B4475305}"/>
              </a:ext>
            </a:extLst>
          </p:cNvPr>
          <p:cNvSpPr txBox="1"/>
          <p:nvPr/>
        </p:nvSpPr>
        <p:spPr>
          <a:xfrm>
            <a:off x="3461531" y="-184625"/>
            <a:ext cx="7457954" cy="834524"/>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HOẠT ĐỘNG MỞ ĐẦU</a:t>
            </a:r>
            <a:endParaRPr kumimoji="0" lang="en-SG"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 name="图片 21" descr="07">
            <a:extLst>
              <a:ext uri="{FF2B5EF4-FFF2-40B4-BE49-F238E27FC236}">
                <a16:creationId xmlns:a16="http://schemas.microsoft.com/office/drawing/2014/main" id="{A8F66E96-8B25-8293-06A2-AFE0727782C3}"/>
              </a:ext>
            </a:extLst>
          </p:cNvPr>
          <p:cNvPicPr>
            <a:picLocks noChangeAspect="1"/>
          </p:cNvPicPr>
          <p:nvPr/>
        </p:nvPicPr>
        <p:blipFill rotWithShape="1">
          <a:blip r:embed="rId3"/>
          <a:srcRect l="-10079" r="54429" b="80000"/>
          <a:stretch/>
        </p:blipFill>
        <p:spPr>
          <a:xfrm flipH="1">
            <a:off x="-169608" y="-402772"/>
            <a:ext cx="2358625" cy="1270819"/>
          </a:xfrm>
          <a:prstGeom prst="rect">
            <a:avLst/>
          </a:prstGeom>
        </p:spPr>
      </p:pic>
      <p:pic>
        <p:nvPicPr>
          <p:cNvPr id="3" name="图片 21" descr="07">
            <a:extLst>
              <a:ext uri="{FF2B5EF4-FFF2-40B4-BE49-F238E27FC236}">
                <a16:creationId xmlns:a16="http://schemas.microsoft.com/office/drawing/2014/main" id="{BD28E467-8509-559C-4080-C7B3E9B17224}"/>
              </a:ext>
            </a:extLst>
          </p:cNvPr>
          <p:cNvPicPr>
            <a:picLocks noChangeAspect="1"/>
          </p:cNvPicPr>
          <p:nvPr/>
        </p:nvPicPr>
        <p:blipFill rotWithShape="1">
          <a:blip r:embed="rId3"/>
          <a:srcRect l="360" t="19575" r="47586" b="62808"/>
          <a:stretch/>
        </p:blipFill>
        <p:spPr>
          <a:xfrm flipH="1">
            <a:off x="-378359" y="382171"/>
            <a:ext cx="2206225" cy="1119369"/>
          </a:xfrm>
          <a:prstGeom prst="rect">
            <a:avLst/>
          </a:prstGeom>
        </p:spPr>
      </p:pic>
      <p:sp>
        <p:nvSpPr>
          <p:cNvPr id="16" name="Freeform 2">
            <a:extLst>
              <a:ext uri="{FF2B5EF4-FFF2-40B4-BE49-F238E27FC236}">
                <a16:creationId xmlns:a16="http://schemas.microsoft.com/office/drawing/2014/main" id="{708D7AE4-BEA0-FC6B-1D63-AE20DC950D71}"/>
              </a:ext>
            </a:extLst>
          </p:cNvPr>
          <p:cNvSpPr/>
          <p:nvPr/>
        </p:nvSpPr>
        <p:spPr>
          <a:xfrm>
            <a:off x="7990479" y="1255483"/>
            <a:ext cx="3415629" cy="3955310"/>
          </a:xfrm>
          <a:custGeom>
            <a:avLst/>
            <a:gdLst/>
            <a:ahLst/>
            <a:cxnLst/>
            <a:rect l="l" t="t" r="r" b="b"/>
            <a:pathLst>
              <a:path w="5349844" h="7096143">
                <a:moveTo>
                  <a:pt x="0" y="0"/>
                </a:moveTo>
                <a:lnTo>
                  <a:pt x="5349845" y="0"/>
                </a:lnTo>
                <a:lnTo>
                  <a:pt x="5349845" y="7096144"/>
                </a:lnTo>
                <a:lnTo>
                  <a:pt x="0" y="7096144"/>
                </a:lnTo>
                <a:lnTo>
                  <a:pt x="0" y="0"/>
                </a:lnTo>
                <a:close/>
              </a:path>
            </a:pathLst>
          </a:custGeom>
          <a:blipFill>
            <a:blip r:embed="rId4"/>
            <a:stretch>
              <a:fillRect l="-16253" r="-30594" b="-9116"/>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1" i="0" u="none" strike="noStrike" kern="0" cap="none" spc="0" normalizeH="0" baseline="0" noProof="0" dirty="0">
              <a:ln>
                <a:noFill/>
              </a:ln>
              <a:solidFill>
                <a:prstClr val="black"/>
              </a:solidFill>
              <a:effectLst/>
              <a:uLnTx/>
              <a:uFillTx/>
              <a:latin typeface="Calibri"/>
              <a:ea typeface="Calibri"/>
              <a:cs typeface="Arial"/>
            </a:endParaRPr>
          </a:p>
        </p:txBody>
      </p:sp>
      <p:sp>
        <p:nvSpPr>
          <p:cNvPr id="17" name="Freeform 7">
            <a:extLst>
              <a:ext uri="{FF2B5EF4-FFF2-40B4-BE49-F238E27FC236}">
                <a16:creationId xmlns:a16="http://schemas.microsoft.com/office/drawing/2014/main" id="{01428C74-861C-2F18-6003-7C23019354A5}"/>
              </a:ext>
            </a:extLst>
          </p:cNvPr>
          <p:cNvSpPr/>
          <p:nvPr/>
        </p:nvSpPr>
        <p:spPr>
          <a:xfrm flipH="1" flipV="1">
            <a:off x="541518" y="1483267"/>
            <a:ext cx="6309799" cy="1059955"/>
          </a:xfrm>
          <a:custGeom>
            <a:avLst/>
            <a:gdLst/>
            <a:ahLst/>
            <a:cxnLst/>
            <a:rect l="l" t="t" r="r" b="b"/>
            <a:pathLst>
              <a:path w="9464699" h="1239919">
                <a:moveTo>
                  <a:pt x="9464700" y="1239919"/>
                </a:moveTo>
                <a:lnTo>
                  <a:pt x="0" y="1239919"/>
                </a:lnTo>
                <a:lnTo>
                  <a:pt x="0" y="0"/>
                </a:lnTo>
                <a:lnTo>
                  <a:pt x="9464700" y="0"/>
                </a:lnTo>
                <a:lnTo>
                  <a:pt x="9464700" y="1239919"/>
                </a:lnTo>
                <a:close/>
              </a:path>
            </a:pathLst>
          </a:custGeom>
          <a:blipFill>
            <a:blip r:embed="rId5">
              <a:extLst>
                <a:ext uri="{BEBA8EAE-BF5A-486C-A8C5-ECC9F3942E4B}">
                  <a14:imgProps xmlns:a14="http://schemas.microsoft.com/office/drawing/2010/main">
                    <a14:imgLayer r:embed="rId6">
                      <a14:imgEffect>
                        <a14:colorTemperature colorTemp="7200"/>
                      </a14:imgEffect>
                    </a14:imgLayer>
                  </a14:imgProps>
                </a:ext>
              </a:extLst>
            </a:blip>
            <a:stretch>
              <a:fillRect l="-15562" t="-18890" r="-37959" b="-998793"/>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2000" b="0" i="0" u="none" strike="noStrike" kern="1200" cap="none" spc="0" normalizeH="0" baseline="0" noProof="0">
              <a:ln>
                <a:noFill/>
              </a:ln>
              <a:solidFill>
                <a:prstClr val="black"/>
              </a:solidFill>
              <a:effectLst/>
              <a:uLnTx/>
              <a:uFillTx/>
              <a:latin typeface="Arial"/>
              <a:ea typeface="Calibri"/>
              <a:cs typeface="Arial"/>
            </a:endParaRPr>
          </a:p>
        </p:txBody>
      </p:sp>
      <p:sp>
        <p:nvSpPr>
          <p:cNvPr id="18" name="Freeform 9">
            <a:extLst>
              <a:ext uri="{FF2B5EF4-FFF2-40B4-BE49-F238E27FC236}">
                <a16:creationId xmlns:a16="http://schemas.microsoft.com/office/drawing/2014/main" id="{3C0CBBCC-5CE5-ECD8-917A-FB4F24D7553F}"/>
              </a:ext>
            </a:extLst>
          </p:cNvPr>
          <p:cNvSpPr/>
          <p:nvPr/>
        </p:nvSpPr>
        <p:spPr>
          <a:xfrm flipH="1">
            <a:off x="522077" y="2768091"/>
            <a:ext cx="6309799" cy="1230576"/>
          </a:xfrm>
          <a:custGeom>
            <a:avLst/>
            <a:gdLst/>
            <a:ahLst/>
            <a:cxnLst/>
            <a:rect l="l" t="t" r="r" b="b"/>
            <a:pathLst>
              <a:path w="9464699" h="1239919">
                <a:moveTo>
                  <a:pt x="9464700" y="0"/>
                </a:moveTo>
                <a:lnTo>
                  <a:pt x="0" y="0"/>
                </a:lnTo>
                <a:lnTo>
                  <a:pt x="0" y="1239919"/>
                </a:lnTo>
                <a:lnTo>
                  <a:pt x="9464700" y="1239919"/>
                </a:lnTo>
                <a:lnTo>
                  <a:pt x="9464700" y="0"/>
                </a:lnTo>
                <a:close/>
              </a:path>
            </a:pathLst>
          </a:custGeom>
          <a:blipFill>
            <a:blip r:embed="rId7">
              <a:extLst>
                <a:ext uri="{BEBA8EAE-BF5A-486C-A8C5-ECC9F3942E4B}">
                  <a14:imgProps xmlns:a14="http://schemas.microsoft.com/office/drawing/2010/main">
                    <a14:imgLayer r:embed="rId6">
                      <a14:imgEffect>
                        <a14:colorTemperature colorTemp="5300"/>
                      </a14:imgEffect>
                    </a14:imgLayer>
                  </a14:imgProps>
                </a:ext>
              </a:extLst>
            </a:blip>
            <a:stretch>
              <a:fillRect l="-7720" t="-33154" r="-45801" b="-9845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0" cap="none" spc="0" normalizeH="0" baseline="0" noProof="0">
              <a:ln>
                <a:noFill/>
              </a:ln>
              <a:solidFill>
                <a:prstClr val="black"/>
              </a:solidFill>
              <a:effectLst/>
              <a:uLnTx/>
              <a:uFillTx/>
              <a:latin typeface="Calibri"/>
              <a:ea typeface="Calibri"/>
              <a:cs typeface="Arial"/>
            </a:endParaRPr>
          </a:p>
        </p:txBody>
      </p:sp>
      <p:sp>
        <p:nvSpPr>
          <p:cNvPr id="19" name="Freeform 10">
            <a:extLst>
              <a:ext uri="{FF2B5EF4-FFF2-40B4-BE49-F238E27FC236}">
                <a16:creationId xmlns:a16="http://schemas.microsoft.com/office/drawing/2014/main" id="{CB7022CF-1707-39FD-7D77-8738DF04CBB7}"/>
              </a:ext>
            </a:extLst>
          </p:cNvPr>
          <p:cNvSpPr/>
          <p:nvPr/>
        </p:nvSpPr>
        <p:spPr>
          <a:xfrm flipH="1">
            <a:off x="441050" y="4320881"/>
            <a:ext cx="6543242" cy="1779824"/>
          </a:xfrm>
          <a:custGeom>
            <a:avLst/>
            <a:gdLst/>
            <a:ahLst/>
            <a:cxnLst/>
            <a:rect l="l" t="t" r="r" b="b"/>
            <a:pathLst>
              <a:path w="9464699" h="1239919">
                <a:moveTo>
                  <a:pt x="9464700" y="0"/>
                </a:moveTo>
                <a:lnTo>
                  <a:pt x="0" y="0"/>
                </a:lnTo>
                <a:lnTo>
                  <a:pt x="0" y="1239919"/>
                </a:lnTo>
                <a:lnTo>
                  <a:pt x="9464700" y="1239919"/>
                </a:lnTo>
                <a:lnTo>
                  <a:pt x="9464700" y="0"/>
                </a:lnTo>
                <a:close/>
              </a:path>
            </a:pathLst>
          </a:custGeom>
          <a:blipFill>
            <a:blip r:embed="rId8">
              <a:extLst>
                <a:ext uri="{BEBA8EAE-BF5A-486C-A8C5-ECC9F3942E4B}">
                  <a14:imgProps xmlns:a14="http://schemas.microsoft.com/office/drawing/2010/main">
                    <a14:imgLayer r:embed="rId6">
                      <a14:imgEffect>
                        <a14:colorTemperature colorTemp="8800"/>
                      </a14:imgEffect>
                    </a14:imgLayer>
                  </a14:imgProps>
                </a:ext>
              </a:extLst>
            </a:blip>
            <a:stretch>
              <a:fillRect l="-33569" t="-40285" r="-19952" b="-977398"/>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0" cap="none" spc="0" normalizeH="0" baseline="0" noProof="0" dirty="0">
              <a:ln>
                <a:noFill/>
              </a:ln>
              <a:solidFill>
                <a:prstClr val="black"/>
              </a:solidFill>
              <a:effectLst/>
              <a:uLnTx/>
              <a:uFillTx/>
              <a:latin typeface="Calibri"/>
              <a:ea typeface="Calibri"/>
              <a:cs typeface="Arial"/>
            </a:endParaRPr>
          </a:p>
        </p:txBody>
      </p:sp>
      <p:sp>
        <p:nvSpPr>
          <p:cNvPr id="20" name="TextBox 19">
            <a:extLst>
              <a:ext uri="{FF2B5EF4-FFF2-40B4-BE49-F238E27FC236}">
                <a16:creationId xmlns:a16="http://schemas.microsoft.com/office/drawing/2014/main" id="{9EEB74F4-273C-7202-7817-D921B4AD0B01}"/>
              </a:ext>
            </a:extLst>
          </p:cNvPr>
          <p:cNvSpPr txBox="1"/>
          <p:nvPr/>
        </p:nvSpPr>
        <p:spPr>
          <a:xfrm>
            <a:off x="522075" y="1456964"/>
            <a:ext cx="6281259" cy="1077218"/>
          </a:xfrm>
          <a:prstGeom prst="rect">
            <a:avLst/>
          </a:prstGeom>
          <a:noFill/>
        </p:spPr>
        <p:txBody>
          <a:bodyPr wrap="square">
            <a:spAutoFit/>
          </a:bodyPr>
          <a:lstStyle/>
          <a:p>
            <a:r>
              <a:rPr lang="vi-VN" sz="3200" b="1" dirty="0">
                <a:latin typeface="Times New Roman" panose="02020603050405020304" pitchFamily="18" charset="0"/>
                <a:cs typeface="Times New Roman" panose="02020603050405020304" pitchFamily="18" charset="0"/>
              </a:rPr>
              <a:t>Khát vọng </a:t>
            </a:r>
            <a:r>
              <a:rPr lang="vi-VN" sz="3200" dirty="0">
                <a:latin typeface="Times New Roman" panose="02020603050405020304" pitchFamily="18" charset="0"/>
                <a:cs typeface="Times New Roman" panose="02020603050405020304" pitchFamily="18" charset="0"/>
              </a:rPr>
              <a:t>là: Điều mong muốn, đòi hỏi rất mạnh mẽ</a:t>
            </a:r>
            <a:endParaRPr lang="en-SG" sz="3200" dirty="0">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D451CC10-F26F-C2EA-47C9-9D628E48EB35}"/>
              </a:ext>
            </a:extLst>
          </p:cNvPr>
          <p:cNvSpPr txBox="1"/>
          <p:nvPr/>
        </p:nvSpPr>
        <p:spPr>
          <a:xfrm>
            <a:off x="611665" y="2785201"/>
            <a:ext cx="6281259" cy="1077218"/>
          </a:xfrm>
          <a:prstGeom prst="rect">
            <a:avLst/>
          </a:prstGeom>
          <a:noFill/>
        </p:spPr>
        <p:txBody>
          <a:bodyPr wrap="square">
            <a:spAutoFit/>
          </a:bodyPr>
          <a:lstStyle/>
          <a:p>
            <a:r>
              <a:rPr lang="vi-VN" sz="3200" b="1" dirty="0">
                <a:latin typeface="Times New Roman" panose="02020603050405020304" pitchFamily="18" charset="0"/>
                <a:cs typeface="Times New Roman" panose="02020603050405020304" pitchFamily="18" charset="0"/>
              </a:rPr>
              <a:t>Công lí: </a:t>
            </a:r>
            <a:r>
              <a:rPr lang="vi-VN" sz="3200" dirty="0">
                <a:latin typeface="Times New Roman" panose="02020603050405020304" pitchFamily="18" charset="0"/>
                <a:cs typeface="Times New Roman" panose="02020603050405020304" pitchFamily="18" charset="0"/>
              </a:rPr>
              <a:t>sự công bằng hay chính nghĩa, sự đúng đắn, lẽ phải</a:t>
            </a:r>
            <a:endParaRPr lang="en-SG" sz="3200" dirty="0">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id="{7A53898E-F977-219B-F4AD-324EC5BB835D}"/>
              </a:ext>
            </a:extLst>
          </p:cNvPr>
          <p:cNvSpPr txBox="1"/>
          <p:nvPr/>
        </p:nvSpPr>
        <p:spPr>
          <a:xfrm>
            <a:off x="489037" y="4394797"/>
            <a:ext cx="6513646" cy="1569660"/>
          </a:xfrm>
          <a:prstGeom prst="rect">
            <a:avLst/>
          </a:prstGeom>
          <a:noFill/>
        </p:spPr>
        <p:txBody>
          <a:bodyPr wrap="square">
            <a:spAutoFit/>
          </a:bodyPr>
          <a:lstStyle/>
          <a:p>
            <a:r>
              <a:rPr lang="vi-VN" sz="3200" b="1" dirty="0">
                <a:latin typeface="Times New Roman" panose="02020603050405020304" pitchFamily="18" charset="0"/>
                <a:cs typeface="Times New Roman" panose="02020603050405020304" pitchFamily="18" charset="0"/>
                <a:sym typeface="Wingdings" panose="05000000000000000000" pitchFamily="2" charset="2"/>
              </a:rPr>
              <a:t></a:t>
            </a:r>
            <a:r>
              <a:rPr lang="vi-VN" sz="3200" b="1" dirty="0">
                <a:latin typeface="Times New Roman" panose="02020603050405020304" pitchFamily="18" charset="0"/>
                <a:cs typeface="Times New Roman" panose="02020603050405020304" pitchFamily="18" charset="0"/>
              </a:rPr>
              <a:t> Khát vọng công lí: Mong muốn về một xã hội công bằng, tự do, hạnh phúc, lẽ phải được tôn trọng,...</a:t>
            </a:r>
            <a:endParaRPr lang="en-SG" sz="3200" b="1" dirty="0">
              <a:latin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a16="http://schemas.microsoft.com/office/drawing/2014/main" id="{2593704B-BC7D-F088-7F21-C3C2E6CFD497}"/>
              </a:ext>
            </a:extLst>
          </p:cNvPr>
          <p:cNvSpPr txBox="1"/>
          <p:nvPr/>
        </p:nvSpPr>
        <p:spPr>
          <a:xfrm>
            <a:off x="8051526" y="1441786"/>
            <a:ext cx="3190013" cy="2062103"/>
          </a:xfrm>
          <a:prstGeom prst="rect">
            <a:avLst/>
          </a:prstGeom>
          <a:noFill/>
        </p:spPr>
        <p:txBody>
          <a:bodyPr wrap="square">
            <a:spAutoFit/>
          </a:bodyPr>
          <a:lstStyle/>
          <a:p>
            <a:pPr lvl="0" algn="ctr"/>
            <a:r>
              <a:rPr lang="vi-VN" sz="3200" b="1" dirty="0">
                <a:latin typeface="Times New Roman" panose="02020603050405020304" pitchFamily="18" charset="0"/>
                <a:cs typeface="Times New Roman" panose="02020603050405020304" pitchFamily="18" charset="0"/>
              </a:rPr>
              <a:t>Thạch Sanh, Chuyện chức phán sự đền Tản Viên, Sọ Dừa,...</a:t>
            </a:r>
            <a:endParaRPr kumimoji="0" lang="en-SG" sz="4800" b="1" i="0" u="none" strike="noStrike" kern="1200" cap="none" spc="0" normalizeH="0" baseline="0" noProof="0" dirty="0">
              <a:ln>
                <a:noFill/>
              </a:ln>
              <a:solidFill>
                <a:prstClr val="black"/>
              </a:solidFill>
              <a:effectLst/>
              <a:uLnTx/>
              <a:uFillTx/>
              <a:latin typeface="Times New Roman" panose="02020603050405020304" pitchFamily="18" charset="0"/>
              <a:ea typeface="Calibri"/>
              <a:cs typeface="Times New Roman" panose="02020603050405020304" pitchFamily="18" charset="0"/>
            </a:endParaRPr>
          </a:p>
        </p:txBody>
      </p:sp>
      <p:grpSp>
        <p:nvGrpSpPr>
          <p:cNvPr id="24" name="Group 23">
            <a:extLst>
              <a:ext uri="{FF2B5EF4-FFF2-40B4-BE49-F238E27FC236}">
                <a16:creationId xmlns:a16="http://schemas.microsoft.com/office/drawing/2014/main" id="{91004C35-EAA0-4A1A-D25C-4BF48D46CF50}"/>
              </a:ext>
            </a:extLst>
          </p:cNvPr>
          <p:cNvGrpSpPr/>
          <p:nvPr/>
        </p:nvGrpSpPr>
        <p:grpSpPr>
          <a:xfrm>
            <a:off x="7032278" y="4179741"/>
            <a:ext cx="2916988" cy="3000767"/>
            <a:chOff x="-394253" y="2454832"/>
            <a:chExt cx="2777691" cy="3400474"/>
          </a:xfrm>
        </p:grpSpPr>
        <p:pic>
          <p:nvPicPr>
            <p:cNvPr id="25" name="Picture 24" descr="A blurry image of a person running&#10;&#10;Description automatically generated">
              <a:extLst>
                <a:ext uri="{FF2B5EF4-FFF2-40B4-BE49-F238E27FC236}">
                  <a16:creationId xmlns:a16="http://schemas.microsoft.com/office/drawing/2014/main" id="{6D7477F4-3972-775C-D60A-DF1DDEA8525C}"/>
                </a:ext>
              </a:extLst>
            </p:cNvPr>
            <p:cNvPicPr>
              <a:picLocks noChangeAspect="1"/>
            </p:cNvPicPr>
            <p:nvPr/>
          </p:nvPicPr>
          <p:blipFill>
            <a:blip r:embed="rId9"/>
            <a:stretch>
              <a:fillRect/>
            </a:stretch>
          </p:blipFill>
          <p:spPr>
            <a:xfrm>
              <a:off x="1722" y="2454832"/>
              <a:ext cx="2381716" cy="2336779"/>
            </a:xfrm>
            <a:prstGeom prst="rect">
              <a:avLst/>
            </a:prstGeom>
          </p:spPr>
        </p:pic>
        <p:pic>
          <p:nvPicPr>
            <p:cNvPr id="26" name="Picture 25" descr="A person holding apples and a child's head&#10;&#10;Description automatically generated">
              <a:extLst>
                <a:ext uri="{FF2B5EF4-FFF2-40B4-BE49-F238E27FC236}">
                  <a16:creationId xmlns:a16="http://schemas.microsoft.com/office/drawing/2014/main" id="{E9B6D4EA-742C-BC31-D22D-98D82229A788}"/>
                </a:ext>
              </a:extLst>
            </p:cNvPr>
            <p:cNvPicPr>
              <a:picLocks noChangeAspect="1"/>
            </p:cNvPicPr>
            <p:nvPr/>
          </p:nvPicPr>
          <p:blipFill>
            <a:blip r:embed="rId10"/>
            <a:srcRect r="59981" b="4333"/>
            <a:stretch/>
          </p:blipFill>
          <p:spPr>
            <a:xfrm>
              <a:off x="-394253" y="3287436"/>
              <a:ext cx="1647237" cy="2567870"/>
            </a:xfrm>
            <a:prstGeom prst="rect">
              <a:avLst/>
            </a:prstGeom>
          </p:spPr>
        </p:pic>
      </p:grpSp>
      <p:pic>
        <p:nvPicPr>
          <p:cNvPr id="30" name="Picture 29" descr="A cartoon of a person carrying a bundle of logs&#10;&#10;Description automatically generated">
            <a:extLst>
              <a:ext uri="{FF2B5EF4-FFF2-40B4-BE49-F238E27FC236}">
                <a16:creationId xmlns:a16="http://schemas.microsoft.com/office/drawing/2014/main" id="{DF2CE801-61CC-822E-FD1A-ED8B86FD0FA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9155915" y="3786183"/>
            <a:ext cx="3347748" cy="3158867"/>
          </a:xfrm>
          <a:prstGeom prst="rect">
            <a:avLst/>
          </a:prstGeom>
        </p:spPr>
      </p:pic>
    </p:spTree>
    <p:extLst>
      <p:ext uri="{BB962C8B-B14F-4D97-AF65-F5344CB8AC3E}">
        <p14:creationId xmlns:p14="http://schemas.microsoft.com/office/powerpoint/2010/main" val="295468696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Vertical)">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barn(inVertical)">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fade">
                                      <p:cBhvr>
                                        <p:cTn id="29" dur="1000"/>
                                        <p:tgtEl>
                                          <p:spTgt spid="23"/>
                                        </p:tgtEl>
                                      </p:cBhvr>
                                    </p:animEffect>
                                    <p:anim calcmode="lin" valueType="num">
                                      <p:cBhvr>
                                        <p:cTn id="30" dur="1000" fill="hold"/>
                                        <p:tgtEl>
                                          <p:spTgt spid="23"/>
                                        </p:tgtEl>
                                        <p:attrNameLst>
                                          <p:attrName>ppt_x</p:attrName>
                                        </p:attrNameLst>
                                      </p:cBhvr>
                                      <p:tavLst>
                                        <p:tav tm="0">
                                          <p:val>
                                            <p:strVal val="#ppt_x"/>
                                          </p:val>
                                        </p:tav>
                                        <p:tav tm="100000">
                                          <p:val>
                                            <p:strVal val="#ppt_x"/>
                                          </p:val>
                                        </p:tav>
                                      </p:tavLst>
                                    </p:anim>
                                    <p:anim calcmode="lin" valueType="num">
                                      <p:cBhvr>
                                        <p:cTn id="31" dur="1000" fill="hold"/>
                                        <p:tgtEl>
                                          <p:spTgt spid="23"/>
                                        </p:tgtEl>
                                        <p:attrNameLst>
                                          <p:attrName>ppt_y</p:attrName>
                                        </p:attrNameLst>
                                      </p:cBhvr>
                                      <p:tavLst>
                                        <p:tav tm="0">
                                          <p:val>
                                            <p:strVal val="#ppt_y+.1"/>
                                          </p:val>
                                        </p:tav>
                                        <p:tav tm="100000">
                                          <p:val>
                                            <p:strVal val="#ppt_y"/>
                                          </p:val>
                                        </p:tav>
                                      </p:tavLst>
                                    </p:anim>
                                  </p:childTnLst>
                                </p:cTn>
                              </p:par>
                            </p:childTnLst>
                          </p:cTn>
                        </p:par>
                        <p:par>
                          <p:cTn id="32" fill="hold">
                            <p:stCondLst>
                              <p:cond delay="1000"/>
                            </p:stCondLst>
                            <p:childTnLst>
                              <p:par>
                                <p:cTn id="33" presetID="42" presetClass="entr" presetSubtype="0" fill="hold" nodeType="after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fade">
                                      <p:cBhvr>
                                        <p:cTn id="35" dur="1000"/>
                                        <p:tgtEl>
                                          <p:spTgt spid="24"/>
                                        </p:tgtEl>
                                      </p:cBhvr>
                                    </p:animEffect>
                                    <p:anim calcmode="lin" valueType="num">
                                      <p:cBhvr>
                                        <p:cTn id="36" dur="1000" fill="hold"/>
                                        <p:tgtEl>
                                          <p:spTgt spid="24"/>
                                        </p:tgtEl>
                                        <p:attrNameLst>
                                          <p:attrName>ppt_x</p:attrName>
                                        </p:attrNameLst>
                                      </p:cBhvr>
                                      <p:tavLst>
                                        <p:tav tm="0">
                                          <p:val>
                                            <p:strVal val="#ppt_x"/>
                                          </p:val>
                                        </p:tav>
                                        <p:tav tm="100000">
                                          <p:val>
                                            <p:strVal val="#ppt_x"/>
                                          </p:val>
                                        </p:tav>
                                      </p:tavLst>
                                    </p:anim>
                                    <p:anim calcmode="lin" valueType="num">
                                      <p:cBhvr>
                                        <p:cTn id="37" dur="1000" fill="hold"/>
                                        <p:tgtEl>
                                          <p:spTgt spid="24"/>
                                        </p:tgtEl>
                                        <p:attrNameLst>
                                          <p:attrName>ppt_y</p:attrName>
                                        </p:attrNameLst>
                                      </p:cBhvr>
                                      <p:tavLst>
                                        <p:tav tm="0">
                                          <p:val>
                                            <p:strVal val="#ppt_y+.1"/>
                                          </p:val>
                                        </p:tav>
                                        <p:tav tm="100000">
                                          <p:val>
                                            <p:strVal val="#ppt_y"/>
                                          </p:val>
                                        </p:tav>
                                      </p:tavLst>
                                    </p:anim>
                                  </p:childTnLst>
                                </p:cTn>
                              </p:par>
                            </p:childTnLst>
                          </p:cTn>
                        </p:par>
                        <p:par>
                          <p:cTn id="38" fill="hold">
                            <p:stCondLst>
                              <p:cond delay="2000"/>
                            </p:stCondLst>
                            <p:childTnLst>
                              <p:par>
                                <p:cTn id="39" presetID="42" presetClass="entr" presetSubtype="0" fill="hold" nodeType="afterEffect">
                                  <p:stCondLst>
                                    <p:cond delay="0"/>
                                  </p:stCondLst>
                                  <p:childTnLst>
                                    <p:set>
                                      <p:cBhvr>
                                        <p:cTn id="40" dur="1" fill="hold">
                                          <p:stCondLst>
                                            <p:cond delay="0"/>
                                          </p:stCondLst>
                                        </p:cTn>
                                        <p:tgtEl>
                                          <p:spTgt spid="30"/>
                                        </p:tgtEl>
                                        <p:attrNameLst>
                                          <p:attrName>style.visibility</p:attrName>
                                        </p:attrNameLst>
                                      </p:cBhvr>
                                      <p:to>
                                        <p:strVal val="visible"/>
                                      </p:to>
                                    </p:set>
                                    <p:animEffect transition="in" filter="fade">
                                      <p:cBhvr>
                                        <p:cTn id="41" dur="1000"/>
                                        <p:tgtEl>
                                          <p:spTgt spid="30"/>
                                        </p:tgtEl>
                                      </p:cBhvr>
                                    </p:animEffect>
                                    <p:anim calcmode="lin" valueType="num">
                                      <p:cBhvr>
                                        <p:cTn id="42" dur="1000" fill="hold"/>
                                        <p:tgtEl>
                                          <p:spTgt spid="30"/>
                                        </p:tgtEl>
                                        <p:attrNameLst>
                                          <p:attrName>ppt_x</p:attrName>
                                        </p:attrNameLst>
                                      </p:cBhvr>
                                      <p:tavLst>
                                        <p:tav tm="0">
                                          <p:val>
                                            <p:strVal val="#ppt_x"/>
                                          </p:val>
                                        </p:tav>
                                        <p:tav tm="100000">
                                          <p:val>
                                            <p:strVal val="#ppt_x"/>
                                          </p:val>
                                        </p:tav>
                                      </p:tavLst>
                                    </p:anim>
                                    <p:anim calcmode="lin" valueType="num">
                                      <p:cBhvr>
                                        <p:cTn id="43"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0" grpId="0"/>
      <p:bldP spid="21" grpId="0"/>
      <p:bldP spid="22" grpId="0"/>
      <p:bldP spid="23"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D3B8DD1-8F10-8DE8-E02E-CA2B141A89A7}"/>
              </a:ext>
            </a:extLst>
          </p:cNvPr>
          <p:cNvPicPr>
            <a:picLocks noChangeAspect="1"/>
          </p:cNvPicPr>
          <p:nvPr/>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708645AB-296A-BE3D-882A-BAB1D9C1AD87}"/>
              </a:ext>
            </a:extLst>
          </p:cNvPr>
          <p:cNvSpPr txBox="1"/>
          <p:nvPr/>
        </p:nvSpPr>
        <p:spPr>
          <a:xfrm>
            <a:off x="2795428" y="54875"/>
            <a:ext cx="7529189" cy="661207"/>
          </a:xfrm>
          <a:prstGeom prst="rect">
            <a:avLst/>
          </a:prstGeom>
          <a:solidFill>
            <a:srgbClr val="FBCFB5"/>
          </a:solidFill>
        </p:spPr>
        <p:txBody>
          <a:bodyPr wrap="square" anchor="t">
            <a:spAutoFit/>
          </a:bodyPr>
          <a:lstStyle/>
          <a:p>
            <a:pPr algn="ctr" defTabSz="1219170">
              <a:lnSpc>
                <a:spcPct val="150000"/>
              </a:lnSpc>
              <a:buClr>
                <a:srgbClr val="000000"/>
              </a:buClr>
            </a:pPr>
            <a:r>
              <a:rPr lang="en-US" sz="2800" b="1" kern="0" dirty="0">
                <a:solidFill>
                  <a:srgbClr val="000000"/>
                </a:solidFill>
                <a:latin typeface="Times New Roman" panose="02020603050405020304" pitchFamily="18" charset="0"/>
                <a:ea typeface="Times New Roman" panose="02020603050405020304" pitchFamily="18" charset="0"/>
                <a:cs typeface="Arial"/>
                <a:sym typeface="Arial"/>
              </a:rPr>
              <a:t>*ĐÁNH CƯỚP CỨU KIỀU NGUYỆT NGA</a:t>
            </a:r>
            <a:endParaRPr lang="en-SG" sz="2800" kern="0" dirty="0">
              <a:solidFill>
                <a:srgbClr val="000000"/>
              </a:solidFill>
              <a:latin typeface="Times New Roman" panose="02020603050405020304" pitchFamily="18" charset="0"/>
              <a:ea typeface="Times New Roman" panose="02020603050405020304" pitchFamily="18" charset="0"/>
              <a:cs typeface="Arial"/>
              <a:sym typeface="Arial"/>
            </a:endParaRPr>
          </a:p>
        </p:txBody>
      </p:sp>
      <p:sp>
        <p:nvSpPr>
          <p:cNvPr id="7" name="Freeform: Shape 6">
            <a:extLst>
              <a:ext uri="{FF2B5EF4-FFF2-40B4-BE49-F238E27FC236}">
                <a16:creationId xmlns:a16="http://schemas.microsoft.com/office/drawing/2014/main" id="{8AF394D0-5A9F-5CDA-3FC5-46156B8E31BB}"/>
              </a:ext>
            </a:extLst>
          </p:cNvPr>
          <p:cNvSpPr/>
          <p:nvPr/>
        </p:nvSpPr>
        <p:spPr>
          <a:xfrm>
            <a:off x="112944" y="912851"/>
            <a:ext cx="1276275" cy="1402086"/>
          </a:xfrm>
          <a:custGeom>
            <a:avLst/>
            <a:gdLst>
              <a:gd name="connsiteX0" fmla="*/ 0 w 1276275"/>
              <a:gd name="connsiteY0" fmla="*/ 76577 h 765765"/>
              <a:gd name="connsiteX1" fmla="*/ 76577 w 1276275"/>
              <a:gd name="connsiteY1" fmla="*/ 0 h 765765"/>
              <a:gd name="connsiteX2" fmla="*/ 1199699 w 1276275"/>
              <a:gd name="connsiteY2" fmla="*/ 0 h 765765"/>
              <a:gd name="connsiteX3" fmla="*/ 1276276 w 1276275"/>
              <a:gd name="connsiteY3" fmla="*/ 76577 h 765765"/>
              <a:gd name="connsiteX4" fmla="*/ 1276275 w 1276275"/>
              <a:gd name="connsiteY4" fmla="*/ 689189 h 765765"/>
              <a:gd name="connsiteX5" fmla="*/ 1199698 w 1276275"/>
              <a:gd name="connsiteY5" fmla="*/ 765766 h 765765"/>
              <a:gd name="connsiteX6" fmla="*/ 76577 w 1276275"/>
              <a:gd name="connsiteY6" fmla="*/ 765765 h 765765"/>
              <a:gd name="connsiteX7" fmla="*/ 0 w 1276275"/>
              <a:gd name="connsiteY7" fmla="*/ 689188 h 765765"/>
              <a:gd name="connsiteX8" fmla="*/ 0 w 1276275"/>
              <a:gd name="connsiteY8" fmla="*/ 76577 h 765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76275" h="765765">
                <a:moveTo>
                  <a:pt x="0" y="76577"/>
                </a:moveTo>
                <a:cubicBezTo>
                  <a:pt x="0" y="34285"/>
                  <a:pt x="34285" y="0"/>
                  <a:pt x="76577" y="0"/>
                </a:cubicBezTo>
                <a:lnTo>
                  <a:pt x="1199699" y="0"/>
                </a:lnTo>
                <a:cubicBezTo>
                  <a:pt x="1241991" y="0"/>
                  <a:pt x="1276276" y="34285"/>
                  <a:pt x="1276276" y="76577"/>
                </a:cubicBezTo>
                <a:cubicBezTo>
                  <a:pt x="1276276" y="280781"/>
                  <a:pt x="1276275" y="484985"/>
                  <a:pt x="1276275" y="689189"/>
                </a:cubicBezTo>
                <a:cubicBezTo>
                  <a:pt x="1276275" y="731481"/>
                  <a:pt x="1241990" y="765766"/>
                  <a:pt x="1199698" y="765766"/>
                </a:cubicBezTo>
                <a:lnTo>
                  <a:pt x="76577" y="765765"/>
                </a:lnTo>
                <a:cubicBezTo>
                  <a:pt x="34285" y="765765"/>
                  <a:pt x="0" y="731480"/>
                  <a:pt x="0" y="689188"/>
                </a:cubicBezTo>
                <a:lnTo>
                  <a:pt x="0" y="76577"/>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28016" tIns="128016" rIns="128016" bIns="323835" numCol="1" spcCol="1270" anchor="t" anchorCtr="0">
            <a:noAutofit/>
          </a:bodyPr>
          <a:lstStyle/>
          <a:p>
            <a:pPr marL="0" lvl="0" indent="0" algn="just" defTabSz="800100">
              <a:lnSpc>
                <a:spcPct val="90000"/>
              </a:lnSpc>
              <a:spcBef>
                <a:spcPct val="0"/>
              </a:spcBef>
              <a:spcAft>
                <a:spcPct val="35000"/>
              </a:spcAft>
              <a:buNone/>
            </a:pPr>
            <a:r>
              <a:rPr lang="vi-VN" sz="2500" b="1" kern="1200" dirty="0">
                <a:solidFill>
                  <a:schemeClr val="bg1"/>
                </a:solidFill>
                <a:latin typeface="Times New Roman" panose="02020603050405020304" pitchFamily="18" charset="0"/>
                <a:cs typeface="Times New Roman" panose="02020603050405020304" pitchFamily="18" charset="0"/>
              </a:rPr>
              <a:t>Hoàn cảnh</a:t>
            </a:r>
            <a:endParaRPr lang="en-SG" sz="2500" b="1" kern="1200" dirty="0">
              <a:solidFill>
                <a:schemeClr val="bg1"/>
              </a:solidFill>
              <a:latin typeface="Times New Roman" panose="02020603050405020304" pitchFamily="18" charset="0"/>
              <a:cs typeface="Times New Roman" panose="02020603050405020304" pitchFamily="18" charset="0"/>
            </a:endParaRPr>
          </a:p>
        </p:txBody>
      </p:sp>
      <p:sp>
        <p:nvSpPr>
          <p:cNvPr id="8" name="Freeform: Shape 7">
            <a:extLst>
              <a:ext uri="{FF2B5EF4-FFF2-40B4-BE49-F238E27FC236}">
                <a16:creationId xmlns:a16="http://schemas.microsoft.com/office/drawing/2014/main" id="{D64CA51D-8901-A70F-7D35-2EEE5B051C9C}"/>
              </a:ext>
            </a:extLst>
          </p:cNvPr>
          <p:cNvSpPr/>
          <p:nvPr/>
        </p:nvSpPr>
        <p:spPr>
          <a:xfrm>
            <a:off x="374350" y="1770926"/>
            <a:ext cx="1276275" cy="5000263"/>
          </a:xfrm>
          <a:custGeom>
            <a:avLst/>
            <a:gdLst>
              <a:gd name="connsiteX0" fmla="*/ 0 w 1276275"/>
              <a:gd name="connsiteY0" fmla="*/ 127628 h 4908156"/>
              <a:gd name="connsiteX1" fmla="*/ 127628 w 1276275"/>
              <a:gd name="connsiteY1" fmla="*/ 0 h 4908156"/>
              <a:gd name="connsiteX2" fmla="*/ 1148648 w 1276275"/>
              <a:gd name="connsiteY2" fmla="*/ 0 h 4908156"/>
              <a:gd name="connsiteX3" fmla="*/ 1276276 w 1276275"/>
              <a:gd name="connsiteY3" fmla="*/ 127628 h 4908156"/>
              <a:gd name="connsiteX4" fmla="*/ 1276275 w 1276275"/>
              <a:gd name="connsiteY4" fmla="*/ 4780529 h 4908156"/>
              <a:gd name="connsiteX5" fmla="*/ 1148647 w 1276275"/>
              <a:gd name="connsiteY5" fmla="*/ 4908157 h 4908156"/>
              <a:gd name="connsiteX6" fmla="*/ 127628 w 1276275"/>
              <a:gd name="connsiteY6" fmla="*/ 4908156 h 4908156"/>
              <a:gd name="connsiteX7" fmla="*/ 0 w 1276275"/>
              <a:gd name="connsiteY7" fmla="*/ 4780528 h 4908156"/>
              <a:gd name="connsiteX8" fmla="*/ 0 w 1276275"/>
              <a:gd name="connsiteY8" fmla="*/ 127628 h 4908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76275" h="4908156">
                <a:moveTo>
                  <a:pt x="0" y="127628"/>
                </a:moveTo>
                <a:cubicBezTo>
                  <a:pt x="0" y="57141"/>
                  <a:pt x="57141" y="0"/>
                  <a:pt x="127628" y="0"/>
                </a:cubicBezTo>
                <a:lnTo>
                  <a:pt x="1148648" y="0"/>
                </a:lnTo>
                <a:cubicBezTo>
                  <a:pt x="1219135" y="0"/>
                  <a:pt x="1276276" y="57141"/>
                  <a:pt x="1276276" y="127628"/>
                </a:cubicBezTo>
                <a:cubicBezTo>
                  <a:pt x="1276276" y="1678595"/>
                  <a:pt x="1276275" y="3229562"/>
                  <a:pt x="1276275" y="4780529"/>
                </a:cubicBezTo>
                <a:cubicBezTo>
                  <a:pt x="1276275" y="4851016"/>
                  <a:pt x="1219134" y="4908157"/>
                  <a:pt x="1148647" y="4908157"/>
                </a:cubicBezTo>
                <a:lnTo>
                  <a:pt x="127628" y="4908156"/>
                </a:lnTo>
                <a:cubicBezTo>
                  <a:pt x="57141" y="4908156"/>
                  <a:pt x="0" y="4851015"/>
                  <a:pt x="0" y="4780528"/>
                </a:cubicBezTo>
                <a:lnTo>
                  <a:pt x="0" y="127628"/>
                </a:lnTo>
                <a:close/>
              </a:path>
            </a:pathLst>
          </a:custGeom>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65397" tIns="165397" rIns="165397" bIns="165397" numCol="1" spcCol="1270" anchor="t" anchorCtr="0">
            <a:noAutofit/>
          </a:bodyPr>
          <a:lstStyle/>
          <a:p>
            <a:pPr marL="0" lvl="1" algn="just" defTabSz="800100">
              <a:lnSpc>
                <a:spcPct val="90000"/>
              </a:lnSpc>
              <a:spcBef>
                <a:spcPct val="0"/>
              </a:spcBef>
              <a:spcAft>
                <a:spcPct val="15000"/>
              </a:spcAft>
            </a:pPr>
            <a:r>
              <a:rPr lang="vi-VN" sz="2500" kern="1200" dirty="0">
                <a:solidFill>
                  <a:schemeClr val="tx1"/>
                </a:solidFill>
                <a:latin typeface="+mj-lt"/>
              </a:rPr>
              <a:t>trên đường đi thi, ghé về thăm nhà thì gặp giặc cướp</a:t>
            </a:r>
            <a:endParaRPr lang="en-SG" sz="2500" kern="1200" dirty="0">
              <a:solidFill>
                <a:schemeClr val="tx1"/>
              </a:solidFill>
              <a:latin typeface="+mj-lt"/>
            </a:endParaRPr>
          </a:p>
        </p:txBody>
      </p:sp>
      <p:sp>
        <p:nvSpPr>
          <p:cNvPr id="9" name="Freeform: Shape 8">
            <a:extLst>
              <a:ext uri="{FF2B5EF4-FFF2-40B4-BE49-F238E27FC236}">
                <a16:creationId xmlns:a16="http://schemas.microsoft.com/office/drawing/2014/main" id="{EB3D3CF2-540A-6991-66C8-07E309FA205A}"/>
              </a:ext>
            </a:extLst>
          </p:cNvPr>
          <p:cNvSpPr/>
          <p:nvPr/>
        </p:nvSpPr>
        <p:spPr>
          <a:xfrm>
            <a:off x="1582698" y="1009228"/>
            <a:ext cx="410174" cy="317755"/>
          </a:xfrm>
          <a:custGeom>
            <a:avLst/>
            <a:gdLst>
              <a:gd name="connsiteX0" fmla="*/ 0 w 410174"/>
              <a:gd name="connsiteY0" fmla="*/ 63551 h 317755"/>
              <a:gd name="connsiteX1" fmla="*/ 251297 w 410174"/>
              <a:gd name="connsiteY1" fmla="*/ 63551 h 317755"/>
              <a:gd name="connsiteX2" fmla="*/ 251297 w 410174"/>
              <a:gd name="connsiteY2" fmla="*/ 0 h 317755"/>
              <a:gd name="connsiteX3" fmla="*/ 410174 w 410174"/>
              <a:gd name="connsiteY3" fmla="*/ 158878 h 317755"/>
              <a:gd name="connsiteX4" fmla="*/ 251297 w 410174"/>
              <a:gd name="connsiteY4" fmla="*/ 317755 h 317755"/>
              <a:gd name="connsiteX5" fmla="*/ 251297 w 410174"/>
              <a:gd name="connsiteY5" fmla="*/ 254204 h 317755"/>
              <a:gd name="connsiteX6" fmla="*/ 0 w 410174"/>
              <a:gd name="connsiteY6" fmla="*/ 254204 h 317755"/>
              <a:gd name="connsiteX7" fmla="*/ 0 w 410174"/>
              <a:gd name="connsiteY7" fmla="*/ 63551 h 317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0174" h="317755">
                <a:moveTo>
                  <a:pt x="0" y="63551"/>
                </a:moveTo>
                <a:lnTo>
                  <a:pt x="251297" y="63551"/>
                </a:lnTo>
                <a:lnTo>
                  <a:pt x="251297" y="0"/>
                </a:lnTo>
                <a:lnTo>
                  <a:pt x="410174" y="158878"/>
                </a:lnTo>
                <a:lnTo>
                  <a:pt x="251297" y="317755"/>
                </a:lnTo>
                <a:lnTo>
                  <a:pt x="251297" y="254204"/>
                </a:lnTo>
                <a:lnTo>
                  <a:pt x="0" y="254204"/>
                </a:lnTo>
                <a:lnTo>
                  <a:pt x="0" y="63551"/>
                </a:lnTo>
                <a:close/>
              </a:path>
            </a:pathLst>
          </a:custGeom>
        </p:spPr>
        <p:style>
          <a:lnRef idx="0">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0" tIns="63551" rIns="95326" bIns="63551" numCol="1" spcCol="1270" anchor="ctr" anchorCtr="0">
            <a:noAutofit/>
          </a:bodyPr>
          <a:lstStyle/>
          <a:p>
            <a:pPr marL="0" lvl="0" indent="0" algn="just" defTabSz="711200">
              <a:lnSpc>
                <a:spcPct val="90000"/>
              </a:lnSpc>
              <a:spcBef>
                <a:spcPct val="0"/>
              </a:spcBef>
              <a:spcAft>
                <a:spcPct val="35000"/>
              </a:spcAft>
              <a:buNone/>
            </a:pPr>
            <a:endParaRPr lang="en-SG" sz="1600" kern="1200">
              <a:solidFill>
                <a:schemeClr val="tx1"/>
              </a:solidFill>
              <a:latin typeface="+mj-lt"/>
            </a:endParaRPr>
          </a:p>
        </p:txBody>
      </p:sp>
      <p:sp>
        <p:nvSpPr>
          <p:cNvPr id="10" name="Freeform: Shape 9">
            <a:extLst>
              <a:ext uri="{FF2B5EF4-FFF2-40B4-BE49-F238E27FC236}">
                <a16:creationId xmlns:a16="http://schemas.microsoft.com/office/drawing/2014/main" id="{F9C5D60A-929F-F2D0-17D7-77472386D01C}"/>
              </a:ext>
            </a:extLst>
          </p:cNvPr>
          <p:cNvSpPr/>
          <p:nvPr/>
        </p:nvSpPr>
        <p:spPr>
          <a:xfrm>
            <a:off x="2047184" y="912851"/>
            <a:ext cx="1014868" cy="1402086"/>
          </a:xfrm>
          <a:custGeom>
            <a:avLst/>
            <a:gdLst>
              <a:gd name="connsiteX0" fmla="*/ 0 w 1276275"/>
              <a:gd name="connsiteY0" fmla="*/ 76577 h 765765"/>
              <a:gd name="connsiteX1" fmla="*/ 76577 w 1276275"/>
              <a:gd name="connsiteY1" fmla="*/ 0 h 765765"/>
              <a:gd name="connsiteX2" fmla="*/ 1199699 w 1276275"/>
              <a:gd name="connsiteY2" fmla="*/ 0 h 765765"/>
              <a:gd name="connsiteX3" fmla="*/ 1276276 w 1276275"/>
              <a:gd name="connsiteY3" fmla="*/ 76577 h 765765"/>
              <a:gd name="connsiteX4" fmla="*/ 1276275 w 1276275"/>
              <a:gd name="connsiteY4" fmla="*/ 689189 h 765765"/>
              <a:gd name="connsiteX5" fmla="*/ 1199698 w 1276275"/>
              <a:gd name="connsiteY5" fmla="*/ 765766 h 765765"/>
              <a:gd name="connsiteX6" fmla="*/ 76577 w 1276275"/>
              <a:gd name="connsiteY6" fmla="*/ 765765 h 765765"/>
              <a:gd name="connsiteX7" fmla="*/ 0 w 1276275"/>
              <a:gd name="connsiteY7" fmla="*/ 689188 h 765765"/>
              <a:gd name="connsiteX8" fmla="*/ 0 w 1276275"/>
              <a:gd name="connsiteY8" fmla="*/ 76577 h 765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76275" h="765765">
                <a:moveTo>
                  <a:pt x="0" y="76577"/>
                </a:moveTo>
                <a:cubicBezTo>
                  <a:pt x="0" y="34285"/>
                  <a:pt x="34285" y="0"/>
                  <a:pt x="76577" y="0"/>
                </a:cubicBezTo>
                <a:lnTo>
                  <a:pt x="1199699" y="0"/>
                </a:lnTo>
                <a:cubicBezTo>
                  <a:pt x="1241991" y="0"/>
                  <a:pt x="1276276" y="34285"/>
                  <a:pt x="1276276" y="76577"/>
                </a:cubicBezTo>
                <a:cubicBezTo>
                  <a:pt x="1276276" y="280781"/>
                  <a:pt x="1276275" y="484985"/>
                  <a:pt x="1276275" y="689189"/>
                </a:cubicBezTo>
                <a:cubicBezTo>
                  <a:pt x="1276275" y="731481"/>
                  <a:pt x="1241990" y="765766"/>
                  <a:pt x="1199698" y="765766"/>
                </a:cubicBezTo>
                <a:lnTo>
                  <a:pt x="76577" y="765765"/>
                </a:lnTo>
                <a:cubicBezTo>
                  <a:pt x="34285" y="765765"/>
                  <a:pt x="0" y="731480"/>
                  <a:pt x="0" y="689188"/>
                </a:cubicBezTo>
                <a:lnTo>
                  <a:pt x="0" y="76577"/>
                </a:lnTo>
                <a:close/>
              </a:path>
            </a:pathLst>
          </a:custGeom>
          <a:solidFill>
            <a:srgbClr val="DEF1ED"/>
          </a:solidFill>
        </p:spPr>
        <p:style>
          <a:lnRef idx="2">
            <a:schemeClr val="lt1">
              <a:hueOff val="0"/>
              <a:satOff val="0"/>
              <a:lumOff val="0"/>
              <a:alphaOff val="0"/>
            </a:schemeClr>
          </a:lnRef>
          <a:fillRef idx="1">
            <a:schemeClr val="accent2">
              <a:hueOff val="-1826622"/>
              <a:satOff val="3877"/>
              <a:lumOff val="7412"/>
              <a:alphaOff val="0"/>
            </a:schemeClr>
          </a:fillRef>
          <a:effectRef idx="0">
            <a:schemeClr val="accent2">
              <a:hueOff val="-1826622"/>
              <a:satOff val="3877"/>
              <a:lumOff val="7412"/>
              <a:alphaOff val="0"/>
            </a:schemeClr>
          </a:effectRef>
          <a:fontRef idx="minor">
            <a:schemeClr val="lt1"/>
          </a:fontRef>
        </p:style>
        <p:txBody>
          <a:bodyPr spcFirstLastPara="0" vert="horz" wrap="square" lIns="128016" tIns="128016" rIns="128016" bIns="323835" numCol="1" spcCol="1270" anchor="t" anchorCtr="0">
            <a:noAutofit/>
          </a:bodyPr>
          <a:lstStyle/>
          <a:p>
            <a:pPr marL="0" lvl="0" indent="0" algn="ctr" defTabSz="800100">
              <a:lnSpc>
                <a:spcPct val="90000"/>
              </a:lnSpc>
              <a:spcBef>
                <a:spcPct val="0"/>
              </a:spcBef>
              <a:spcAft>
                <a:spcPct val="35000"/>
              </a:spcAft>
              <a:buNone/>
            </a:pPr>
            <a:r>
              <a:rPr lang="vi-VN" sz="2500" b="1" kern="1200" dirty="0">
                <a:solidFill>
                  <a:schemeClr val="tx1"/>
                </a:solidFill>
                <a:latin typeface="Times New Roman" panose="02020603050405020304" pitchFamily="18" charset="0"/>
                <a:cs typeface="Times New Roman" panose="02020603050405020304" pitchFamily="18" charset="0"/>
              </a:rPr>
              <a:t>Thái độ</a:t>
            </a:r>
            <a:endParaRPr lang="en-SG" sz="2500" b="1" kern="1200" dirty="0">
              <a:solidFill>
                <a:schemeClr val="tx1"/>
              </a:solidFill>
              <a:latin typeface="Times New Roman" panose="02020603050405020304" pitchFamily="18" charset="0"/>
              <a:cs typeface="Times New Roman" panose="02020603050405020304" pitchFamily="18" charset="0"/>
            </a:endParaRPr>
          </a:p>
        </p:txBody>
      </p:sp>
      <p:sp>
        <p:nvSpPr>
          <p:cNvPr id="11" name="Freeform: Shape 10">
            <a:extLst>
              <a:ext uri="{FF2B5EF4-FFF2-40B4-BE49-F238E27FC236}">
                <a16:creationId xmlns:a16="http://schemas.microsoft.com/office/drawing/2014/main" id="{0B189709-040E-8931-B2AA-A00BBF5216A1}"/>
              </a:ext>
            </a:extLst>
          </p:cNvPr>
          <p:cNvSpPr/>
          <p:nvPr/>
        </p:nvSpPr>
        <p:spPr>
          <a:xfrm>
            <a:off x="2308590" y="1770926"/>
            <a:ext cx="1014868" cy="5000263"/>
          </a:xfrm>
          <a:custGeom>
            <a:avLst/>
            <a:gdLst>
              <a:gd name="connsiteX0" fmla="*/ 0 w 1276275"/>
              <a:gd name="connsiteY0" fmla="*/ 127628 h 4908156"/>
              <a:gd name="connsiteX1" fmla="*/ 127628 w 1276275"/>
              <a:gd name="connsiteY1" fmla="*/ 0 h 4908156"/>
              <a:gd name="connsiteX2" fmla="*/ 1148648 w 1276275"/>
              <a:gd name="connsiteY2" fmla="*/ 0 h 4908156"/>
              <a:gd name="connsiteX3" fmla="*/ 1276276 w 1276275"/>
              <a:gd name="connsiteY3" fmla="*/ 127628 h 4908156"/>
              <a:gd name="connsiteX4" fmla="*/ 1276275 w 1276275"/>
              <a:gd name="connsiteY4" fmla="*/ 4780529 h 4908156"/>
              <a:gd name="connsiteX5" fmla="*/ 1148647 w 1276275"/>
              <a:gd name="connsiteY5" fmla="*/ 4908157 h 4908156"/>
              <a:gd name="connsiteX6" fmla="*/ 127628 w 1276275"/>
              <a:gd name="connsiteY6" fmla="*/ 4908156 h 4908156"/>
              <a:gd name="connsiteX7" fmla="*/ 0 w 1276275"/>
              <a:gd name="connsiteY7" fmla="*/ 4780528 h 4908156"/>
              <a:gd name="connsiteX8" fmla="*/ 0 w 1276275"/>
              <a:gd name="connsiteY8" fmla="*/ 127628 h 4908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76275" h="4908156">
                <a:moveTo>
                  <a:pt x="0" y="127628"/>
                </a:moveTo>
                <a:cubicBezTo>
                  <a:pt x="0" y="57141"/>
                  <a:pt x="57141" y="0"/>
                  <a:pt x="127628" y="0"/>
                </a:cubicBezTo>
                <a:lnTo>
                  <a:pt x="1148648" y="0"/>
                </a:lnTo>
                <a:cubicBezTo>
                  <a:pt x="1219135" y="0"/>
                  <a:pt x="1276276" y="57141"/>
                  <a:pt x="1276276" y="127628"/>
                </a:cubicBezTo>
                <a:cubicBezTo>
                  <a:pt x="1276276" y="1678595"/>
                  <a:pt x="1276275" y="3229562"/>
                  <a:pt x="1276275" y="4780529"/>
                </a:cubicBezTo>
                <a:cubicBezTo>
                  <a:pt x="1276275" y="4851016"/>
                  <a:pt x="1219134" y="4908157"/>
                  <a:pt x="1148647" y="4908157"/>
                </a:cubicBezTo>
                <a:lnTo>
                  <a:pt x="127628" y="4908156"/>
                </a:lnTo>
                <a:cubicBezTo>
                  <a:pt x="57141" y="4908156"/>
                  <a:pt x="0" y="4851015"/>
                  <a:pt x="0" y="4780528"/>
                </a:cubicBezTo>
                <a:lnTo>
                  <a:pt x="0" y="127628"/>
                </a:lnTo>
                <a:close/>
              </a:path>
            </a:pathLst>
          </a:custGeom>
          <a:ln>
            <a:solidFill>
              <a:schemeClr val="accent2">
                <a:lumMod val="75000"/>
              </a:schemeClr>
            </a:solidFill>
          </a:ln>
        </p:spPr>
        <p:style>
          <a:lnRef idx="2">
            <a:schemeClr val="accent2">
              <a:hueOff val="-1826622"/>
              <a:satOff val="3877"/>
              <a:lumOff val="7412"/>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65397" tIns="165397" rIns="165397" bIns="165397" numCol="1" spcCol="1270" anchor="t" anchorCtr="0">
            <a:noAutofit/>
          </a:bodyPr>
          <a:lstStyle/>
          <a:p>
            <a:pPr marL="0" lvl="1" algn="just" defTabSz="800100">
              <a:lnSpc>
                <a:spcPct val="90000"/>
              </a:lnSpc>
              <a:spcBef>
                <a:spcPct val="0"/>
              </a:spcBef>
              <a:spcAft>
                <a:spcPct val="15000"/>
              </a:spcAft>
            </a:pPr>
            <a:r>
              <a:rPr lang="vi-VN" sz="2500" kern="1200" dirty="0">
                <a:solidFill>
                  <a:schemeClr val="tx1"/>
                </a:solidFill>
                <a:latin typeface="+mj-lt"/>
              </a:rPr>
              <a:t>bất bình</a:t>
            </a:r>
            <a:endParaRPr lang="en-SG" sz="2500" kern="1200" dirty="0">
              <a:solidFill>
                <a:schemeClr val="tx1"/>
              </a:solidFill>
              <a:latin typeface="+mj-lt"/>
            </a:endParaRPr>
          </a:p>
        </p:txBody>
      </p:sp>
      <p:sp>
        <p:nvSpPr>
          <p:cNvPr id="12" name="Freeform: Shape 11">
            <a:extLst>
              <a:ext uri="{FF2B5EF4-FFF2-40B4-BE49-F238E27FC236}">
                <a16:creationId xmlns:a16="http://schemas.microsoft.com/office/drawing/2014/main" id="{E4DBF7C1-9026-FB38-2052-207B3EF0BA93}"/>
              </a:ext>
            </a:extLst>
          </p:cNvPr>
          <p:cNvSpPr/>
          <p:nvPr/>
        </p:nvSpPr>
        <p:spPr>
          <a:xfrm>
            <a:off x="3158653" y="1009228"/>
            <a:ext cx="410174" cy="317755"/>
          </a:xfrm>
          <a:custGeom>
            <a:avLst/>
            <a:gdLst>
              <a:gd name="connsiteX0" fmla="*/ 0 w 410174"/>
              <a:gd name="connsiteY0" fmla="*/ 63551 h 317755"/>
              <a:gd name="connsiteX1" fmla="*/ 251297 w 410174"/>
              <a:gd name="connsiteY1" fmla="*/ 63551 h 317755"/>
              <a:gd name="connsiteX2" fmla="*/ 251297 w 410174"/>
              <a:gd name="connsiteY2" fmla="*/ 0 h 317755"/>
              <a:gd name="connsiteX3" fmla="*/ 410174 w 410174"/>
              <a:gd name="connsiteY3" fmla="*/ 158878 h 317755"/>
              <a:gd name="connsiteX4" fmla="*/ 251297 w 410174"/>
              <a:gd name="connsiteY4" fmla="*/ 317755 h 317755"/>
              <a:gd name="connsiteX5" fmla="*/ 251297 w 410174"/>
              <a:gd name="connsiteY5" fmla="*/ 254204 h 317755"/>
              <a:gd name="connsiteX6" fmla="*/ 0 w 410174"/>
              <a:gd name="connsiteY6" fmla="*/ 254204 h 317755"/>
              <a:gd name="connsiteX7" fmla="*/ 0 w 410174"/>
              <a:gd name="connsiteY7" fmla="*/ 63551 h 317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0174" h="317755">
                <a:moveTo>
                  <a:pt x="0" y="63551"/>
                </a:moveTo>
                <a:lnTo>
                  <a:pt x="251297" y="63551"/>
                </a:lnTo>
                <a:lnTo>
                  <a:pt x="251297" y="0"/>
                </a:lnTo>
                <a:lnTo>
                  <a:pt x="410174" y="158878"/>
                </a:lnTo>
                <a:lnTo>
                  <a:pt x="251297" y="317755"/>
                </a:lnTo>
                <a:lnTo>
                  <a:pt x="251297" y="254204"/>
                </a:lnTo>
                <a:lnTo>
                  <a:pt x="0" y="254204"/>
                </a:lnTo>
                <a:lnTo>
                  <a:pt x="0" y="63551"/>
                </a:lnTo>
                <a:close/>
              </a:path>
            </a:pathLst>
          </a:custGeom>
          <a:solidFill>
            <a:schemeClr val="accent2">
              <a:lumMod val="20000"/>
              <a:lumOff val="80000"/>
            </a:schemeClr>
          </a:solidFill>
        </p:spPr>
        <p:style>
          <a:lnRef idx="0">
            <a:schemeClr val="lt1">
              <a:hueOff val="0"/>
              <a:satOff val="0"/>
              <a:lumOff val="0"/>
              <a:alphaOff val="0"/>
            </a:schemeClr>
          </a:lnRef>
          <a:fillRef idx="1">
            <a:schemeClr val="accent2">
              <a:hueOff val="-2283277"/>
              <a:satOff val="4846"/>
              <a:lumOff val="9265"/>
              <a:alphaOff val="0"/>
            </a:schemeClr>
          </a:fillRef>
          <a:effectRef idx="0">
            <a:schemeClr val="accent2">
              <a:hueOff val="-2283277"/>
              <a:satOff val="4846"/>
              <a:lumOff val="9265"/>
              <a:alphaOff val="0"/>
            </a:schemeClr>
          </a:effectRef>
          <a:fontRef idx="minor">
            <a:schemeClr val="lt1"/>
          </a:fontRef>
        </p:style>
        <p:txBody>
          <a:bodyPr spcFirstLastPara="0" vert="horz" wrap="square" lIns="0" tIns="63551" rIns="95326" bIns="63551" numCol="1" spcCol="1270" anchor="ctr" anchorCtr="0">
            <a:noAutofit/>
          </a:bodyPr>
          <a:lstStyle/>
          <a:p>
            <a:pPr marL="0" lvl="0" indent="0" algn="just" defTabSz="711200">
              <a:lnSpc>
                <a:spcPct val="90000"/>
              </a:lnSpc>
              <a:spcBef>
                <a:spcPct val="0"/>
              </a:spcBef>
              <a:spcAft>
                <a:spcPct val="35000"/>
              </a:spcAft>
              <a:buNone/>
            </a:pPr>
            <a:endParaRPr lang="en-SG" sz="1600" kern="1200">
              <a:solidFill>
                <a:schemeClr val="tx1"/>
              </a:solidFill>
              <a:latin typeface="+mj-lt"/>
            </a:endParaRPr>
          </a:p>
        </p:txBody>
      </p:sp>
      <p:sp>
        <p:nvSpPr>
          <p:cNvPr id="13" name="Freeform: Shape 12">
            <a:extLst>
              <a:ext uri="{FF2B5EF4-FFF2-40B4-BE49-F238E27FC236}">
                <a16:creationId xmlns:a16="http://schemas.microsoft.com/office/drawing/2014/main" id="{EEDB3BE6-3B7C-FBFE-B3CA-6F0CCC0996A0}"/>
              </a:ext>
            </a:extLst>
          </p:cNvPr>
          <p:cNvSpPr/>
          <p:nvPr/>
        </p:nvSpPr>
        <p:spPr>
          <a:xfrm>
            <a:off x="3643268" y="912851"/>
            <a:ext cx="1276275" cy="1402086"/>
          </a:xfrm>
          <a:custGeom>
            <a:avLst/>
            <a:gdLst>
              <a:gd name="connsiteX0" fmla="*/ 0 w 1276275"/>
              <a:gd name="connsiteY0" fmla="*/ 76577 h 765765"/>
              <a:gd name="connsiteX1" fmla="*/ 76577 w 1276275"/>
              <a:gd name="connsiteY1" fmla="*/ 0 h 765765"/>
              <a:gd name="connsiteX2" fmla="*/ 1199699 w 1276275"/>
              <a:gd name="connsiteY2" fmla="*/ 0 h 765765"/>
              <a:gd name="connsiteX3" fmla="*/ 1276276 w 1276275"/>
              <a:gd name="connsiteY3" fmla="*/ 76577 h 765765"/>
              <a:gd name="connsiteX4" fmla="*/ 1276275 w 1276275"/>
              <a:gd name="connsiteY4" fmla="*/ 689189 h 765765"/>
              <a:gd name="connsiteX5" fmla="*/ 1199698 w 1276275"/>
              <a:gd name="connsiteY5" fmla="*/ 765766 h 765765"/>
              <a:gd name="connsiteX6" fmla="*/ 76577 w 1276275"/>
              <a:gd name="connsiteY6" fmla="*/ 765765 h 765765"/>
              <a:gd name="connsiteX7" fmla="*/ 0 w 1276275"/>
              <a:gd name="connsiteY7" fmla="*/ 689188 h 765765"/>
              <a:gd name="connsiteX8" fmla="*/ 0 w 1276275"/>
              <a:gd name="connsiteY8" fmla="*/ 76577 h 765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76275" h="765765">
                <a:moveTo>
                  <a:pt x="0" y="76577"/>
                </a:moveTo>
                <a:cubicBezTo>
                  <a:pt x="0" y="34285"/>
                  <a:pt x="34285" y="0"/>
                  <a:pt x="76577" y="0"/>
                </a:cubicBezTo>
                <a:lnTo>
                  <a:pt x="1199699" y="0"/>
                </a:lnTo>
                <a:cubicBezTo>
                  <a:pt x="1241991" y="0"/>
                  <a:pt x="1276276" y="34285"/>
                  <a:pt x="1276276" y="76577"/>
                </a:cubicBezTo>
                <a:cubicBezTo>
                  <a:pt x="1276276" y="280781"/>
                  <a:pt x="1276275" y="484985"/>
                  <a:pt x="1276275" y="689189"/>
                </a:cubicBezTo>
                <a:cubicBezTo>
                  <a:pt x="1276275" y="731481"/>
                  <a:pt x="1241990" y="765766"/>
                  <a:pt x="1199698" y="765766"/>
                </a:cubicBezTo>
                <a:lnTo>
                  <a:pt x="76577" y="765765"/>
                </a:lnTo>
                <a:cubicBezTo>
                  <a:pt x="34285" y="765765"/>
                  <a:pt x="0" y="731480"/>
                  <a:pt x="0" y="689188"/>
                </a:cubicBezTo>
                <a:lnTo>
                  <a:pt x="0" y="76577"/>
                </a:lnTo>
                <a:close/>
              </a:path>
            </a:pathLst>
          </a:custGeom>
          <a:solidFill>
            <a:srgbClr val="E2F0D9"/>
          </a:solidFill>
        </p:spPr>
        <p:style>
          <a:lnRef idx="2">
            <a:schemeClr val="lt1">
              <a:hueOff val="0"/>
              <a:satOff val="0"/>
              <a:lumOff val="0"/>
              <a:alphaOff val="0"/>
            </a:schemeClr>
          </a:lnRef>
          <a:fillRef idx="1">
            <a:schemeClr val="accent2">
              <a:hueOff val="-3653243"/>
              <a:satOff val="7754"/>
              <a:lumOff val="14824"/>
              <a:alphaOff val="0"/>
            </a:schemeClr>
          </a:fillRef>
          <a:effectRef idx="0">
            <a:schemeClr val="accent2">
              <a:hueOff val="-3653243"/>
              <a:satOff val="7754"/>
              <a:lumOff val="14824"/>
              <a:alphaOff val="0"/>
            </a:schemeClr>
          </a:effectRef>
          <a:fontRef idx="minor">
            <a:schemeClr val="lt1"/>
          </a:fontRef>
        </p:style>
        <p:txBody>
          <a:bodyPr spcFirstLastPara="0" vert="horz" wrap="square" lIns="128016" tIns="128016" rIns="128016" bIns="323835" numCol="1" spcCol="1270" anchor="t" anchorCtr="0">
            <a:noAutofit/>
          </a:bodyPr>
          <a:lstStyle/>
          <a:p>
            <a:pPr marL="0" lvl="0" indent="0" algn="just" defTabSz="800100">
              <a:lnSpc>
                <a:spcPct val="90000"/>
              </a:lnSpc>
              <a:spcBef>
                <a:spcPct val="0"/>
              </a:spcBef>
              <a:spcAft>
                <a:spcPct val="35000"/>
              </a:spcAft>
              <a:buNone/>
            </a:pPr>
            <a:r>
              <a:rPr lang="vi-VN" sz="2500" b="1" kern="1200" dirty="0">
                <a:solidFill>
                  <a:schemeClr val="tx1"/>
                </a:solidFill>
                <a:latin typeface="Times New Roman" panose="02020603050405020304" pitchFamily="18" charset="0"/>
                <a:cs typeface="Times New Roman" panose="02020603050405020304" pitchFamily="18" charset="0"/>
              </a:rPr>
              <a:t>Tình thế</a:t>
            </a:r>
            <a:endParaRPr lang="en-SG" sz="2500" b="1" kern="1200" dirty="0">
              <a:solidFill>
                <a:schemeClr val="tx1"/>
              </a:solidFill>
              <a:latin typeface="Times New Roman" panose="02020603050405020304" pitchFamily="18" charset="0"/>
              <a:cs typeface="Times New Roman" panose="02020603050405020304" pitchFamily="18" charset="0"/>
            </a:endParaRPr>
          </a:p>
        </p:txBody>
      </p:sp>
      <p:sp>
        <p:nvSpPr>
          <p:cNvPr id="14" name="Freeform: Shape 13">
            <a:extLst>
              <a:ext uri="{FF2B5EF4-FFF2-40B4-BE49-F238E27FC236}">
                <a16:creationId xmlns:a16="http://schemas.microsoft.com/office/drawing/2014/main" id="{BB445955-98EF-7AC1-F377-A48948D72D35}"/>
              </a:ext>
            </a:extLst>
          </p:cNvPr>
          <p:cNvSpPr/>
          <p:nvPr/>
        </p:nvSpPr>
        <p:spPr>
          <a:xfrm>
            <a:off x="3872840" y="1770926"/>
            <a:ext cx="2272002" cy="5000263"/>
          </a:xfrm>
          <a:custGeom>
            <a:avLst/>
            <a:gdLst>
              <a:gd name="connsiteX0" fmla="*/ 0 w 1276275"/>
              <a:gd name="connsiteY0" fmla="*/ 127628 h 4908156"/>
              <a:gd name="connsiteX1" fmla="*/ 127628 w 1276275"/>
              <a:gd name="connsiteY1" fmla="*/ 0 h 4908156"/>
              <a:gd name="connsiteX2" fmla="*/ 1148648 w 1276275"/>
              <a:gd name="connsiteY2" fmla="*/ 0 h 4908156"/>
              <a:gd name="connsiteX3" fmla="*/ 1276276 w 1276275"/>
              <a:gd name="connsiteY3" fmla="*/ 127628 h 4908156"/>
              <a:gd name="connsiteX4" fmla="*/ 1276275 w 1276275"/>
              <a:gd name="connsiteY4" fmla="*/ 4780529 h 4908156"/>
              <a:gd name="connsiteX5" fmla="*/ 1148647 w 1276275"/>
              <a:gd name="connsiteY5" fmla="*/ 4908157 h 4908156"/>
              <a:gd name="connsiteX6" fmla="*/ 127628 w 1276275"/>
              <a:gd name="connsiteY6" fmla="*/ 4908156 h 4908156"/>
              <a:gd name="connsiteX7" fmla="*/ 0 w 1276275"/>
              <a:gd name="connsiteY7" fmla="*/ 4780528 h 4908156"/>
              <a:gd name="connsiteX8" fmla="*/ 0 w 1276275"/>
              <a:gd name="connsiteY8" fmla="*/ 127628 h 4908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76275" h="4908156">
                <a:moveTo>
                  <a:pt x="0" y="127628"/>
                </a:moveTo>
                <a:cubicBezTo>
                  <a:pt x="0" y="57141"/>
                  <a:pt x="57141" y="0"/>
                  <a:pt x="127628" y="0"/>
                </a:cubicBezTo>
                <a:lnTo>
                  <a:pt x="1148648" y="0"/>
                </a:lnTo>
                <a:cubicBezTo>
                  <a:pt x="1219135" y="0"/>
                  <a:pt x="1276276" y="57141"/>
                  <a:pt x="1276276" y="127628"/>
                </a:cubicBezTo>
                <a:cubicBezTo>
                  <a:pt x="1276276" y="1678595"/>
                  <a:pt x="1276275" y="3229562"/>
                  <a:pt x="1276275" y="4780529"/>
                </a:cubicBezTo>
                <a:cubicBezTo>
                  <a:pt x="1276275" y="4851016"/>
                  <a:pt x="1219134" y="4908157"/>
                  <a:pt x="1148647" y="4908157"/>
                </a:cubicBezTo>
                <a:lnTo>
                  <a:pt x="127628" y="4908156"/>
                </a:lnTo>
                <a:cubicBezTo>
                  <a:pt x="57141" y="4908156"/>
                  <a:pt x="0" y="4851015"/>
                  <a:pt x="0" y="4780528"/>
                </a:cubicBezTo>
                <a:lnTo>
                  <a:pt x="0" y="127628"/>
                </a:lnTo>
                <a:close/>
              </a:path>
            </a:pathLst>
          </a:custGeom>
          <a:ln>
            <a:solidFill>
              <a:srgbClr val="92D050"/>
            </a:solidFill>
          </a:ln>
        </p:spPr>
        <p:style>
          <a:lnRef idx="2">
            <a:schemeClr val="accent2">
              <a:hueOff val="-3653243"/>
              <a:satOff val="7754"/>
              <a:lumOff val="14824"/>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65397" tIns="165397" rIns="165397" bIns="165397" numCol="1" spcCol="1270" anchor="t" anchorCtr="0">
            <a:noAutofit/>
          </a:bodyPr>
          <a:lstStyle/>
          <a:p>
            <a:pPr marL="0" lvl="1" algn="just" defTabSz="800100">
              <a:lnSpc>
                <a:spcPct val="90000"/>
              </a:lnSpc>
              <a:spcBef>
                <a:spcPct val="0"/>
              </a:spcBef>
              <a:spcAft>
                <a:spcPct val="15000"/>
              </a:spcAft>
            </a:pPr>
            <a:r>
              <a:rPr lang="vi-VN" sz="2500" kern="1200" dirty="0">
                <a:solidFill>
                  <a:schemeClr val="tx1"/>
                </a:solidFill>
                <a:latin typeface="+mj-lt"/>
              </a:rPr>
              <a:t>đơn độc (một mình) tay không, trong khi bọn cướp hung tợn </a:t>
            </a:r>
            <a:r>
              <a:rPr lang="vi-VN" sz="2500" i="1" kern="1200" dirty="0">
                <a:solidFill>
                  <a:schemeClr val="tx1"/>
                </a:solidFill>
                <a:latin typeface="+mj-lt"/>
              </a:rPr>
              <a:t>“mặt đỏ phừng phừng”,</a:t>
            </a:r>
            <a:r>
              <a:rPr lang="vi-VN" sz="2500" kern="1200" dirty="0">
                <a:solidFill>
                  <a:schemeClr val="tx1"/>
                </a:solidFill>
                <a:latin typeface="+mj-lt"/>
              </a:rPr>
              <a:t> thách thức </a:t>
            </a:r>
            <a:r>
              <a:rPr lang="vi-VN" sz="2500" i="1" kern="1200" dirty="0">
                <a:solidFill>
                  <a:schemeClr val="tx1"/>
                </a:solidFill>
                <a:latin typeface="+mj-lt"/>
              </a:rPr>
              <a:t>“thằng nào dám tới lẫy lừng vào đây”</a:t>
            </a:r>
            <a:r>
              <a:rPr lang="vi-VN" sz="2500" kern="1200" dirty="0">
                <a:solidFill>
                  <a:schemeClr val="tx1"/>
                </a:solidFill>
                <a:latin typeface="+mj-lt"/>
              </a:rPr>
              <a:t> và </a:t>
            </a:r>
            <a:r>
              <a:rPr lang="vi-VN" sz="2500" i="1" kern="1200" dirty="0">
                <a:solidFill>
                  <a:schemeClr val="tx1"/>
                </a:solidFill>
                <a:latin typeface="+mj-lt"/>
              </a:rPr>
              <a:t>“truyền quân bốn phía phủ vây bịt bùng”</a:t>
            </a:r>
            <a:endParaRPr lang="en-SG" sz="2500" kern="1200" dirty="0">
              <a:solidFill>
                <a:schemeClr val="tx1"/>
              </a:solidFill>
              <a:latin typeface="+mj-lt"/>
            </a:endParaRPr>
          </a:p>
        </p:txBody>
      </p:sp>
      <p:sp>
        <p:nvSpPr>
          <p:cNvPr id="15" name="Freeform: Shape 14">
            <a:extLst>
              <a:ext uri="{FF2B5EF4-FFF2-40B4-BE49-F238E27FC236}">
                <a16:creationId xmlns:a16="http://schemas.microsoft.com/office/drawing/2014/main" id="{56546DE8-8211-6DE8-6959-F5E4B74996CB}"/>
              </a:ext>
            </a:extLst>
          </p:cNvPr>
          <p:cNvSpPr/>
          <p:nvPr/>
        </p:nvSpPr>
        <p:spPr>
          <a:xfrm>
            <a:off x="5683078" y="1009228"/>
            <a:ext cx="410174" cy="317755"/>
          </a:xfrm>
          <a:custGeom>
            <a:avLst/>
            <a:gdLst>
              <a:gd name="connsiteX0" fmla="*/ 0 w 410174"/>
              <a:gd name="connsiteY0" fmla="*/ 63551 h 317755"/>
              <a:gd name="connsiteX1" fmla="*/ 251297 w 410174"/>
              <a:gd name="connsiteY1" fmla="*/ 63551 h 317755"/>
              <a:gd name="connsiteX2" fmla="*/ 251297 w 410174"/>
              <a:gd name="connsiteY2" fmla="*/ 0 h 317755"/>
              <a:gd name="connsiteX3" fmla="*/ 410174 w 410174"/>
              <a:gd name="connsiteY3" fmla="*/ 158878 h 317755"/>
              <a:gd name="connsiteX4" fmla="*/ 251297 w 410174"/>
              <a:gd name="connsiteY4" fmla="*/ 317755 h 317755"/>
              <a:gd name="connsiteX5" fmla="*/ 251297 w 410174"/>
              <a:gd name="connsiteY5" fmla="*/ 254204 h 317755"/>
              <a:gd name="connsiteX6" fmla="*/ 0 w 410174"/>
              <a:gd name="connsiteY6" fmla="*/ 254204 h 317755"/>
              <a:gd name="connsiteX7" fmla="*/ 0 w 410174"/>
              <a:gd name="connsiteY7" fmla="*/ 63551 h 317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0174" h="317755">
                <a:moveTo>
                  <a:pt x="0" y="63551"/>
                </a:moveTo>
                <a:lnTo>
                  <a:pt x="251297" y="63551"/>
                </a:lnTo>
                <a:lnTo>
                  <a:pt x="251297" y="0"/>
                </a:lnTo>
                <a:lnTo>
                  <a:pt x="410174" y="158878"/>
                </a:lnTo>
                <a:lnTo>
                  <a:pt x="251297" y="317755"/>
                </a:lnTo>
                <a:lnTo>
                  <a:pt x="251297" y="254204"/>
                </a:lnTo>
                <a:lnTo>
                  <a:pt x="0" y="254204"/>
                </a:lnTo>
                <a:lnTo>
                  <a:pt x="0" y="63551"/>
                </a:lnTo>
                <a:close/>
              </a:path>
            </a:pathLst>
          </a:custGeom>
        </p:spPr>
        <p:style>
          <a:lnRef idx="0">
            <a:schemeClr val="lt1">
              <a:hueOff val="0"/>
              <a:satOff val="0"/>
              <a:lumOff val="0"/>
              <a:alphaOff val="0"/>
            </a:schemeClr>
          </a:lnRef>
          <a:fillRef idx="1">
            <a:schemeClr val="accent2">
              <a:hueOff val="-4566554"/>
              <a:satOff val="9692"/>
              <a:lumOff val="18529"/>
              <a:alphaOff val="0"/>
            </a:schemeClr>
          </a:fillRef>
          <a:effectRef idx="0">
            <a:schemeClr val="accent2">
              <a:hueOff val="-4566554"/>
              <a:satOff val="9692"/>
              <a:lumOff val="18529"/>
              <a:alphaOff val="0"/>
            </a:schemeClr>
          </a:effectRef>
          <a:fontRef idx="minor">
            <a:schemeClr val="lt1"/>
          </a:fontRef>
        </p:style>
        <p:txBody>
          <a:bodyPr spcFirstLastPara="0" vert="horz" wrap="square" lIns="0" tIns="63551" rIns="95326" bIns="63551" numCol="1" spcCol="1270" anchor="ctr" anchorCtr="0">
            <a:noAutofit/>
          </a:bodyPr>
          <a:lstStyle/>
          <a:p>
            <a:pPr marL="0" lvl="0" indent="0" algn="just" defTabSz="711200">
              <a:lnSpc>
                <a:spcPct val="90000"/>
              </a:lnSpc>
              <a:spcBef>
                <a:spcPct val="0"/>
              </a:spcBef>
              <a:spcAft>
                <a:spcPct val="35000"/>
              </a:spcAft>
              <a:buNone/>
            </a:pPr>
            <a:endParaRPr lang="en-SG" sz="1600" kern="1200">
              <a:solidFill>
                <a:schemeClr val="tx1"/>
              </a:solidFill>
              <a:latin typeface="+mj-lt"/>
            </a:endParaRPr>
          </a:p>
        </p:txBody>
      </p:sp>
      <p:sp>
        <p:nvSpPr>
          <p:cNvPr id="16" name="Freeform: Shape 15">
            <a:extLst>
              <a:ext uri="{FF2B5EF4-FFF2-40B4-BE49-F238E27FC236}">
                <a16:creationId xmlns:a16="http://schemas.microsoft.com/office/drawing/2014/main" id="{FB99EA08-D66C-0366-8633-6F20538F4CDB}"/>
              </a:ext>
            </a:extLst>
          </p:cNvPr>
          <p:cNvSpPr/>
          <p:nvPr/>
        </p:nvSpPr>
        <p:spPr>
          <a:xfrm>
            <a:off x="6351135" y="912851"/>
            <a:ext cx="1276275" cy="1402086"/>
          </a:xfrm>
          <a:custGeom>
            <a:avLst/>
            <a:gdLst>
              <a:gd name="connsiteX0" fmla="*/ 0 w 1276275"/>
              <a:gd name="connsiteY0" fmla="*/ 76577 h 765765"/>
              <a:gd name="connsiteX1" fmla="*/ 76577 w 1276275"/>
              <a:gd name="connsiteY1" fmla="*/ 0 h 765765"/>
              <a:gd name="connsiteX2" fmla="*/ 1199699 w 1276275"/>
              <a:gd name="connsiteY2" fmla="*/ 0 h 765765"/>
              <a:gd name="connsiteX3" fmla="*/ 1276276 w 1276275"/>
              <a:gd name="connsiteY3" fmla="*/ 76577 h 765765"/>
              <a:gd name="connsiteX4" fmla="*/ 1276275 w 1276275"/>
              <a:gd name="connsiteY4" fmla="*/ 689189 h 765765"/>
              <a:gd name="connsiteX5" fmla="*/ 1199698 w 1276275"/>
              <a:gd name="connsiteY5" fmla="*/ 765766 h 765765"/>
              <a:gd name="connsiteX6" fmla="*/ 76577 w 1276275"/>
              <a:gd name="connsiteY6" fmla="*/ 765765 h 765765"/>
              <a:gd name="connsiteX7" fmla="*/ 0 w 1276275"/>
              <a:gd name="connsiteY7" fmla="*/ 689188 h 765765"/>
              <a:gd name="connsiteX8" fmla="*/ 0 w 1276275"/>
              <a:gd name="connsiteY8" fmla="*/ 76577 h 765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76275" h="765765">
                <a:moveTo>
                  <a:pt x="0" y="76577"/>
                </a:moveTo>
                <a:cubicBezTo>
                  <a:pt x="0" y="34285"/>
                  <a:pt x="34285" y="0"/>
                  <a:pt x="76577" y="0"/>
                </a:cubicBezTo>
                <a:lnTo>
                  <a:pt x="1199699" y="0"/>
                </a:lnTo>
                <a:cubicBezTo>
                  <a:pt x="1241991" y="0"/>
                  <a:pt x="1276276" y="34285"/>
                  <a:pt x="1276276" y="76577"/>
                </a:cubicBezTo>
                <a:cubicBezTo>
                  <a:pt x="1276276" y="280781"/>
                  <a:pt x="1276275" y="484985"/>
                  <a:pt x="1276275" y="689189"/>
                </a:cubicBezTo>
                <a:cubicBezTo>
                  <a:pt x="1276275" y="731481"/>
                  <a:pt x="1241990" y="765766"/>
                  <a:pt x="1199698" y="765766"/>
                </a:cubicBezTo>
                <a:lnTo>
                  <a:pt x="76577" y="765765"/>
                </a:lnTo>
                <a:cubicBezTo>
                  <a:pt x="34285" y="765765"/>
                  <a:pt x="0" y="731480"/>
                  <a:pt x="0" y="689188"/>
                </a:cubicBezTo>
                <a:lnTo>
                  <a:pt x="0" y="76577"/>
                </a:lnTo>
                <a:close/>
              </a:path>
            </a:pathLst>
          </a:custGeom>
          <a:solidFill>
            <a:schemeClr val="accent4">
              <a:lumMod val="20000"/>
              <a:lumOff val="80000"/>
            </a:schemeClr>
          </a:solidFill>
        </p:spPr>
        <p:style>
          <a:lnRef idx="2">
            <a:schemeClr val="lt1">
              <a:hueOff val="0"/>
              <a:satOff val="0"/>
              <a:lumOff val="0"/>
              <a:alphaOff val="0"/>
            </a:schemeClr>
          </a:lnRef>
          <a:fillRef idx="1">
            <a:schemeClr val="accent2">
              <a:hueOff val="-5479865"/>
              <a:satOff val="11630"/>
              <a:lumOff val="22235"/>
              <a:alphaOff val="0"/>
            </a:schemeClr>
          </a:fillRef>
          <a:effectRef idx="0">
            <a:schemeClr val="accent2">
              <a:hueOff val="-5479865"/>
              <a:satOff val="11630"/>
              <a:lumOff val="22235"/>
              <a:alphaOff val="0"/>
            </a:schemeClr>
          </a:effectRef>
          <a:fontRef idx="minor">
            <a:schemeClr val="lt1"/>
          </a:fontRef>
        </p:style>
        <p:txBody>
          <a:bodyPr spcFirstLastPara="0" vert="horz" wrap="square" lIns="128016" tIns="128016" rIns="128016" bIns="323835" numCol="1" spcCol="1270" anchor="t" anchorCtr="0">
            <a:noAutofit/>
          </a:bodyPr>
          <a:lstStyle/>
          <a:p>
            <a:pPr marL="0" lvl="0" indent="0" algn="just" defTabSz="800100">
              <a:lnSpc>
                <a:spcPct val="90000"/>
              </a:lnSpc>
              <a:spcBef>
                <a:spcPct val="0"/>
              </a:spcBef>
              <a:spcAft>
                <a:spcPct val="35000"/>
              </a:spcAft>
              <a:buNone/>
            </a:pPr>
            <a:r>
              <a:rPr lang="vi-VN" sz="2500" b="1" kern="1200">
                <a:solidFill>
                  <a:schemeClr val="tx1"/>
                </a:solidFill>
                <a:latin typeface="Times New Roman" panose="02020603050405020304" pitchFamily="18" charset="0"/>
                <a:cs typeface="Times New Roman" panose="02020603050405020304" pitchFamily="18" charset="0"/>
              </a:rPr>
              <a:t>Hành động</a:t>
            </a:r>
            <a:endParaRPr lang="en-SG" sz="2500" b="1" kern="1200">
              <a:solidFill>
                <a:schemeClr val="tx1"/>
              </a:solidFill>
              <a:latin typeface="Times New Roman" panose="02020603050405020304" pitchFamily="18" charset="0"/>
              <a:cs typeface="Times New Roman" panose="02020603050405020304" pitchFamily="18" charset="0"/>
            </a:endParaRPr>
          </a:p>
        </p:txBody>
      </p:sp>
      <p:sp>
        <p:nvSpPr>
          <p:cNvPr id="17" name="Freeform: Shape 16">
            <a:extLst>
              <a:ext uri="{FF2B5EF4-FFF2-40B4-BE49-F238E27FC236}">
                <a16:creationId xmlns:a16="http://schemas.microsoft.com/office/drawing/2014/main" id="{E2052241-41A6-5333-F66D-FC22F592293D}"/>
              </a:ext>
            </a:extLst>
          </p:cNvPr>
          <p:cNvSpPr/>
          <p:nvPr/>
        </p:nvSpPr>
        <p:spPr>
          <a:xfrm>
            <a:off x="6612540" y="1770926"/>
            <a:ext cx="1498361" cy="5000263"/>
          </a:xfrm>
          <a:custGeom>
            <a:avLst/>
            <a:gdLst>
              <a:gd name="connsiteX0" fmla="*/ 0 w 1276275"/>
              <a:gd name="connsiteY0" fmla="*/ 127628 h 4908156"/>
              <a:gd name="connsiteX1" fmla="*/ 127628 w 1276275"/>
              <a:gd name="connsiteY1" fmla="*/ 0 h 4908156"/>
              <a:gd name="connsiteX2" fmla="*/ 1148648 w 1276275"/>
              <a:gd name="connsiteY2" fmla="*/ 0 h 4908156"/>
              <a:gd name="connsiteX3" fmla="*/ 1276276 w 1276275"/>
              <a:gd name="connsiteY3" fmla="*/ 127628 h 4908156"/>
              <a:gd name="connsiteX4" fmla="*/ 1276275 w 1276275"/>
              <a:gd name="connsiteY4" fmla="*/ 4780529 h 4908156"/>
              <a:gd name="connsiteX5" fmla="*/ 1148647 w 1276275"/>
              <a:gd name="connsiteY5" fmla="*/ 4908157 h 4908156"/>
              <a:gd name="connsiteX6" fmla="*/ 127628 w 1276275"/>
              <a:gd name="connsiteY6" fmla="*/ 4908156 h 4908156"/>
              <a:gd name="connsiteX7" fmla="*/ 0 w 1276275"/>
              <a:gd name="connsiteY7" fmla="*/ 4780528 h 4908156"/>
              <a:gd name="connsiteX8" fmla="*/ 0 w 1276275"/>
              <a:gd name="connsiteY8" fmla="*/ 127628 h 4908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76275" h="4908156">
                <a:moveTo>
                  <a:pt x="0" y="127628"/>
                </a:moveTo>
                <a:cubicBezTo>
                  <a:pt x="0" y="57141"/>
                  <a:pt x="57141" y="0"/>
                  <a:pt x="127628" y="0"/>
                </a:cubicBezTo>
                <a:lnTo>
                  <a:pt x="1148648" y="0"/>
                </a:lnTo>
                <a:cubicBezTo>
                  <a:pt x="1219135" y="0"/>
                  <a:pt x="1276276" y="57141"/>
                  <a:pt x="1276276" y="127628"/>
                </a:cubicBezTo>
                <a:cubicBezTo>
                  <a:pt x="1276276" y="1678595"/>
                  <a:pt x="1276275" y="3229562"/>
                  <a:pt x="1276275" y="4780529"/>
                </a:cubicBezTo>
                <a:cubicBezTo>
                  <a:pt x="1276275" y="4851016"/>
                  <a:pt x="1219134" y="4908157"/>
                  <a:pt x="1148647" y="4908157"/>
                </a:cubicBezTo>
                <a:lnTo>
                  <a:pt x="127628" y="4908156"/>
                </a:lnTo>
                <a:cubicBezTo>
                  <a:pt x="57141" y="4908156"/>
                  <a:pt x="0" y="4851015"/>
                  <a:pt x="0" y="4780528"/>
                </a:cubicBezTo>
                <a:lnTo>
                  <a:pt x="0" y="127628"/>
                </a:lnTo>
                <a:close/>
              </a:path>
            </a:pathLst>
          </a:custGeom>
          <a:ln>
            <a:solidFill>
              <a:schemeClr val="accent4">
                <a:lumMod val="40000"/>
                <a:lumOff val="60000"/>
              </a:schemeClr>
            </a:solidFill>
          </a:ln>
        </p:spPr>
        <p:style>
          <a:lnRef idx="2">
            <a:schemeClr val="accent2">
              <a:hueOff val="-5479865"/>
              <a:satOff val="11630"/>
              <a:lumOff val="22235"/>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65397" tIns="165397" rIns="165397" bIns="165397" numCol="1" spcCol="1270" anchor="t" anchorCtr="0">
            <a:noAutofit/>
          </a:bodyPr>
          <a:lstStyle/>
          <a:p>
            <a:pPr marL="0" lvl="1" algn="just" defTabSz="800100">
              <a:lnSpc>
                <a:spcPct val="90000"/>
              </a:lnSpc>
              <a:spcBef>
                <a:spcPct val="0"/>
              </a:spcBef>
              <a:spcAft>
                <a:spcPct val="15000"/>
              </a:spcAft>
            </a:pPr>
            <a:r>
              <a:rPr lang="vi-VN" sz="2500" kern="1200" dirty="0">
                <a:solidFill>
                  <a:schemeClr val="tx1"/>
                </a:solidFill>
                <a:latin typeface="+mj-lt"/>
              </a:rPr>
              <a:t>bẻ cây làm gậy, xông vô; tả đột hữu xông, đánh bọn Phong Lai </a:t>
            </a:r>
            <a:r>
              <a:rPr lang="vi-VN" sz="2500" i="1" kern="1200" dirty="0">
                <a:solidFill>
                  <a:schemeClr val="tx1"/>
                </a:solidFill>
                <a:latin typeface="+mj-lt"/>
              </a:rPr>
              <a:t>“Thác rày thân phong”</a:t>
            </a:r>
            <a:endParaRPr lang="en-SG" sz="2500" kern="1200" dirty="0">
              <a:solidFill>
                <a:schemeClr val="tx1"/>
              </a:solidFill>
              <a:latin typeface="+mj-lt"/>
            </a:endParaRPr>
          </a:p>
        </p:txBody>
      </p:sp>
      <p:sp>
        <p:nvSpPr>
          <p:cNvPr id="18" name="Freeform: Shape 17">
            <a:extLst>
              <a:ext uri="{FF2B5EF4-FFF2-40B4-BE49-F238E27FC236}">
                <a16:creationId xmlns:a16="http://schemas.microsoft.com/office/drawing/2014/main" id="{AADF4F0C-55BD-5E9C-7536-B298BC39172C}"/>
              </a:ext>
            </a:extLst>
          </p:cNvPr>
          <p:cNvSpPr/>
          <p:nvPr/>
        </p:nvSpPr>
        <p:spPr>
          <a:xfrm>
            <a:off x="7820889" y="1009228"/>
            <a:ext cx="410174" cy="317755"/>
          </a:xfrm>
          <a:custGeom>
            <a:avLst/>
            <a:gdLst>
              <a:gd name="connsiteX0" fmla="*/ 0 w 410174"/>
              <a:gd name="connsiteY0" fmla="*/ 63551 h 317755"/>
              <a:gd name="connsiteX1" fmla="*/ 251297 w 410174"/>
              <a:gd name="connsiteY1" fmla="*/ 63551 h 317755"/>
              <a:gd name="connsiteX2" fmla="*/ 251297 w 410174"/>
              <a:gd name="connsiteY2" fmla="*/ 0 h 317755"/>
              <a:gd name="connsiteX3" fmla="*/ 410174 w 410174"/>
              <a:gd name="connsiteY3" fmla="*/ 158878 h 317755"/>
              <a:gd name="connsiteX4" fmla="*/ 251297 w 410174"/>
              <a:gd name="connsiteY4" fmla="*/ 317755 h 317755"/>
              <a:gd name="connsiteX5" fmla="*/ 251297 w 410174"/>
              <a:gd name="connsiteY5" fmla="*/ 254204 h 317755"/>
              <a:gd name="connsiteX6" fmla="*/ 0 w 410174"/>
              <a:gd name="connsiteY6" fmla="*/ 254204 h 317755"/>
              <a:gd name="connsiteX7" fmla="*/ 0 w 410174"/>
              <a:gd name="connsiteY7" fmla="*/ 63551 h 317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0174" h="317755">
                <a:moveTo>
                  <a:pt x="0" y="63551"/>
                </a:moveTo>
                <a:lnTo>
                  <a:pt x="251297" y="63551"/>
                </a:lnTo>
                <a:lnTo>
                  <a:pt x="251297" y="0"/>
                </a:lnTo>
                <a:lnTo>
                  <a:pt x="410174" y="158878"/>
                </a:lnTo>
                <a:lnTo>
                  <a:pt x="251297" y="317755"/>
                </a:lnTo>
                <a:lnTo>
                  <a:pt x="251297" y="254204"/>
                </a:lnTo>
                <a:lnTo>
                  <a:pt x="0" y="254204"/>
                </a:lnTo>
                <a:lnTo>
                  <a:pt x="0" y="63551"/>
                </a:lnTo>
                <a:close/>
              </a:path>
            </a:pathLst>
          </a:custGeom>
        </p:spPr>
        <p:style>
          <a:lnRef idx="0">
            <a:schemeClr val="lt1">
              <a:hueOff val="0"/>
              <a:satOff val="0"/>
              <a:lumOff val="0"/>
              <a:alphaOff val="0"/>
            </a:schemeClr>
          </a:lnRef>
          <a:fillRef idx="1">
            <a:schemeClr val="accent2">
              <a:hueOff val="-6849831"/>
              <a:satOff val="14538"/>
              <a:lumOff val="27794"/>
              <a:alphaOff val="0"/>
            </a:schemeClr>
          </a:fillRef>
          <a:effectRef idx="0">
            <a:schemeClr val="accent2">
              <a:hueOff val="-6849831"/>
              <a:satOff val="14538"/>
              <a:lumOff val="27794"/>
              <a:alphaOff val="0"/>
            </a:schemeClr>
          </a:effectRef>
          <a:fontRef idx="minor">
            <a:schemeClr val="lt1"/>
          </a:fontRef>
        </p:style>
        <p:txBody>
          <a:bodyPr spcFirstLastPara="0" vert="horz" wrap="square" lIns="0" tIns="63551" rIns="95326" bIns="63551" numCol="1" spcCol="1270" anchor="ctr" anchorCtr="0">
            <a:noAutofit/>
          </a:bodyPr>
          <a:lstStyle/>
          <a:p>
            <a:pPr marL="0" lvl="0" indent="0" algn="just" defTabSz="711200">
              <a:lnSpc>
                <a:spcPct val="90000"/>
              </a:lnSpc>
              <a:spcBef>
                <a:spcPct val="0"/>
              </a:spcBef>
              <a:spcAft>
                <a:spcPct val="35000"/>
              </a:spcAft>
              <a:buNone/>
            </a:pPr>
            <a:endParaRPr lang="en-SG" sz="1600" kern="1200">
              <a:solidFill>
                <a:schemeClr val="tx1"/>
              </a:solidFill>
              <a:latin typeface="+mj-lt"/>
            </a:endParaRPr>
          </a:p>
        </p:txBody>
      </p:sp>
      <p:sp>
        <p:nvSpPr>
          <p:cNvPr id="19" name="Freeform: Shape 18">
            <a:extLst>
              <a:ext uri="{FF2B5EF4-FFF2-40B4-BE49-F238E27FC236}">
                <a16:creationId xmlns:a16="http://schemas.microsoft.com/office/drawing/2014/main" id="{DA4B66E8-AF5E-7FED-29A7-2157835EC4FB}"/>
              </a:ext>
            </a:extLst>
          </p:cNvPr>
          <p:cNvSpPr/>
          <p:nvPr/>
        </p:nvSpPr>
        <p:spPr>
          <a:xfrm>
            <a:off x="8446914" y="912851"/>
            <a:ext cx="1276275" cy="1402086"/>
          </a:xfrm>
          <a:custGeom>
            <a:avLst/>
            <a:gdLst>
              <a:gd name="connsiteX0" fmla="*/ 0 w 1276275"/>
              <a:gd name="connsiteY0" fmla="*/ 76577 h 765765"/>
              <a:gd name="connsiteX1" fmla="*/ 76577 w 1276275"/>
              <a:gd name="connsiteY1" fmla="*/ 0 h 765765"/>
              <a:gd name="connsiteX2" fmla="*/ 1199699 w 1276275"/>
              <a:gd name="connsiteY2" fmla="*/ 0 h 765765"/>
              <a:gd name="connsiteX3" fmla="*/ 1276276 w 1276275"/>
              <a:gd name="connsiteY3" fmla="*/ 76577 h 765765"/>
              <a:gd name="connsiteX4" fmla="*/ 1276275 w 1276275"/>
              <a:gd name="connsiteY4" fmla="*/ 689189 h 765765"/>
              <a:gd name="connsiteX5" fmla="*/ 1199698 w 1276275"/>
              <a:gd name="connsiteY5" fmla="*/ 765766 h 765765"/>
              <a:gd name="connsiteX6" fmla="*/ 76577 w 1276275"/>
              <a:gd name="connsiteY6" fmla="*/ 765765 h 765765"/>
              <a:gd name="connsiteX7" fmla="*/ 0 w 1276275"/>
              <a:gd name="connsiteY7" fmla="*/ 689188 h 765765"/>
              <a:gd name="connsiteX8" fmla="*/ 0 w 1276275"/>
              <a:gd name="connsiteY8" fmla="*/ 76577 h 765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76275" h="765765">
                <a:moveTo>
                  <a:pt x="0" y="76577"/>
                </a:moveTo>
                <a:cubicBezTo>
                  <a:pt x="0" y="34285"/>
                  <a:pt x="34285" y="0"/>
                  <a:pt x="76577" y="0"/>
                </a:cubicBezTo>
                <a:lnTo>
                  <a:pt x="1199699" y="0"/>
                </a:lnTo>
                <a:cubicBezTo>
                  <a:pt x="1241991" y="0"/>
                  <a:pt x="1276276" y="34285"/>
                  <a:pt x="1276276" y="76577"/>
                </a:cubicBezTo>
                <a:cubicBezTo>
                  <a:pt x="1276276" y="280781"/>
                  <a:pt x="1276275" y="484985"/>
                  <a:pt x="1276275" y="689189"/>
                </a:cubicBezTo>
                <a:cubicBezTo>
                  <a:pt x="1276275" y="731481"/>
                  <a:pt x="1241990" y="765766"/>
                  <a:pt x="1199698" y="765766"/>
                </a:cubicBezTo>
                <a:lnTo>
                  <a:pt x="76577" y="765765"/>
                </a:lnTo>
                <a:cubicBezTo>
                  <a:pt x="34285" y="765765"/>
                  <a:pt x="0" y="731480"/>
                  <a:pt x="0" y="689188"/>
                </a:cubicBezTo>
                <a:lnTo>
                  <a:pt x="0" y="76577"/>
                </a:lnTo>
                <a:close/>
              </a:path>
            </a:pathLst>
          </a:custGeom>
          <a:solidFill>
            <a:srgbClr val="FFFFCC"/>
          </a:solidFill>
          <a:ln>
            <a:solidFill>
              <a:srgbClr val="FFFFCC"/>
            </a:solidFill>
          </a:ln>
        </p:spPr>
        <p:style>
          <a:lnRef idx="2">
            <a:schemeClr val="lt1">
              <a:hueOff val="0"/>
              <a:satOff val="0"/>
              <a:lumOff val="0"/>
              <a:alphaOff val="0"/>
            </a:schemeClr>
          </a:lnRef>
          <a:fillRef idx="1">
            <a:schemeClr val="accent2">
              <a:hueOff val="-7306486"/>
              <a:satOff val="15507"/>
              <a:lumOff val="29647"/>
              <a:alphaOff val="0"/>
            </a:schemeClr>
          </a:fillRef>
          <a:effectRef idx="0">
            <a:schemeClr val="accent2">
              <a:hueOff val="-7306486"/>
              <a:satOff val="15507"/>
              <a:lumOff val="29647"/>
              <a:alphaOff val="0"/>
            </a:schemeClr>
          </a:effectRef>
          <a:fontRef idx="minor">
            <a:schemeClr val="lt1"/>
          </a:fontRef>
        </p:style>
        <p:txBody>
          <a:bodyPr spcFirstLastPara="0" vert="horz" wrap="square" lIns="128016" tIns="128016" rIns="128016" bIns="323835" numCol="1" spcCol="1270" anchor="t" anchorCtr="0">
            <a:noAutofit/>
          </a:bodyPr>
          <a:lstStyle/>
          <a:p>
            <a:pPr marL="0" lvl="0" indent="0" algn="just" defTabSz="800100">
              <a:lnSpc>
                <a:spcPct val="90000"/>
              </a:lnSpc>
              <a:spcBef>
                <a:spcPct val="0"/>
              </a:spcBef>
              <a:spcAft>
                <a:spcPct val="35000"/>
              </a:spcAft>
              <a:buNone/>
            </a:pPr>
            <a:r>
              <a:rPr lang="vi-VN" sz="2500" b="1" kern="1200" dirty="0">
                <a:solidFill>
                  <a:schemeClr val="tx1"/>
                </a:solidFill>
                <a:latin typeface="Times New Roman" panose="02020603050405020304" pitchFamily="18" charset="0"/>
                <a:cs typeface="Times New Roman" panose="02020603050405020304" pitchFamily="18" charset="0"/>
              </a:rPr>
              <a:t>Lời nói</a:t>
            </a:r>
            <a:endParaRPr lang="en-SG" sz="2500" b="1" kern="1200" dirty="0">
              <a:solidFill>
                <a:schemeClr val="tx1"/>
              </a:solidFill>
              <a:latin typeface="Times New Roman" panose="02020603050405020304" pitchFamily="18" charset="0"/>
              <a:cs typeface="Times New Roman" panose="02020603050405020304" pitchFamily="18" charset="0"/>
            </a:endParaRPr>
          </a:p>
        </p:txBody>
      </p:sp>
      <p:sp>
        <p:nvSpPr>
          <p:cNvPr id="20" name="Freeform: Shape 19">
            <a:extLst>
              <a:ext uri="{FF2B5EF4-FFF2-40B4-BE49-F238E27FC236}">
                <a16:creationId xmlns:a16="http://schemas.microsoft.com/office/drawing/2014/main" id="{559DB9C9-BA9D-C586-4E05-8E3D185FDF45}"/>
              </a:ext>
            </a:extLst>
          </p:cNvPr>
          <p:cNvSpPr/>
          <p:nvPr/>
        </p:nvSpPr>
        <p:spPr>
          <a:xfrm>
            <a:off x="8708320" y="1770926"/>
            <a:ext cx="1414434" cy="5000263"/>
          </a:xfrm>
          <a:custGeom>
            <a:avLst/>
            <a:gdLst>
              <a:gd name="connsiteX0" fmla="*/ 0 w 1276275"/>
              <a:gd name="connsiteY0" fmla="*/ 127628 h 4908156"/>
              <a:gd name="connsiteX1" fmla="*/ 127628 w 1276275"/>
              <a:gd name="connsiteY1" fmla="*/ 0 h 4908156"/>
              <a:gd name="connsiteX2" fmla="*/ 1148648 w 1276275"/>
              <a:gd name="connsiteY2" fmla="*/ 0 h 4908156"/>
              <a:gd name="connsiteX3" fmla="*/ 1276276 w 1276275"/>
              <a:gd name="connsiteY3" fmla="*/ 127628 h 4908156"/>
              <a:gd name="connsiteX4" fmla="*/ 1276275 w 1276275"/>
              <a:gd name="connsiteY4" fmla="*/ 4780529 h 4908156"/>
              <a:gd name="connsiteX5" fmla="*/ 1148647 w 1276275"/>
              <a:gd name="connsiteY5" fmla="*/ 4908157 h 4908156"/>
              <a:gd name="connsiteX6" fmla="*/ 127628 w 1276275"/>
              <a:gd name="connsiteY6" fmla="*/ 4908156 h 4908156"/>
              <a:gd name="connsiteX7" fmla="*/ 0 w 1276275"/>
              <a:gd name="connsiteY7" fmla="*/ 4780528 h 4908156"/>
              <a:gd name="connsiteX8" fmla="*/ 0 w 1276275"/>
              <a:gd name="connsiteY8" fmla="*/ 127628 h 4908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76275" h="4908156">
                <a:moveTo>
                  <a:pt x="0" y="127628"/>
                </a:moveTo>
                <a:cubicBezTo>
                  <a:pt x="0" y="57141"/>
                  <a:pt x="57141" y="0"/>
                  <a:pt x="127628" y="0"/>
                </a:cubicBezTo>
                <a:lnTo>
                  <a:pt x="1148648" y="0"/>
                </a:lnTo>
                <a:cubicBezTo>
                  <a:pt x="1219135" y="0"/>
                  <a:pt x="1276276" y="57141"/>
                  <a:pt x="1276276" y="127628"/>
                </a:cubicBezTo>
                <a:cubicBezTo>
                  <a:pt x="1276276" y="1678595"/>
                  <a:pt x="1276275" y="3229562"/>
                  <a:pt x="1276275" y="4780529"/>
                </a:cubicBezTo>
                <a:cubicBezTo>
                  <a:pt x="1276275" y="4851016"/>
                  <a:pt x="1219134" y="4908157"/>
                  <a:pt x="1148647" y="4908157"/>
                </a:cubicBezTo>
                <a:lnTo>
                  <a:pt x="127628" y="4908156"/>
                </a:lnTo>
                <a:cubicBezTo>
                  <a:pt x="57141" y="4908156"/>
                  <a:pt x="0" y="4851015"/>
                  <a:pt x="0" y="4780528"/>
                </a:cubicBezTo>
                <a:lnTo>
                  <a:pt x="0" y="127628"/>
                </a:lnTo>
                <a:close/>
              </a:path>
            </a:pathLst>
          </a:custGeom>
        </p:spPr>
        <p:style>
          <a:lnRef idx="2">
            <a:schemeClr val="accent2">
              <a:hueOff val="-7306486"/>
              <a:satOff val="15507"/>
              <a:lumOff val="29647"/>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65397" tIns="165397" rIns="165397" bIns="165397" numCol="1" spcCol="1270" anchor="t" anchorCtr="0">
            <a:noAutofit/>
          </a:bodyPr>
          <a:lstStyle/>
          <a:p>
            <a:pPr marL="0" lvl="1" algn="just" defTabSz="800100">
              <a:lnSpc>
                <a:spcPct val="90000"/>
              </a:lnSpc>
              <a:spcBef>
                <a:spcPct val="0"/>
              </a:spcBef>
              <a:spcAft>
                <a:spcPct val="15000"/>
              </a:spcAft>
            </a:pPr>
            <a:r>
              <a:rPr lang="vi-VN" sz="2500" i="1" kern="1200" dirty="0">
                <a:solidFill>
                  <a:schemeClr val="tx1"/>
                </a:solidFill>
                <a:latin typeface="+mj-lt"/>
              </a:rPr>
              <a:t>“Kêu rằng bớ đảng hung đồ/ Chớ quen làm thói hồ đồ hại dân”.</a:t>
            </a:r>
            <a:endParaRPr lang="en-SG" sz="2500" kern="1200" dirty="0">
              <a:solidFill>
                <a:schemeClr val="tx1"/>
              </a:solidFill>
              <a:latin typeface="+mj-lt"/>
            </a:endParaRPr>
          </a:p>
        </p:txBody>
      </p:sp>
      <p:sp>
        <p:nvSpPr>
          <p:cNvPr id="21" name="Freeform: Shape 20">
            <a:extLst>
              <a:ext uri="{FF2B5EF4-FFF2-40B4-BE49-F238E27FC236}">
                <a16:creationId xmlns:a16="http://schemas.microsoft.com/office/drawing/2014/main" id="{F547A050-44C4-0009-000A-A9AE583A686C}"/>
              </a:ext>
            </a:extLst>
          </p:cNvPr>
          <p:cNvSpPr/>
          <p:nvPr/>
        </p:nvSpPr>
        <p:spPr>
          <a:xfrm>
            <a:off x="9916668" y="1009228"/>
            <a:ext cx="410174" cy="317755"/>
          </a:xfrm>
          <a:custGeom>
            <a:avLst/>
            <a:gdLst>
              <a:gd name="connsiteX0" fmla="*/ 0 w 410174"/>
              <a:gd name="connsiteY0" fmla="*/ 63551 h 317755"/>
              <a:gd name="connsiteX1" fmla="*/ 251297 w 410174"/>
              <a:gd name="connsiteY1" fmla="*/ 63551 h 317755"/>
              <a:gd name="connsiteX2" fmla="*/ 251297 w 410174"/>
              <a:gd name="connsiteY2" fmla="*/ 0 h 317755"/>
              <a:gd name="connsiteX3" fmla="*/ 410174 w 410174"/>
              <a:gd name="connsiteY3" fmla="*/ 158878 h 317755"/>
              <a:gd name="connsiteX4" fmla="*/ 251297 w 410174"/>
              <a:gd name="connsiteY4" fmla="*/ 317755 h 317755"/>
              <a:gd name="connsiteX5" fmla="*/ 251297 w 410174"/>
              <a:gd name="connsiteY5" fmla="*/ 254204 h 317755"/>
              <a:gd name="connsiteX6" fmla="*/ 0 w 410174"/>
              <a:gd name="connsiteY6" fmla="*/ 254204 h 317755"/>
              <a:gd name="connsiteX7" fmla="*/ 0 w 410174"/>
              <a:gd name="connsiteY7" fmla="*/ 63551 h 317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0174" h="317755">
                <a:moveTo>
                  <a:pt x="0" y="63551"/>
                </a:moveTo>
                <a:lnTo>
                  <a:pt x="251297" y="63551"/>
                </a:lnTo>
                <a:lnTo>
                  <a:pt x="251297" y="0"/>
                </a:lnTo>
                <a:lnTo>
                  <a:pt x="410174" y="158878"/>
                </a:lnTo>
                <a:lnTo>
                  <a:pt x="251297" y="317755"/>
                </a:lnTo>
                <a:lnTo>
                  <a:pt x="251297" y="254204"/>
                </a:lnTo>
                <a:lnTo>
                  <a:pt x="0" y="254204"/>
                </a:lnTo>
                <a:lnTo>
                  <a:pt x="0" y="63551"/>
                </a:lnTo>
                <a:close/>
              </a:path>
            </a:pathLst>
          </a:custGeom>
        </p:spPr>
        <p:style>
          <a:lnRef idx="0">
            <a:schemeClr val="lt1">
              <a:hueOff val="0"/>
              <a:satOff val="0"/>
              <a:lumOff val="0"/>
              <a:alphaOff val="0"/>
            </a:schemeClr>
          </a:lnRef>
          <a:fillRef idx="1">
            <a:schemeClr val="accent2">
              <a:hueOff val="-9133108"/>
              <a:satOff val="19384"/>
              <a:lumOff val="37059"/>
              <a:alphaOff val="0"/>
            </a:schemeClr>
          </a:fillRef>
          <a:effectRef idx="0">
            <a:schemeClr val="accent2">
              <a:hueOff val="-9133108"/>
              <a:satOff val="19384"/>
              <a:lumOff val="37059"/>
              <a:alphaOff val="0"/>
            </a:schemeClr>
          </a:effectRef>
          <a:fontRef idx="minor">
            <a:schemeClr val="lt1"/>
          </a:fontRef>
        </p:style>
        <p:txBody>
          <a:bodyPr spcFirstLastPara="0" vert="horz" wrap="square" lIns="0" tIns="63551" rIns="95326" bIns="63551" numCol="1" spcCol="1270" anchor="ctr" anchorCtr="0">
            <a:noAutofit/>
          </a:bodyPr>
          <a:lstStyle/>
          <a:p>
            <a:pPr marL="0" lvl="0" indent="0" algn="just" defTabSz="711200">
              <a:lnSpc>
                <a:spcPct val="90000"/>
              </a:lnSpc>
              <a:spcBef>
                <a:spcPct val="0"/>
              </a:spcBef>
              <a:spcAft>
                <a:spcPct val="35000"/>
              </a:spcAft>
              <a:buNone/>
            </a:pPr>
            <a:endParaRPr lang="en-SG" sz="1600" kern="1200">
              <a:solidFill>
                <a:schemeClr val="tx1"/>
              </a:solidFill>
              <a:latin typeface="+mj-lt"/>
            </a:endParaRPr>
          </a:p>
        </p:txBody>
      </p:sp>
      <p:sp>
        <p:nvSpPr>
          <p:cNvPr id="22" name="Freeform: Shape 21">
            <a:extLst>
              <a:ext uri="{FF2B5EF4-FFF2-40B4-BE49-F238E27FC236}">
                <a16:creationId xmlns:a16="http://schemas.microsoft.com/office/drawing/2014/main" id="{03480176-16CF-7F74-0039-B55B24DDE1C9}"/>
              </a:ext>
            </a:extLst>
          </p:cNvPr>
          <p:cNvSpPr/>
          <p:nvPr/>
        </p:nvSpPr>
        <p:spPr>
          <a:xfrm>
            <a:off x="10475724" y="912851"/>
            <a:ext cx="1453755" cy="1402086"/>
          </a:xfrm>
          <a:custGeom>
            <a:avLst/>
            <a:gdLst>
              <a:gd name="connsiteX0" fmla="*/ 0 w 1276275"/>
              <a:gd name="connsiteY0" fmla="*/ 76577 h 765765"/>
              <a:gd name="connsiteX1" fmla="*/ 76577 w 1276275"/>
              <a:gd name="connsiteY1" fmla="*/ 0 h 765765"/>
              <a:gd name="connsiteX2" fmla="*/ 1199699 w 1276275"/>
              <a:gd name="connsiteY2" fmla="*/ 0 h 765765"/>
              <a:gd name="connsiteX3" fmla="*/ 1276276 w 1276275"/>
              <a:gd name="connsiteY3" fmla="*/ 76577 h 765765"/>
              <a:gd name="connsiteX4" fmla="*/ 1276275 w 1276275"/>
              <a:gd name="connsiteY4" fmla="*/ 689189 h 765765"/>
              <a:gd name="connsiteX5" fmla="*/ 1199698 w 1276275"/>
              <a:gd name="connsiteY5" fmla="*/ 765766 h 765765"/>
              <a:gd name="connsiteX6" fmla="*/ 76577 w 1276275"/>
              <a:gd name="connsiteY6" fmla="*/ 765765 h 765765"/>
              <a:gd name="connsiteX7" fmla="*/ 0 w 1276275"/>
              <a:gd name="connsiteY7" fmla="*/ 689188 h 765765"/>
              <a:gd name="connsiteX8" fmla="*/ 0 w 1276275"/>
              <a:gd name="connsiteY8" fmla="*/ 76577 h 765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76275" h="765765">
                <a:moveTo>
                  <a:pt x="0" y="76577"/>
                </a:moveTo>
                <a:cubicBezTo>
                  <a:pt x="0" y="34285"/>
                  <a:pt x="34285" y="0"/>
                  <a:pt x="76577" y="0"/>
                </a:cubicBezTo>
                <a:lnTo>
                  <a:pt x="1199699" y="0"/>
                </a:lnTo>
                <a:cubicBezTo>
                  <a:pt x="1241991" y="0"/>
                  <a:pt x="1276276" y="34285"/>
                  <a:pt x="1276276" y="76577"/>
                </a:cubicBezTo>
                <a:cubicBezTo>
                  <a:pt x="1276276" y="280781"/>
                  <a:pt x="1276275" y="484985"/>
                  <a:pt x="1276275" y="689189"/>
                </a:cubicBezTo>
                <a:cubicBezTo>
                  <a:pt x="1276275" y="731481"/>
                  <a:pt x="1241990" y="765766"/>
                  <a:pt x="1199698" y="765766"/>
                </a:cubicBezTo>
                <a:lnTo>
                  <a:pt x="76577" y="765765"/>
                </a:lnTo>
                <a:cubicBezTo>
                  <a:pt x="34285" y="765765"/>
                  <a:pt x="0" y="731480"/>
                  <a:pt x="0" y="689188"/>
                </a:cubicBezTo>
                <a:lnTo>
                  <a:pt x="0" y="76577"/>
                </a:lnTo>
                <a:close/>
              </a:path>
            </a:pathLst>
          </a:custGeom>
        </p:spPr>
        <p:style>
          <a:lnRef idx="2">
            <a:schemeClr val="lt1">
              <a:hueOff val="0"/>
              <a:satOff val="0"/>
              <a:lumOff val="0"/>
              <a:alphaOff val="0"/>
            </a:schemeClr>
          </a:lnRef>
          <a:fillRef idx="1">
            <a:schemeClr val="accent2">
              <a:hueOff val="-9133108"/>
              <a:satOff val="19384"/>
              <a:lumOff val="37059"/>
              <a:alphaOff val="0"/>
            </a:schemeClr>
          </a:fillRef>
          <a:effectRef idx="0">
            <a:schemeClr val="accent2">
              <a:hueOff val="-9133108"/>
              <a:satOff val="19384"/>
              <a:lumOff val="37059"/>
              <a:alphaOff val="0"/>
            </a:schemeClr>
          </a:effectRef>
          <a:fontRef idx="minor">
            <a:schemeClr val="lt1"/>
          </a:fontRef>
        </p:style>
        <p:txBody>
          <a:bodyPr spcFirstLastPara="0" vert="horz" wrap="square" lIns="128016" tIns="128016" rIns="128016" bIns="323835" numCol="1" spcCol="1270" anchor="t" anchorCtr="0">
            <a:noAutofit/>
          </a:bodyPr>
          <a:lstStyle/>
          <a:p>
            <a:pPr marL="0" lvl="0" indent="0" algn="just" defTabSz="800100">
              <a:lnSpc>
                <a:spcPct val="90000"/>
              </a:lnSpc>
              <a:spcBef>
                <a:spcPct val="0"/>
              </a:spcBef>
              <a:spcAft>
                <a:spcPct val="35000"/>
              </a:spcAft>
              <a:buNone/>
            </a:pPr>
            <a:r>
              <a:rPr lang="en-US" sz="2500" b="1" kern="1200" dirty="0" err="1">
                <a:solidFill>
                  <a:schemeClr val="tx1"/>
                </a:solidFill>
                <a:latin typeface="Times New Roman" panose="02020603050405020304" pitchFamily="18" charset="0"/>
                <a:cs typeface="Times New Roman" panose="02020603050405020304" pitchFamily="18" charset="0"/>
              </a:rPr>
              <a:t>Phẩm</a:t>
            </a:r>
            <a:r>
              <a:rPr lang="en-US" sz="2500" b="1" kern="1200" dirty="0">
                <a:solidFill>
                  <a:schemeClr val="tx1"/>
                </a:solidFill>
                <a:latin typeface="Times New Roman" panose="02020603050405020304" pitchFamily="18" charset="0"/>
                <a:cs typeface="Times New Roman" panose="02020603050405020304" pitchFamily="18" charset="0"/>
              </a:rPr>
              <a:t> </a:t>
            </a:r>
            <a:r>
              <a:rPr lang="en-US" sz="2500" b="1" kern="1200" dirty="0" err="1">
                <a:solidFill>
                  <a:schemeClr val="tx1"/>
                </a:solidFill>
                <a:latin typeface="Times New Roman" panose="02020603050405020304" pitchFamily="18" charset="0"/>
                <a:cs typeface="Times New Roman" panose="02020603050405020304" pitchFamily="18" charset="0"/>
              </a:rPr>
              <a:t>chất</a:t>
            </a:r>
            <a:endParaRPr lang="en-SG" sz="2500" b="1" kern="1200" dirty="0">
              <a:solidFill>
                <a:schemeClr val="tx1"/>
              </a:solidFill>
              <a:latin typeface="Times New Roman" panose="02020603050405020304" pitchFamily="18" charset="0"/>
              <a:cs typeface="Times New Roman" panose="02020603050405020304" pitchFamily="18" charset="0"/>
            </a:endParaRPr>
          </a:p>
        </p:txBody>
      </p:sp>
      <p:sp>
        <p:nvSpPr>
          <p:cNvPr id="23" name="Freeform: Shape 22">
            <a:extLst>
              <a:ext uri="{FF2B5EF4-FFF2-40B4-BE49-F238E27FC236}">
                <a16:creationId xmlns:a16="http://schemas.microsoft.com/office/drawing/2014/main" id="{67D742BE-1290-9E2C-1347-7B4B1295D884}"/>
              </a:ext>
            </a:extLst>
          </p:cNvPr>
          <p:cNvSpPr/>
          <p:nvPr/>
        </p:nvSpPr>
        <p:spPr>
          <a:xfrm>
            <a:off x="10737130" y="1770926"/>
            <a:ext cx="1276275" cy="5000263"/>
          </a:xfrm>
          <a:custGeom>
            <a:avLst/>
            <a:gdLst>
              <a:gd name="connsiteX0" fmla="*/ 0 w 1276275"/>
              <a:gd name="connsiteY0" fmla="*/ 127628 h 4908156"/>
              <a:gd name="connsiteX1" fmla="*/ 127628 w 1276275"/>
              <a:gd name="connsiteY1" fmla="*/ 0 h 4908156"/>
              <a:gd name="connsiteX2" fmla="*/ 1148648 w 1276275"/>
              <a:gd name="connsiteY2" fmla="*/ 0 h 4908156"/>
              <a:gd name="connsiteX3" fmla="*/ 1276276 w 1276275"/>
              <a:gd name="connsiteY3" fmla="*/ 127628 h 4908156"/>
              <a:gd name="connsiteX4" fmla="*/ 1276275 w 1276275"/>
              <a:gd name="connsiteY4" fmla="*/ 4780529 h 4908156"/>
              <a:gd name="connsiteX5" fmla="*/ 1148647 w 1276275"/>
              <a:gd name="connsiteY5" fmla="*/ 4908157 h 4908156"/>
              <a:gd name="connsiteX6" fmla="*/ 127628 w 1276275"/>
              <a:gd name="connsiteY6" fmla="*/ 4908156 h 4908156"/>
              <a:gd name="connsiteX7" fmla="*/ 0 w 1276275"/>
              <a:gd name="connsiteY7" fmla="*/ 4780528 h 4908156"/>
              <a:gd name="connsiteX8" fmla="*/ 0 w 1276275"/>
              <a:gd name="connsiteY8" fmla="*/ 127628 h 4908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76275" h="4908156">
                <a:moveTo>
                  <a:pt x="0" y="127628"/>
                </a:moveTo>
                <a:cubicBezTo>
                  <a:pt x="0" y="57141"/>
                  <a:pt x="57141" y="0"/>
                  <a:pt x="127628" y="0"/>
                </a:cubicBezTo>
                <a:lnTo>
                  <a:pt x="1148648" y="0"/>
                </a:lnTo>
                <a:cubicBezTo>
                  <a:pt x="1219135" y="0"/>
                  <a:pt x="1276276" y="57141"/>
                  <a:pt x="1276276" y="127628"/>
                </a:cubicBezTo>
                <a:cubicBezTo>
                  <a:pt x="1276276" y="1678595"/>
                  <a:pt x="1276275" y="3229562"/>
                  <a:pt x="1276275" y="4780529"/>
                </a:cubicBezTo>
                <a:cubicBezTo>
                  <a:pt x="1276275" y="4851016"/>
                  <a:pt x="1219134" y="4908157"/>
                  <a:pt x="1148647" y="4908157"/>
                </a:cubicBezTo>
                <a:lnTo>
                  <a:pt x="127628" y="4908156"/>
                </a:lnTo>
                <a:cubicBezTo>
                  <a:pt x="57141" y="4908156"/>
                  <a:pt x="0" y="4851015"/>
                  <a:pt x="0" y="4780528"/>
                </a:cubicBezTo>
                <a:lnTo>
                  <a:pt x="0" y="127628"/>
                </a:lnTo>
                <a:close/>
              </a:path>
            </a:pathLst>
          </a:custGeom>
        </p:spPr>
        <p:style>
          <a:lnRef idx="2">
            <a:schemeClr val="accent2">
              <a:hueOff val="-9133108"/>
              <a:satOff val="19384"/>
              <a:lumOff val="37059"/>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65397" tIns="165397" rIns="165397" bIns="165397" numCol="1" spcCol="1270" anchor="t" anchorCtr="0">
            <a:noAutofit/>
          </a:bodyPr>
          <a:lstStyle/>
          <a:p>
            <a:pPr marL="0" lvl="1" algn="just" defTabSz="800100">
              <a:lnSpc>
                <a:spcPct val="90000"/>
              </a:lnSpc>
              <a:spcBef>
                <a:spcPct val="0"/>
              </a:spcBef>
              <a:spcAft>
                <a:spcPct val="15000"/>
              </a:spcAft>
            </a:pPr>
            <a:r>
              <a:rPr lang="en-US" sz="2500" kern="1200" dirty="0">
                <a:solidFill>
                  <a:schemeClr val="tx1"/>
                </a:solidFill>
                <a:latin typeface="Times New Roman" panose="02020603050405020304" pitchFamily="18" charset="0"/>
                <a:cs typeface="Times New Roman" panose="02020603050405020304" pitchFamily="18" charset="0"/>
              </a:rPr>
              <a:t>Anh </a:t>
            </a:r>
            <a:r>
              <a:rPr lang="en-US" sz="2500" kern="1200" dirty="0" err="1">
                <a:solidFill>
                  <a:schemeClr val="tx1"/>
                </a:solidFill>
                <a:latin typeface="Times New Roman" panose="02020603050405020304" pitchFamily="18" charset="0"/>
                <a:cs typeface="Times New Roman" panose="02020603050405020304" pitchFamily="18" charset="0"/>
              </a:rPr>
              <a:t>hùng</a:t>
            </a:r>
            <a:r>
              <a:rPr lang="en-US" sz="2500" kern="1200" dirty="0">
                <a:solidFill>
                  <a:schemeClr val="tx1"/>
                </a:solidFill>
                <a:latin typeface="Times New Roman" panose="02020603050405020304" pitchFamily="18" charset="0"/>
                <a:cs typeface="Times New Roman" panose="02020603050405020304" pitchFamily="18" charset="0"/>
              </a:rPr>
              <a:t> </a:t>
            </a:r>
            <a:r>
              <a:rPr lang="en-US" sz="2500" kern="1200" dirty="0" err="1">
                <a:solidFill>
                  <a:schemeClr val="tx1"/>
                </a:solidFill>
                <a:latin typeface="Times New Roman" panose="02020603050405020304" pitchFamily="18" charset="0"/>
                <a:cs typeface="Times New Roman" panose="02020603050405020304" pitchFamily="18" charset="0"/>
              </a:rPr>
              <a:t>hào</a:t>
            </a:r>
            <a:r>
              <a:rPr lang="en-US" sz="2500" kern="1200" dirty="0">
                <a:solidFill>
                  <a:schemeClr val="tx1"/>
                </a:solidFill>
                <a:latin typeface="Times New Roman" panose="02020603050405020304" pitchFamily="18" charset="0"/>
                <a:cs typeface="Times New Roman" panose="02020603050405020304" pitchFamily="18" charset="0"/>
              </a:rPr>
              <a:t> </a:t>
            </a:r>
            <a:r>
              <a:rPr lang="en-US" sz="2500" kern="1200" dirty="0" err="1">
                <a:solidFill>
                  <a:schemeClr val="tx1"/>
                </a:solidFill>
                <a:latin typeface="Times New Roman" panose="02020603050405020304" pitchFamily="18" charset="0"/>
                <a:cs typeface="Times New Roman" panose="02020603050405020304" pitchFamily="18" charset="0"/>
              </a:rPr>
              <a:t>hiệp</a:t>
            </a:r>
            <a:r>
              <a:rPr lang="en-US" sz="2500" kern="1200" dirty="0">
                <a:solidFill>
                  <a:schemeClr val="tx1"/>
                </a:solidFill>
                <a:latin typeface="Times New Roman" panose="02020603050405020304" pitchFamily="18" charset="0"/>
                <a:cs typeface="Times New Roman" panose="02020603050405020304" pitchFamily="18" charset="0"/>
              </a:rPr>
              <a:t>, </a:t>
            </a:r>
            <a:r>
              <a:rPr lang="en-US" sz="2500" kern="1200" dirty="0" err="1">
                <a:solidFill>
                  <a:schemeClr val="tx1"/>
                </a:solidFill>
                <a:latin typeface="Times New Roman" panose="02020603050405020304" pitchFamily="18" charset="0"/>
                <a:cs typeface="Times New Roman" panose="02020603050405020304" pitchFamily="18" charset="0"/>
              </a:rPr>
              <a:t>giàu</a:t>
            </a:r>
            <a:r>
              <a:rPr lang="en-US" sz="2500" kern="1200" dirty="0">
                <a:solidFill>
                  <a:schemeClr val="tx1"/>
                </a:solidFill>
                <a:latin typeface="Times New Roman" panose="02020603050405020304" pitchFamily="18" charset="0"/>
                <a:cs typeface="Times New Roman" panose="02020603050405020304" pitchFamily="18" charset="0"/>
              </a:rPr>
              <a:t> </a:t>
            </a:r>
            <a:r>
              <a:rPr lang="en-US" sz="2500" kern="1200" dirty="0" err="1">
                <a:solidFill>
                  <a:schemeClr val="tx1"/>
                </a:solidFill>
                <a:latin typeface="Times New Roman" panose="02020603050405020304" pitchFamily="18" charset="0"/>
                <a:cs typeface="Times New Roman" panose="02020603050405020304" pitchFamily="18" charset="0"/>
              </a:rPr>
              <a:t>lòng</a:t>
            </a:r>
            <a:r>
              <a:rPr lang="en-US" sz="2500" kern="1200" dirty="0">
                <a:solidFill>
                  <a:schemeClr val="tx1"/>
                </a:solidFill>
                <a:latin typeface="Times New Roman" panose="02020603050405020304" pitchFamily="18" charset="0"/>
                <a:cs typeface="Times New Roman" panose="02020603050405020304" pitchFamily="18" charset="0"/>
              </a:rPr>
              <a:t> </a:t>
            </a:r>
            <a:r>
              <a:rPr lang="en-US" sz="2500" kern="1200" dirty="0" err="1">
                <a:solidFill>
                  <a:schemeClr val="tx1"/>
                </a:solidFill>
                <a:latin typeface="Times New Roman" panose="02020603050405020304" pitchFamily="18" charset="0"/>
                <a:cs typeface="Times New Roman" panose="02020603050405020304" pitchFamily="18" charset="0"/>
              </a:rPr>
              <a:t>nhân</a:t>
            </a:r>
            <a:r>
              <a:rPr lang="en-US" sz="2500" kern="1200" dirty="0">
                <a:solidFill>
                  <a:schemeClr val="tx1"/>
                </a:solidFill>
                <a:latin typeface="Times New Roman" panose="02020603050405020304" pitchFamily="18" charset="0"/>
                <a:cs typeface="Times New Roman" panose="02020603050405020304" pitchFamily="18" charset="0"/>
              </a:rPr>
              <a:t> </a:t>
            </a:r>
            <a:r>
              <a:rPr lang="en-US" sz="2500" kern="1200" dirty="0" err="1">
                <a:solidFill>
                  <a:schemeClr val="tx1"/>
                </a:solidFill>
                <a:latin typeface="Times New Roman" panose="02020603050405020304" pitchFamily="18" charset="0"/>
                <a:cs typeface="Times New Roman" panose="02020603050405020304" pitchFamily="18" charset="0"/>
              </a:rPr>
              <a:t>ái</a:t>
            </a:r>
            <a:r>
              <a:rPr lang="en-US" sz="2500" kern="1200" dirty="0">
                <a:solidFill>
                  <a:schemeClr val="tx1"/>
                </a:solidFill>
                <a:latin typeface="Times New Roman" panose="02020603050405020304" pitchFamily="18" charset="0"/>
                <a:cs typeface="Times New Roman" panose="02020603050405020304" pitchFamily="18" charset="0"/>
              </a:rPr>
              <a:t>, </a:t>
            </a:r>
            <a:r>
              <a:rPr lang="en-US" sz="2500" kern="1200" dirty="0" err="1">
                <a:solidFill>
                  <a:schemeClr val="tx1"/>
                </a:solidFill>
                <a:latin typeface="Times New Roman" panose="02020603050405020304" pitchFamily="18" charset="0"/>
                <a:cs typeface="Times New Roman" panose="02020603050405020304" pitchFamily="18" charset="0"/>
              </a:rPr>
              <a:t>dám</a:t>
            </a:r>
            <a:r>
              <a:rPr lang="en-US" sz="2500" kern="1200" dirty="0">
                <a:solidFill>
                  <a:schemeClr val="tx1"/>
                </a:solidFill>
                <a:latin typeface="Times New Roman" panose="02020603050405020304" pitchFamily="18" charset="0"/>
                <a:cs typeface="Times New Roman" panose="02020603050405020304" pitchFamily="18" charset="0"/>
              </a:rPr>
              <a:t> </a:t>
            </a:r>
            <a:r>
              <a:rPr lang="en-US" sz="2500" kern="1200" dirty="0" err="1">
                <a:solidFill>
                  <a:schemeClr val="tx1"/>
                </a:solidFill>
                <a:latin typeface="Times New Roman" panose="02020603050405020304" pitchFamily="18" charset="0"/>
                <a:cs typeface="Times New Roman" panose="02020603050405020304" pitchFamily="18" charset="0"/>
              </a:rPr>
              <a:t>xả</a:t>
            </a:r>
            <a:r>
              <a:rPr lang="en-US" sz="2500" kern="1200" dirty="0">
                <a:solidFill>
                  <a:schemeClr val="tx1"/>
                </a:solidFill>
                <a:latin typeface="Times New Roman" panose="02020603050405020304" pitchFamily="18" charset="0"/>
                <a:cs typeface="Times New Roman" panose="02020603050405020304" pitchFamily="18" charset="0"/>
              </a:rPr>
              <a:t> </a:t>
            </a:r>
            <a:r>
              <a:rPr lang="en-US" sz="2500" kern="1200" dirty="0" err="1">
                <a:solidFill>
                  <a:schemeClr val="tx1"/>
                </a:solidFill>
                <a:latin typeface="Times New Roman" panose="02020603050405020304" pitchFamily="18" charset="0"/>
                <a:cs typeface="Times New Roman" panose="02020603050405020304" pitchFamily="18" charset="0"/>
              </a:rPr>
              <a:t>thân</a:t>
            </a:r>
            <a:r>
              <a:rPr lang="en-US" sz="2500" kern="1200" dirty="0">
                <a:solidFill>
                  <a:schemeClr val="tx1"/>
                </a:solidFill>
                <a:latin typeface="Times New Roman" panose="02020603050405020304" pitchFamily="18" charset="0"/>
                <a:cs typeface="Times New Roman" panose="02020603050405020304" pitchFamily="18" charset="0"/>
              </a:rPr>
              <a:t> </a:t>
            </a:r>
            <a:r>
              <a:rPr lang="en-US" sz="2500" kern="1200" dirty="0" err="1">
                <a:solidFill>
                  <a:schemeClr val="tx1"/>
                </a:solidFill>
                <a:latin typeface="Times New Roman" panose="02020603050405020304" pitchFamily="18" charset="0"/>
                <a:cs typeface="Times New Roman" panose="02020603050405020304" pitchFamily="18" charset="0"/>
              </a:rPr>
              <a:t>vì</a:t>
            </a:r>
            <a:r>
              <a:rPr lang="en-US" sz="2500" kern="1200" dirty="0">
                <a:solidFill>
                  <a:schemeClr val="tx1"/>
                </a:solidFill>
                <a:latin typeface="Times New Roman" panose="02020603050405020304" pitchFamily="18" charset="0"/>
                <a:cs typeface="Times New Roman" panose="02020603050405020304" pitchFamily="18" charset="0"/>
              </a:rPr>
              <a:t> </a:t>
            </a:r>
            <a:r>
              <a:rPr lang="en-US" sz="2500" kern="1200" dirty="0" err="1">
                <a:solidFill>
                  <a:schemeClr val="tx1"/>
                </a:solidFill>
                <a:latin typeface="Times New Roman" panose="02020603050405020304" pitchFamily="18" charset="0"/>
                <a:cs typeface="Times New Roman" panose="02020603050405020304" pitchFamily="18" charset="0"/>
              </a:rPr>
              <a:t>việc</a:t>
            </a:r>
            <a:r>
              <a:rPr lang="en-US" sz="2500" kern="1200" dirty="0">
                <a:solidFill>
                  <a:schemeClr val="tx1"/>
                </a:solidFill>
                <a:latin typeface="Times New Roman" panose="02020603050405020304" pitchFamily="18" charset="0"/>
                <a:cs typeface="Times New Roman" panose="02020603050405020304" pitchFamily="18" charset="0"/>
              </a:rPr>
              <a:t> </a:t>
            </a:r>
            <a:r>
              <a:rPr lang="en-US" sz="2500" kern="1200" dirty="0" err="1">
                <a:solidFill>
                  <a:schemeClr val="tx1"/>
                </a:solidFill>
                <a:latin typeface="Times New Roman" panose="02020603050405020304" pitchFamily="18" charset="0"/>
                <a:cs typeface="Times New Roman" panose="02020603050405020304" pitchFamily="18" charset="0"/>
              </a:rPr>
              <a:t>nghĩa</a:t>
            </a:r>
            <a:endParaRPr lang="en-SG" sz="2500" kern="1200" dirty="0">
              <a:solidFill>
                <a:schemeClr val="tx1"/>
              </a:solidFill>
              <a:latin typeface="Times New Roman" panose="02020603050405020304" pitchFamily="18" charset="0"/>
              <a:cs typeface="Times New Roman" panose="02020603050405020304" pitchFamily="18" charset="0"/>
            </a:endParaRPr>
          </a:p>
        </p:txBody>
      </p:sp>
      <p:pic>
        <p:nvPicPr>
          <p:cNvPr id="24" name="Picture 23" descr="A cartoon of a child holding a bat&#10;&#10;Description automatically generated">
            <a:extLst>
              <a:ext uri="{FF2B5EF4-FFF2-40B4-BE49-F238E27FC236}">
                <a16:creationId xmlns:a16="http://schemas.microsoft.com/office/drawing/2014/main" id="{4CE1F520-1487-C8D0-D598-D7A17237463B}"/>
              </a:ext>
            </a:extLst>
          </p:cNvPr>
          <p:cNvPicPr>
            <a:picLocks noChangeAspect="1"/>
          </p:cNvPicPr>
          <p:nvPr/>
        </p:nvPicPr>
        <p:blipFill>
          <a:blip r:embed="rId3"/>
          <a:stretch>
            <a:fillRect/>
          </a:stretch>
        </p:blipFill>
        <p:spPr>
          <a:xfrm>
            <a:off x="-310592" y="4701438"/>
            <a:ext cx="4110572" cy="2156561"/>
          </a:xfrm>
          <a:prstGeom prst="rect">
            <a:avLst/>
          </a:prstGeom>
        </p:spPr>
      </p:pic>
      <p:pic>
        <p:nvPicPr>
          <p:cNvPr id="25" name="Picture 24" descr="A group of men fighting with swords&#10;&#10;Description automatically generated">
            <a:extLst>
              <a:ext uri="{FF2B5EF4-FFF2-40B4-BE49-F238E27FC236}">
                <a16:creationId xmlns:a16="http://schemas.microsoft.com/office/drawing/2014/main" id="{5C3EBEDA-20E7-C179-5894-A86DB18A4A56}"/>
              </a:ext>
            </a:extLst>
          </p:cNvPr>
          <p:cNvPicPr>
            <a:picLocks noChangeAspect="1"/>
          </p:cNvPicPr>
          <p:nvPr/>
        </p:nvPicPr>
        <p:blipFill>
          <a:blip r:embed="rId4"/>
          <a:stretch>
            <a:fillRect/>
          </a:stretch>
        </p:blipFill>
        <p:spPr>
          <a:xfrm flipH="1">
            <a:off x="938977" y="4917908"/>
            <a:ext cx="2739226" cy="1940092"/>
          </a:xfrm>
          <a:prstGeom prst="rect">
            <a:avLst/>
          </a:prstGeom>
        </p:spPr>
      </p:pic>
    </p:spTree>
    <p:extLst>
      <p:ext uri="{BB962C8B-B14F-4D97-AF65-F5344CB8AC3E}">
        <p14:creationId xmlns:p14="http://schemas.microsoft.com/office/powerpoint/2010/main" val="27990465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1">
                                            <p:txEl>
                                              <p:pRg st="0" end="0"/>
                                            </p:txEl>
                                          </p:spTgt>
                                        </p:tgtEl>
                                        <p:attrNameLst>
                                          <p:attrName>style.visibility</p:attrName>
                                        </p:attrNameLst>
                                      </p:cBhvr>
                                      <p:to>
                                        <p:strVal val="visible"/>
                                      </p:to>
                                    </p:set>
                                    <p:animEffect transition="in" filter="barn(inVertical)">
                                      <p:cBhvr>
                                        <p:cTn id="13" dur="500"/>
                                        <p:tgtEl>
                                          <p:spTgt spid="11">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4">
                                            <p:txEl>
                                              <p:pRg st="0" end="0"/>
                                            </p:txEl>
                                          </p:spTgt>
                                        </p:tgtEl>
                                        <p:attrNameLst>
                                          <p:attrName>style.visibility</p:attrName>
                                        </p:attrNameLst>
                                      </p:cBhvr>
                                      <p:to>
                                        <p:strVal val="visible"/>
                                      </p:to>
                                    </p:set>
                                    <p:anim calcmode="lin" valueType="num">
                                      <p:cBhvr additive="base">
                                        <p:cTn id="18"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5" presetClass="entr" presetSubtype="0" fill="hold" nodeType="clickEffect">
                                  <p:stCondLst>
                                    <p:cond delay="0"/>
                                  </p:stCondLst>
                                  <p:childTnLst>
                                    <p:set>
                                      <p:cBhvr>
                                        <p:cTn id="23" dur="1" fill="hold">
                                          <p:stCondLst>
                                            <p:cond delay="0"/>
                                          </p:stCondLst>
                                        </p:cTn>
                                        <p:tgtEl>
                                          <p:spTgt spid="17">
                                            <p:txEl>
                                              <p:pRg st="0" end="0"/>
                                            </p:txEl>
                                          </p:spTgt>
                                        </p:tgtEl>
                                        <p:attrNameLst>
                                          <p:attrName>style.visibility</p:attrName>
                                        </p:attrNameLst>
                                      </p:cBhvr>
                                      <p:to>
                                        <p:strVal val="visible"/>
                                      </p:to>
                                    </p:set>
                                    <p:animEffect transition="in" filter="fade">
                                      <p:cBhvr>
                                        <p:cTn id="24" dur="2000"/>
                                        <p:tgtEl>
                                          <p:spTgt spid="17">
                                            <p:txEl>
                                              <p:pRg st="0" end="0"/>
                                            </p:txEl>
                                          </p:spTgt>
                                        </p:tgtEl>
                                      </p:cBhvr>
                                    </p:animEffect>
                                    <p:anim calcmode="lin" valueType="num">
                                      <p:cBhvr>
                                        <p:cTn id="25" dur="2000" fill="hold"/>
                                        <p:tgtEl>
                                          <p:spTgt spid="17">
                                            <p:txEl>
                                              <p:pRg st="0" end="0"/>
                                            </p:txEl>
                                          </p:spTgt>
                                        </p:tgtEl>
                                        <p:attrNameLst>
                                          <p:attrName>ppt_w</p:attrName>
                                        </p:attrNameLst>
                                      </p:cBhvr>
                                      <p:tavLst>
                                        <p:tav tm="0" fmla="#ppt_w*sin(2.5*pi*$)">
                                          <p:val>
                                            <p:fltVal val="0"/>
                                          </p:val>
                                        </p:tav>
                                        <p:tav tm="100000">
                                          <p:val>
                                            <p:fltVal val="1"/>
                                          </p:val>
                                        </p:tav>
                                      </p:tavLst>
                                    </p:anim>
                                    <p:anim calcmode="lin" valueType="num">
                                      <p:cBhvr>
                                        <p:cTn id="26" dur="2000" fill="hold"/>
                                        <p:tgtEl>
                                          <p:spTgt spid="17">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0">
                                            <p:txEl>
                                              <p:pRg st="0" end="0"/>
                                            </p:txEl>
                                          </p:spTgt>
                                        </p:tgtEl>
                                        <p:attrNameLst>
                                          <p:attrName>style.visibility</p:attrName>
                                        </p:attrNameLst>
                                      </p:cBhvr>
                                      <p:to>
                                        <p:strVal val="visible"/>
                                      </p:to>
                                    </p:set>
                                    <p:anim calcmode="lin" valueType="num">
                                      <p:cBhvr additive="base">
                                        <p:cTn id="31"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23">
                                            <p:txEl>
                                              <p:pRg st="0" end="0"/>
                                            </p:txEl>
                                          </p:spTgt>
                                        </p:tgtEl>
                                        <p:attrNameLst>
                                          <p:attrName>style.visibility</p:attrName>
                                        </p:attrNameLst>
                                      </p:cBhvr>
                                      <p:to>
                                        <p:strVal val="visible"/>
                                      </p:to>
                                    </p:set>
                                    <p:animEffect transition="in" filter="fade">
                                      <p:cBhvr>
                                        <p:cTn id="37" dur="1000"/>
                                        <p:tgtEl>
                                          <p:spTgt spid="23">
                                            <p:txEl>
                                              <p:pRg st="0" end="0"/>
                                            </p:txEl>
                                          </p:spTgt>
                                        </p:tgtEl>
                                      </p:cBhvr>
                                    </p:animEffect>
                                    <p:anim calcmode="lin" valueType="num">
                                      <p:cBhvr>
                                        <p:cTn id="38" dur="1000" fill="hold"/>
                                        <p:tgtEl>
                                          <p:spTgt spid="23">
                                            <p:txEl>
                                              <p:pRg st="0" end="0"/>
                                            </p:txEl>
                                          </p:spTgt>
                                        </p:tgtEl>
                                        <p:attrNameLst>
                                          <p:attrName>ppt_x</p:attrName>
                                        </p:attrNameLst>
                                      </p:cBhvr>
                                      <p:tavLst>
                                        <p:tav tm="0">
                                          <p:val>
                                            <p:strVal val="#ppt_x"/>
                                          </p:val>
                                        </p:tav>
                                        <p:tav tm="100000">
                                          <p:val>
                                            <p:strVal val="#ppt_x"/>
                                          </p:val>
                                        </p:tav>
                                      </p:tavLst>
                                    </p:anim>
                                    <p:anim calcmode="lin" valueType="num">
                                      <p:cBhvr>
                                        <p:cTn id="39" dur="1000" fill="hold"/>
                                        <p:tgtEl>
                                          <p:spTgt spid="2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AE3A57-527B-2A20-10EA-29E1476A7A53}"/>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9D2701AC-A75C-D7F7-B4A6-99A5C65A6440}"/>
              </a:ext>
            </a:extLst>
          </p:cNvPr>
          <p:cNvPicPr>
            <a:picLocks noChangeAspect="1"/>
          </p:cNvPicPr>
          <p:nvPr/>
        </p:nvPicPr>
        <p:blipFill>
          <a:blip r:embed="rId3"/>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D3453B44-788E-E810-9F42-08EC67CD8128}"/>
              </a:ext>
            </a:extLst>
          </p:cNvPr>
          <p:cNvSpPr txBox="1"/>
          <p:nvPr/>
        </p:nvSpPr>
        <p:spPr>
          <a:xfrm>
            <a:off x="2229394" y="-117515"/>
            <a:ext cx="7733212" cy="752065"/>
          </a:xfrm>
          <a:prstGeom prst="rect">
            <a:avLst/>
          </a:prstGeom>
          <a:noFill/>
        </p:spPr>
        <p:txBody>
          <a:bodyPr wrap="square">
            <a:spAutoFit/>
          </a:bodyPr>
          <a:lstStyle/>
          <a:p>
            <a:pPr algn="ctr">
              <a:lnSpc>
                <a:spcPct val="150000"/>
              </a:lnSpc>
              <a:spcAft>
                <a:spcPts val="800"/>
              </a:spcAft>
            </a:pPr>
            <a:r>
              <a:rPr lang="vi-VN" sz="3200" b="1" dirty="0">
                <a:effectLst/>
                <a:latin typeface="Times New Roman" panose="02020603050405020304" pitchFamily="18" charset="0"/>
                <a:ea typeface="Calibri" panose="020F0502020204030204" pitchFamily="34" charset="0"/>
                <a:cs typeface="Times New Roman" panose="02020603050405020304" pitchFamily="18" charset="0"/>
              </a:rPr>
              <a:t>* Trò chuyện với Kiều Nguyệt Nga</a:t>
            </a:r>
            <a:endParaRPr lang="en-SG" sz="32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4" name="Table 3">
            <a:extLst>
              <a:ext uri="{FF2B5EF4-FFF2-40B4-BE49-F238E27FC236}">
                <a16:creationId xmlns:a16="http://schemas.microsoft.com/office/drawing/2014/main" id="{7C239F20-FB3E-BDF9-838D-68529394FED1}"/>
              </a:ext>
            </a:extLst>
          </p:cNvPr>
          <p:cNvGraphicFramePr>
            <a:graphicFrameLocks noGrp="1"/>
          </p:cNvGraphicFramePr>
          <p:nvPr/>
        </p:nvGraphicFramePr>
        <p:xfrm>
          <a:off x="75474" y="856536"/>
          <a:ext cx="11973772" cy="5914652"/>
        </p:xfrm>
        <a:graphic>
          <a:graphicData uri="http://schemas.openxmlformats.org/drawingml/2006/table">
            <a:tbl>
              <a:tblPr firstRow="1" bandRow="1">
                <a:tableStyleId>{1E171933-4619-4E11-9A3F-F7608DF75F80}</a:tableStyleId>
              </a:tblPr>
              <a:tblGrid>
                <a:gridCol w="5283604">
                  <a:extLst>
                    <a:ext uri="{9D8B030D-6E8A-4147-A177-3AD203B41FA5}">
                      <a16:colId xmlns:a16="http://schemas.microsoft.com/office/drawing/2014/main" val="786678997"/>
                    </a:ext>
                  </a:extLst>
                </a:gridCol>
                <a:gridCol w="6690168">
                  <a:extLst>
                    <a:ext uri="{9D8B030D-6E8A-4147-A177-3AD203B41FA5}">
                      <a16:colId xmlns:a16="http://schemas.microsoft.com/office/drawing/2014/main" val="2696029599"/>
                    </a:ext>
                  </a:extLst>
                </a:gridCol>
              </a:tblGrid>
              <a:tr h="3208602">
                <a:tc>
                  <a:txBody>
                    <a:bodyPr/>
                    <a:lstStyle/>
                    <a:p>
                      <a:pPr marL="0" marR="0" lvl="0" indent="0" algn="just" defTabSz="914354" rtl="0" eaLnBrk="1" fontAlgn="auto" latinLnBrk="0" hangingPunct="1">
                        <a:lnSpc>
                          <a:spcPct val="100000"/>
                        </a:lnSpc>
                        <a:spcBef>
                          <a:spcPts val="0"/>
                        </a:spcBef>
                        <a:spcAft>
                          <a:spcPts val="0"/>
                        </a:spcAft>
                        <a:buClrTx/>
                        <a:buSzTx/>
                        <a:buFontTx/>
                        <a:buNone/>
                        <a:tabLst/>
                        <a:defRPr/>
                      </a:pPr>
                      <a:r>
                        <a:rPr lang="vi-VN" sz="3200" b="0" kern="1200" dirty="0">
                          <a:solidFill>
                            <a:schemeClr val="tx1"/>
                          </a:solidFill>
                          <a:effectLst/>
                          <a:latin typeface="Times New Roman" panose="02020603050405020304" pitchFamily="18" charset="0"/>
                          <a:cs typeface="Times New Roman" panose="02020603050405020304" pitchFamily="18" charset="0"/>
                        </a:rPr>
                        <a:t>1. Em hãy liệt kê những lời thoại của Lục Vân Tiên trong cuộc trò chuyện với Kiều Nguyệt Nga. Qua mỗi lời thoại, nhân vật Lục Vân Tiên hiện lên như thế nào?</a:t>
                      </a:r>
                      <a:endParaRPr lang="en-SG" sz="3200" b="0" kern="1200" dirty="0">
                        <a:solidFill>
                          <a:schemeClr val="tx1"/>
                        </a:solidFill>
                        <a:effectLst/>
                        <a:latin typeface="Times New Roman" panose="02020603050405020304" pitchFamily="18" charset="0"/>
                        <a:ea typeface="+mn-ea"/>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en-SG" sz="3200" b="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84841626"/>
                  </a:ext>
                </a:extLst>
              </a:tr>
              <a:tr h="1353025">
                <a:tc>
                  <a:txBody>
                    <a:bodyPr/>
                    <a:lstStyle/>
                    <a:p>
                      <a:pPr marL="0" marR="0" lvl="0" indent="0" algn="just" defTabSz="914354" rtl="0" eaLnBrk="1" fontAlgn="auto" latinLnBrk="0" hangingPunct="1">
                        <a:lnSpc>
                          <a:spcPct val="100000"/>
                        </a:lnSpc>
                        <a:spcBef>
                          <a:spcPts val="0"/>
                        </a:spcBef>
                        <a:spcAft>
                          <a:spcPts val="0"/>
                        </a:spcAft>
                        <a:buClrTx/>
                        <a:buSzTx/>
                        <a:buFontTx/>
                        <a:buNone/>
                        <a:tabLst/>
                        <a:defRPr/>
                      </a:pPr>
                      <a:r>
                        <a:rPr lang="vi-VN" sz="3200" b="0" kern="1200" dirty="0">
                          <a:solidFill>
                            <a:schemeClr val="tx1"/>
                          </a:solidFill>
                          <a:effectLst/>
                          <a:latin typeface="Times New Roman" panose="02020603050405020304" pitchFamily="18" charset="0"/>
                          <a:cs typeface="Times New Roman" panose="02020603050405020304" pitchFamily="18" charset="0"/>
                        </a:rPr>
                        <a:t>2. Nhận xét về nghệ thuật xây dựng nhân vật</a:t>
                      </a:r>
                      <a:endParaRPr lang="en-SG" sz="3200" b="0" kern="1200" dirty="0">
                        <a:solidFill>
                          <a:schemeClr val="tx1"/>
                        </a:solidFill>
                        <a:effectLst/>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endParaRPr lang="en-SG" sz="3200" b="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5311778"/>
                  </a:ext>
                </a:extLst>
              </a:tr>
              <a:tr h="1353025">
                <a:tc>
                  <a:txBody>
                    <a:bodyPr/>
                    <a:lstStyle/>
                    <a:p>
                      <a:pPr marL="0" marR="0" lvl="0" indent="0" algn="just" defTabSz="914354" rtl="0" eaLnBrk="1" fontAlgn="auto" latinLnBrk="0" hangingPunct="1">
                        <a:lnSpc>
                          <a:spcPct val="100000"/>
                        </a:lnSpc>
                        <a:spcBef>
                          <a:spcPts val="0"/>
                        </a:spcBef>
                        <a:spcAft>
                          <a:spcPts val="0"/>
                        </a:spcAft>
                        <a:buClrTx/>
                        <a:buSzTx/>
                        <a:buFontTx/>
                        <a:buNone/>
                        <a:tabLst/>
                        <a:defRPr/>
                      </a:pPr>
                      <a:r>
                        <a:rPr lang="vi-VN" sz="3200" b="0" kern="1200" dirty="0">
                          <a:solidFill>
                            <a:schemeClr val="tx1"/>
                          </a:solidFill>
                          <a:effectLst/>
                          <a:latin typeface="Times New Roman" panose="02020603050405020304" pitchFamily="18" charset="0"/>
                          <a:cs typeface="Times New Roman" panose="02020603050405020304" pitchFamily="18" charset="0"/>
                        </a:rPr>
                        <a:t>3. Nhận xét về phẩm chất của nhân vật Lục Vân Tiên</a:t>
                      </a:r>
                      <a:endParaRPr lang="en-SG" sz="3200" b="0" kern="1200" dirty="0">
                        <a:solidFill>
                          <a:schemeClr val="tx1"/>
                        </a:solidFill>
                        <a:effectLst/>
                        <a:latin typeface="Times New Roman" panose="02020603050405020304" pitchFamily="18" charset="0"/>
                        <a:ea typeface="+mn-ea"/>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endParaRPr lang="en-SG" sz="3200" b="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34194104"/>
                  </a:ext>
                </a:extLst>
              </a:tr>
            </a:tbl>
          </a:graphicData>
        </a:graphic>
      </p:graphicFrame>
    </p:spTree>
    <p:extLst>
      <p:ext uri="{BB962C8B-B14F-4D97-AF65-F5344CB8AC3E}">
        <p14:creationId xmlns:p14="http://schemas.microsoft.com/office/powerpoint/2010/main" val="102557830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BE5919E-A94A-525B-9F41-D873FD6C772B}"/>
              </a:ext>
            </a:extLst>
          </p:cNvPr>
          <p:cNvPicPr>
            <a:picLocks noChangeAspect="1"/>
          </p:cNvPicPr>
          <p:nvPr/>
        </p:nvPicPr>
        <p:blipFill>
          <a:blip r:embed="rId3"/>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86BA3F01-106D-0116-502D-6AAE1356EF30}"/>
              </a:ext>
            </a:extLst>
          </p:cNvPr>
          <p:cNvSpPr txBox="1"/>
          <p:nvPr/>
        </p:nvSpPr>
        <p:spPr>
          <a:xfrm>
            <a:off x="2229394" y="-117515"/>
            <a:ext cx="7733212" cy="752065"/>
          </a:xfrm>
          <a:prstGeom prst="rect">
            <a:avLst/>
          </a:prstGeom>
          <a:noFill/>
        </p:spPr>
        <p:txBody>
          <a:bodyPr wrap="square">
            <a:spAutoFit/>
          </a:bodyPr>
          <a:lstStyle/>
          <a:p>
            <a:pPr algn="ctr">
              <a:lnSpc>
                <a:spcPct val="150000"/>
              </a:lnSpc>
              <a:spcAft>
                <a:spcPts val="800"/>
              </a:spcAft>
            </a:pPr>
            <a:r>
              <a:rPr lang="vi-VN" sz="3200" b="1" dirty="0">
                <a:effectLst/>
                <a:latin typeface="Times New Roman" panose="02020603050405020304" pitchFamily="18" charset="0"/>
                <a:ea typeface="Calibri" panose="020F0502020204030204" pitchFamily="34" charset="0"/>
                <a:cs typeface="Times New Roman" panose="02020603050405020304" pitchFamily="18" charset="0"/>
              </a:rPr>
              <a:t>* Trò chuyện với Kiều Nguyệt Nga</a:t>
            </a:r>
            <a:endParaRPr lang="en-SG" sz="32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5" name="Table 4">
            <a:extLst>
              <a:ext uri="{FF2B5EF4-FFF2-40B4-BE49-F238E27FC236}">
                <a16:creationId xmlns:a16="http://schemas.microsoft.com/office/drawing/2014/main" id="{E55C8045-7B58-3DDC-6DB5-C51A9FFA0DAC}"/>
              </a:ext>
            </a:extLst>
          </p:cNvPr>
          <p:cNvGraphicFramePr>
            <a:graphicFrameLocks noGrp="1"/>
          </p:cNvGraphicFramePr>
          <p:nvPr>
            <p:extLst>
              <p:ext uri="{D42A27DB-BD31-4B8C-83A1-F6EECF244321}">
                <p14:modId xmlns:p14="http://schemas.microsoft.com/office/powerpoint/2010/main" val="1749988228"/>
              </p:ext>
            </p:extLst>
          </p:nvPr>
        </p:nvGraphicFramePr>
        <p:xfrm>
          <a:off x="-1" y="0"/>
          <a:ext cx="12191999" cy="6858000"/>
        </p:xfrm>
        <a:graphic>
          <a:graphicData uri="http://schemas.openxmlformats.org/drawingml/2006/table">
            <a:tbl>
              <a:tblPr firstRow="1" bandRow="1">
                <a:tableStyleId>{00A15C55-8517-42AA-B614-E9B94910E393}</a:tableStyleId>
              </a:tblPr>
              <a:tblGrid>
                <a:gridCol w="8228060">
                  <a:extLst>
                    <a:ext uri="{9D8B030D-6E8A-4147-A177-3AD203B41FA5}">
                      <a16:colId xmlns:a16="http://schemas.microsoft.com/office/drawing/2014/main" val="3454724241"/>
                    </a:ext>
                  </a:extLst>
                </a:gridCol>
                <a:gridCol w="2029159">
                  <a:extLst>
                    <a:ext uri="{9D8B030D-6E8A-4147-A177-3AD203B41FA5}">
                      <a16:colId xmlns:a16="http://schemas.microsoft.com/office/drawing/2014/main" val="2993393436"/>
                    </a:ext>
                  </a:extLst>
                </a:gridCol>
                <a:gridCol w="1934780">
                  <a:extLst>
                    <a:ext uri="{9D8B030D-6E8A-4147-A177-3AD203B41FA5}">
                      <a16:colId xmlns:a16="http://schemas.microsoft.com/office/drawing/2014/main" val="1276767905"/>
                    </a:ext>
                  </a:extLst>
                </a:gridCol>
              </a:tblGrid>
              <a:tr h="536980">
                <a:tc>
                  <a:txBody>
                    <a:bodyPr/>
                    <a:lstStyle/>
                    <a:p>
                      <a:pPr algn="ctr"/>
                      <a:r>
                        <a:rPr lang="vi-VN" sz="2900" b="1" kern="1200" dirty="0">
                          <a:solidFill>
                            <a:schemeClr val="tx1"/>
                          </a:solidFill>
                          <a:effectLst/>
                          <a:latin typeface="Times New Roman" panose="02020603050405020304" pitchFamily="18" charset="0"/>
                          <a:cs typeface="Times New Roman" panose="02020603050405020304" pitchFamily="18" charset="0"/>
                        </a:rPr>
                        <a:t>Lời nói</a:t>
                      </a:r>
                      <a:endParaRPr lang="en-SG" sz="29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vi-VN" sz="2900" b="1" kern="1200" dirty="0">
                          <a:solidFill>
                            <a:schemeClr val="tx1"/>
                          </a:solidFill>
                          <a:effectLst/>
                          <a:latin typeface="Times New Roman" panose="02020603050405020304" pitchFamily="18" charset="0"/>
                          <a:cs typeface="Times New Roman" panose="02020603050405020304" pitchFamily="18" charset="0"/>
                        </a:rPr>
                        <a:t>Nghệ</a:t>
                      </a:r>
                      <a:r>
                        <a:rPr lang="en-US" sz="2900" b="1" kern="1200" dirty="0">
                          <a:solidFill>
                            <a:schemeClr val="tx1"/>
                          </a:solidFill>
                          <a:effectLst/>
                          <a:latin typeface="Times New Roman" panose="02020603050405020304" pitchFamily="18" charset="0"/>
                          <a:cs typeface="Times New Roman" panose="02020603050405020304" pitchFamily="18" charset="0"/>
                        </a:rPr>
                        <a:t> </a:t>
                      </a:r>
                      <a:r>
                        <a:rPr lang="en-US" sz="2900" b="1" kern="1200" dirty="0" err="1">
                          <a:solidFill>
                            <a:schemeClr val="tx1"/>
                          </a:solidFill>
                          <a:effectLst/>
                          <a:latin typeface="Times New Roman" panose="02020603050405020304" pitchFamily="18" charset="0"/>
                          <a:cs typeface="Times New Roman" panose="02020603050405020304" pitchFamily="18" charset="0"/>
                        </a:rPr>
                        <a:t>thuật</a:t>
                      </a:r>
                      <a:endParaRPr lang="en-SG" sz="29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2900" b="1" kern="1200" dirty="0">
                          <a:solidFill>
                            <a:schemeClr val="tx1"/>
                          </a:solidFill>
                          <a:effectLst/>
                          <a:latin typeface="Times New Roman" panose="02020603050405020304" pitchFamily="18" charset="0"/>
                          <a:cs typeface="Times New Roman" panose="02020603050405020304" pitchFamily="18" charset="0"/>
                        </a:rPr>
                        <a:t>P</a:t>
                      </a:r>
                      <a:r>
                        <a:rPr lang="vi-VN" sz="2900" b="1" kern="1200" dirty="0">
                          <a:solidFill>
                            <a:schemeClr val="tx1"/>
                          </a:solidFill>
                          <a:effectLst/>
                          <a:latin typeface="Times New Roman" panose="02020603050405020304" pitchFamily="18" charset="0"/>
                          <a:cs typeface="Times New Roman" panose="02020603050405020304" pitchFamily="18" charset="0"/>
                        </a:rPr>
                        <a:t>hẩm chất </a:t>
                      </a:r>
                      <a:endParaRPr lang="en-SG" sz="29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F1ED"/>
                    </a:solidFill>
                  </a:tcPr>
                </a:tc>
                <a:extLst>
                  <a:ext uri="{0D108BD9-81ED-4DB2-BD59-A6C34878D82A}">
                    <a16:rowId xmlns:a16="http://schemas.microsoft.com/office/drawing/2014/main" val="116245362"/>
                  </a:ext>
                </a:extLst>
              </a:tr>
              <a:tr h="6321020">
                <a:tc>
                  <a:txBody>
                    <a:bodyPr/>
                    <a:lstStyle/>
                    <a:p>
                      <a:pPr algn="just"/>
                      <a:endParaRPr lang="en-SG" sz="2900" b="1" kern="1200" dirty="0">
                        <a:solidFill>
                          <a:schemeClr val="accent2">
                            <a:lumMod val="75000"/>
                          </a:schemeClr>
                        </a:solidFill>
                        <a:effectLst/>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just"/>
                      <a:endParaRPr lang="en-SG" sz="29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just"/>
                      <a:endParaRPr lang="en-SG" sz="29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852743332"/>
                  </a:ext>
                </a:extLst>
              </a:tr>
            </a:tbl>
          </a:graphicData>
        </a:graphic>
      </p:graphicFrame>
      <p:pic>
        <p:nvPicPr>
          <p:cNvPr id="6" name="Picture 5" descr="A group of people in traditional clothes&#10;&#10;Description automatically generated">
            <a:extLst>
              <a:ext uri="{FF2B5EF4-FFF2-40B4-BE49-F238E27FC236}">
                <a16:creationId xmlns:a16="http://schemas.microsoft.com/office/drawing/2014/main" id="{342206ED-064C-96F1-1709-48A725BDA572}"/>
              </a:ext>
            </a:extLst>
          </p:cNvPr>
          <p:cNvPicPr>
            <a:picLocks noChangeAspect="1"/>
          </p:cNvPicPr>
          <p:nvPr/>
        </p:nvPicPr>
        <p:blipFill rotWithShape="1">
          <a:blip r:embed="rId4"/>
          <a:srcRect t="3116" r="44188"/>
          <a:stretch/>
        </p:blipFill>
        <p:spPr>
          <a:xfrm>
            <a:off x="8120889" y="5339732"/>
            <a:ext cx="2058483" cy="1518268"/>
          </a:xfrm>
          <a:prstGeom prst="rect">
            <a:avLst/>
          </a:prstGeom>
        </p:spPr>
      </p:pic>
      <p:pic>
        <p:nvPicPr>
          <p:cNvPr id="8" name="Picture 7" descr="A group of people in traditional clothes&#10;&#10;Description automatically generated">
            <a:extLst>
              <a:ext uri="{FF2B5EF4-FFF2-40B4-BE49-F238E27FC236}">
                <a16:creationId xmlns:a16="http://schemas.microsoft.com/office/drawing/2014/main" id="{DC9F7E4A-AE42-88DB-A580-D865292B3052}"/>
              </a:ext>
            </a:extLst>
          </p:cNvPr>
          <p:cNvPicPr>
            <a:picLocks noChangeAspect="1"/>
          </p:cNvPicPr>
          <p:nvPr/>
        </p:nvPicPr>
        <p:blipFill rotWithShape="1">
          <a:blip r:embed="rId4"/>
          <a:srcRect l="54132" t="7468" r="-9944" b="-4352"/>
          <a:stretch/>
        </p:blipFill>
        <p:spPr>
          <a:xfrm>
            <a:off x="11150741" y="5339732"/>
            <a:ext cx="2427880" cy="1790723"/>
          </a:xfrm>
          <a:prstGeom prst="rect">
            <a:avLst/>
          </a:prstGeom>
        </p:spPr>
      </p:pic>
      <p:sp>
        <p:nvSpPr>
          <p:cNvPr id="11" name="TextBox 10">
            <a:extLst>
              <a:ext uri="{FF2B5EF4-FFF2-40B4-BE49-F238E27FC236}">
                <a16:creationId xmlns:a16="http://schemas.microsoft.com/office/drawing/2014/main" id="{0195EA2B-2132-BF96-6778-B7B2D7F3F9E7}"/>
              </a:ext>
            </a:extLst>
          </p:cNvPr>
          <p:cNvSpPr txBox="1"/>
          <p:nvPr/>
        </p:nvSpPr>
        <p:spPr>
          <a:xfrm>
            <a:off x="98385" y="517803"/>
            <a:ext cx="6794338" cy="6340197"/>
          </a:xfrm>
          <a:prstGeom prst="rect">
            <a:avLst/>
          </a:prstGeom>
          <a:noFill/>
        </p:spPr>
        <p:txBody>
          <a:bodyPr wrap="square">
            <a:spAutoFit/>
          </a:bodyPr>
          <a:lstStyle/>
          <a:p>
            <a:pPr marL="0" marR="0" lvl="0" indent="0" algn="just" defTabSz="914354" rtl="0" eaLnBrk="1" fontAlgn="auto" latinLnBrk="0" hangingPunct="1">
              <a:lnSpc>
                <a:spcPct val="100000"/>
              </a:lnSpc>
              <a:spcBef>
                <a:spcPts val="0"/>
              </a:spcBef>
              <a:spcAft>
                <a:spcPts val="0"/>
              </a:spcAft>
              <a:buClrTx/>
              <a:buSzTx/>
              <a:buFontTx/>
              <a:buNone/>
              <a:tabLst/>
              <a:defRPr/>
            </a:pPr>
            <a:r>
              <a:rPr kumimoji="0" lang="vi-VN" sz="2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Hỏi ai than khóc ở trong xe này” </a:t>
            </a:r>
            <a:endParaRPr kumimoji="0" lang="en-US" sz="2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354" rtl="0" eaLnBrk="1" fontAlgn="auto" latinLnBrk="0" hangingPunct="1">
              <a:lnSpc>
                <a:spcPct val="100000"/>
              </a:lnSpc>
              <a:spcBef>
                <a:spcPts val="0"/>
              </a:spcBef>
              <a:spcAft>
                <a:spcPts val="0"/>
              </a:spcAft>
              <a:buClrTx/>
              <a:buSzTx/>
              <a:buFontTx/>
              <a:buNone/>
              <a:tabLst/>
              <a:defRPr/>
            </a:pPr>
            <a:r>
              <a:rPr kumimoji="0" lang="vi-VN" sz="2900" b="1" i="0" u="none" strike="noStrike" kern="1200" cap="none" spc="0" normalizeH="0" baseline="0" noProof="0" dirty="0">
                <a:ln>
                  <a:noFill/>
                </a:ln>
                <a:solidFill>
                  <a:srgbClr val="ED7D31"/>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a:t>
            </a:r>
            <a:r>
              <a:rPr kumimoji="0" lang="vi-VN" sz="2900" b="1" i="0" u="none" strike="noStrike" kern="1200" cap="none" spc="0" normalizeH="0" baseline="0" noProof="0" dirty="0">
                <a:ln>
                  <a:noFill/>
                </a:ln>
                <a:solidFill>
                  <a:srgbClr val="ED7D31"/>
                </a:solidFill>
                <a:effectLst/>
                <a:uLnTx/>
                <a:uFillTx/>
                <a:latin typeface="Times New Roman" panose="02020603050405020304" pitchFamily="18" charset="0"/>
                <a:ea typeface="+mn-ea"/>
                <a:cs typeface="Times New Roman" panose="02020603050405020304" pitchFamily="18" charset="0"/>
              </a:rPr>
              <a:t> quan tâm, sẵn sàng giúp đỡ.</a:t>
            </a:r>
            <a:endParaRPr kumimoji="0" lang="en-SG" sz="2900" b="1" i="0" u="none" strike="noStrike" kern="1200" cap="none" spc="0" normalizeH="0" baseline="0" noProof="0" dirty="0">
              <a:ln>
                <a:noFill/>
              </a:ln>
              <a:solidFill>
                <a:srgbClr val="ED7D31"/>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354" rtl="0" eaLnBrk="1" fontAlgn="auto" latinLnBrk="0" hangingPunct="1">
              <a:lnSpc>
                <a:spcPct val="100000"/>
              </a:lnSpc>
              <a:spcBef>
                <a:spcPts val="0"/>
              </a:spcBef>
              <a:spcAft>
                <a:spcPts val="0"/>
              </a:spcAft>
              <a:buClrTx/>
              <a:buSzTx/>
              <a:buFontTx/>
              <a:buNone/>
              <a:tabLst/>
              <a:defRPr/>
            </a:pPr>
            <a:r>
              <a:rPr kumimoji="0" lang="vi-VN" sz="2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Đáp rằng “ta đã trừ dòng lâu la” </a:t>
            </a:r>
            <a:endParaRPr kumimoji="0" lang="en-US" sz="2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354" rtl="0" eaLnBrk="1" fontAlgn="auto" latinLnBrk="0" hangingPunct="1">
              <a:lnSpc>
                <a:spcPct val="100000"/>
              </a:lnSpc>
              <a:spcBef>
                <a:spcPts val="0"/>
              </a:spcBef>
              <a:spcAft>
                <a:spcPts val="0"/>
              </a:spcAft>
              <a:buClrTx/>
              <a:buSzTx/>
              <a:buFontTx/>
              <a:buNone/>
              <a:tabLst/>
              <a:defRPr/>
            </a:pPr>
            <a:r>
              <a:rPr kumimoji="0" lang="vi-VN" sz="2900"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a:t>
            </a:r>
            <a:r>
              <a:rPr kumimoji="0" lang="vi-VN" sz="2900"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rPr>
              <a:t> an ủi.</a:t>
            </a:r>
            <a:endParaRPr kumimoji="0" lang="en-SG" sz="2900"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354" rtl="0" eaLnBrk="1" fontAlgn="auto" latinLnBrk="0" hangingPunct="1">
              <a:lnSpc>
                <a:spcPct val="100000"/>
              </a:lnSpc>
              <a:spcBef>
                <a:spcPts val="0"/>
              </a:spcBef>
              <a:spcAft>
                <a:spcPts val="0"/>
              </a:spcAft>
              <a:buClrTx/>
              <a:buSzTx/>
              <a:buFontTx/>
              <a:buNone/>
              <a:tabLst/>
              <a:defRPr/>
            </a:pPr>
            <a:r>
              <a:rPr kumimoji="0" lang="vi-VN" sz="2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“Khoan khoan ngồi đó chớ ra/ Nàng là phận gái ta là phận trai” </a:t>
            </a:r>
            <a:endParaRPr kumimoji="0" lang="en-US" sz="2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354" rtl="0" eaLnBrk="1" fontAlgn="auto" latinLnBrk="0" hangingPunct="1">
              <a:lnSpc>
                <a:spcPct val="100000"/>
              </a:lnSpc>
              <a:spcBef>
                <a:spcPts val="0"/>
              </a:spcBef>
              <a:spcAft>
                <a:spcPts val="0"/>
              </a:spcAft>
              <a:buClrTx/>
              <a:buSzTx/>
              <a:buFontTx/>
              <a:buNone/>
              <a:tabLst/>
              <a:defRPr/>
            </a:pPr>
            <a:r>
              <a:rPr kumimoji="0" lang="vi-VN" sz="29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a:t>
            </a:r>
            <a:r>
              <a:rPr kumimoji="0" lang="vi-VN" sz="29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hiểu và xem trọng lễ giáo, cư xử đúng mực, coi trọng danh dự.</a:t>
            </a:r>
            <a:endParaRPr kumimoji="0" lang="en-SG" sz="29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354" rtl="0" eaLnBrk="1" fontAlgn="auto" latinLnBrk="0" hangingPunct="1">
              <a:lnSpc>
                <a:spcPct val="100000"/>
              </a:lnSpc>
              <a:spcBef>
                <a:spcPts val="0"/>
              </a:spcBef>
              <a:spcAft>
                <a:spcPts val="0"/>
              </a:spcAft>
              <a:buClrTx/>
              <a:buSzTx/>
              <a:buFontTx/>
              <a:buNone/>
              <a:tabLst/>
              <a:defRPr/>
            </a:pPr>
            <a:r>
              <a:rPr kumimoji="0" lang="vi-VN" sz="2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“Làm ơn há để trông người trả ơn</a:t>
            </a:r>
            <a:endParaRPr kumimoji="0" lang="en-SG" sz="2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354" rtl="0" eaLnBrk="1" fontAlgn="auto" latinLnBrk="0" hangingPunct="1">
              <a:lnSpc>
                <a:spcPct val="100000"/>
              </a:lnSpc>
              <a:spcBef>
                <a:spcPts val="0"/>
              </a:spcBef>
              <a:spcAft>
                <a:spcPts val="0"/>
              </a:spcAft>
              <a:buClrTx/>
              <a:buSzTx/>
              <a:buFontTx/>
              <a:buNone/>
              <a:tabLst/>
              <a:defRPr/>
            </a:pPr>
            <a:r>
              <a:rPr kumimoji="0" lang="vi-VN" sz="2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Nay đã rõ đặng nguồn cơn</a:t>
            </a:r>
            <a:endParaRPr kumimoji="0" lang="en-SG" sz="2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354" rtl="0" eaLnBrk="1" fontAlgn="auto" latinLnBrk="0" hangingPunct="1">
              <a:lnSpc>
                <a:spcPct val="100000"/>
              </a:lnSpc>
              <a:spcBef>
                <a:spcPts val="0"/>
              </a:spcBef>
              <a:spcAft>
                <a:spcPts val="0"/>
              </a:spcAft>
              <a:buClrTx/>
              <a:buSzTx/>
              <a:buFontTx/>
              <a:buNone/>
              <a:tabLst/>
              <a:defRPr/>
            </a:pPr>
            <a:r>
              <a:rPr kumimoji="0" lang="vi-VN" sz="2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Nào ai tính thiệt so hơn làm gì</a:t>
            </a:r>
            <a:endParaRPr kumimoji="0" lang="en-SG" sz="2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354" rtl="0" eaLnBrk="1" fontAlgn="auto" latinLnBrk="0" hangingPunct="1">
              <a:lnSpc>
                <a:spcPct val="100000"/>
              </a:lnSpc>
              <a:spcBef>
                <a:spcPts val="0"/>
              </a:spcBef>
              <a:spcAft>
                <a:spcPts val="0"/>
              </a:spcAft>
              <a:buClrTx/>
              <a:buSzTx/>
              <a:buFontTx/>
              <a:buNone/>
              <a:tabLst/>
              <a:defRPr/>
            </a:pPr>
            <a:r>
              <a:rPr kumimoji="0" lang="vi-VN" sz="2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Nhớ câu kiến nghĩa bất vi</a:t>
            </a:r>
            <a:endParaRPr kumimoji="0" lang="en-SG" sz="2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354" rtl="0" eaLnBrk="1" fontAlgn="auto" latinLnBrk="0" hangingPunct="1">
              <a:lnSpc>
                <a:spcPct val="100000"/>
              </a:lnSpc>
              <a:spcBef>
                <a:spcPts val="0"/>
              </a:spcBef>
              <a:spcAft>
                <a:spcPts val="0"/>
              </a:spcAft>
              <a:buClrTx/>
              <a:buSzTx/>
              <a:buFontTx/>
              <a:buNone/>
              <a:tabLst/>
              <a:defRPr/>
            </a:pPr>
            <a:r>
              <a:rPr kumimoji="0" lang="vi-VN" sz="2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Làm người thế ấy cũng phi anh hùng.”</a:t>
            </a:r>
            <a:endParaRPr kumimoji="0" lang="en-SG" sz="2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354" rtl="0" eaLnBrk="1" fontAlgn="auto" latinLnBrk="0" hangingPunct="1">
              <a:lnSpc>
                <a:spcPct val="100000"/>
              </a:lnSpc>
              <a:spcBef>
                <a:spcPts val="0"/>
              </a:spcBef>
              <a:spcAft>
                <a:spcPts val="0"/>
              </a:spcAft>
              <a:buClrTx/>
              <a:buSzTx/>
              <a:buFontTx/>
              <a:buNone/>
              <a:tabLst/>
              <a:defRPr/>
            </a:pPr>
            <a:r>
              <a:rPr kumimoji="0" lang="vi-VN" sz="29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a:t>
            </a:r>
            <a:r>
              <a:rPr kumimoji="0" lang="vi-VN" sz="29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29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Trọng</a:t>
            </a:r>
            <a:r>
              <a:rPr kumimoji="0" lang="en-US" sz="29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29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nghĩa</a:t>
            </a:r>
            <a:r>
              <a:rPr kumimoji="0" lang="en-US" sz="29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29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khinh</a:t>
            </a:r>
            <a:r>
              <a:rPr kumimoji="0" lang="en-US" sz="29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29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tài</a:t>
            </a:r>
            <a:endParaRPr kumimoji="0" lang="en-SG" sz="29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endParaRPr>
          </a:p>
        </p:txBody>
      </p:sp>
      <p:sp>
        <p:nvSpPr>
          <p:cNvPr id="13" name="TextBox 12">
            <a:extLst>
              <a:ext uri="{FF2B5EF4-FFF2-40B4-BE49-F238E27FC236}">
                <a16:creationId xmlns:a16="http://schemas.microsoft.com/office/drawing/2014/main" id="{2DED1237-89E4-5E67-4E0C-F69B883EEE29}"/>
              </a:ext>
            </a:extLst>
          </p:cNvPr>
          <p:cNvSpPr txBox="1"/>
          <p:nvPr/>
        </p:nvSpPr>
        <p:spPr>
          <a:xfrm>
            <a:off x="8223251" y="530009"/>
            <a:ext cx="1956121" cy="3216265"/>
          </a:xfrm>
          <a:prstGeom prst="rect">
            <a:avLst/>
          </a:prstGeom>
          <a:noFill/>
        </p:spPr>
        <p:txBody>
          <a:bodyPr wrap="square">
            <a:spAutoFit/>
          </a:bodyPr>
          <a:lstStyle/>
          <a:p>
            <a:pPr marL="0" marR="0" lvl="0" indent="0" algn="just" defTabSz="914354" rtl="0" eaLnBrk="1" fontAlgn="auto" latinLnBrk="0" hangingPunct="1">
              <a:lnSpc>
                <a:spcPct val="100000"/>
              </a:lnSpc>
              <a:spcBef>
                <a:spcPts val="0"/>
              </a:spcBef>
              <a:spcAft>
                <a:spcPts val="0"/>
              </a:spcAft>
              <a:buClrTx/>
              <a:buSzTx/>
              <a:buFontTx/>
              <a:buNone/>
              <a:tabLst/>
              <a:defRPr/>
            </a:pPr>
            <a:r>
              <a:rPr kumimoji="0" lang="vi-VN" sz="2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Miêu tả nhân vật qua hành động, lời nói; thủ pháp đối lập.</a:t>
            </a:r>
            <a:endParaRPr kumimoji="0" lang="en-SG" sz="2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5" name="TextBox 14">
            <a:extLst>
              <a:ext uri="{FF2B5EF4-FFF2-40B4-BE49-F238E27FC236}">
                <a16:creationId xmlns:a16="http://schemas.microsoft.com/office/drawing/2014/main" id="{801AFB40-0EA7-49C0-9099-50C9CCA6A21A}"/>
              </a:ext>
            </a:extLst>
          </p:cNvPr>
          <p:cNvSpPr txBox="1"/>
          <p:nvPr/>
        </p:nvSpPr>
        <p:spPr>
          <a:xfrm>
            <a:off x="10235876" y="530009"/>
            <a:ext cx="1956121" cy="4555093"/>
          </a:xfrm>
          <a:prstGeom prst="rect">
            <a:avLst/>
          </a:prstGeom>
          <a:noFill/>
        </p:spPr>
        <p:txBody>
          <a:bodyPr wrap="square">
            <a:spAutoFit/>
          </a:bodyPr>
          <a:lstStyle/>
          <a:p>
            <a:pPr marL="0" marR="0" lvl="0" indent="0" algn="just" defTabSz="914354" rtl="0" eaLnBrk="1" fontAlgn="auto" latinLnBrk="0" hangingPunct="1">
              <a:lnSpc>
                <a:spcPct val="100000"/>
              </a:lnSpc>
              <a:spcBef>
                <a:spcPts val="0"/>
              </a:spcBef>
              <a:spcAft>
                <a:spcPts val="0"/>
              </a:spcAft>
              <a:buClrTx/>
              <a:buSzTx/>
              <a:buFontTx/>
              <a:buNone/>
              <a:tabLst/>
              <a:defRPr/>
            </a:pPr>
            <a:r>
              <a:rPr kumimoji="0" lang="vi-VN" sz="29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a:t>
            </a:r>
            <a:r>
              <a:rPr kumimoji="0" lang="vi-VN" sz="29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Vân Tiên là nhân vật anh hùng chính trực, hào hiệp, trọng nghĩa khinh tài, nhân hậu.</a:t>
            </a:r>
            <a:endParaRPr kumimoji="0" lang="en-SG" sz="29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8465108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barn(inVertical)">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 calcmode="lin" valueType="num">
                                      <p:cBhvr additive="base">
                                        <p:cTn id="12"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1">
                                            <p:txEl>
                                              <p:pRg st="2" end="2"/>
                                            </p:txEl>
                                          </p:spTgt>
                                        </p:tgtEl>
                                        <p:attrNameLst>
                                          <p:attrName>style.visibility</p:attrName>
                                        </p:attrNameLst>
                                      </p:cBhvr>
                                      <p:to>
                                        <p:strVal val="visible"/>
                                      </p:to>
                                    </p:set>
                                    <p:animEffect transition="in" filter="wipe(down)">
                                      <p:cBhvr>
                                        <p:cTn id="18" dur="500"/>
                                        <p:tgtEl>
                                          <p:spTgt spid="11">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11">
                                            <p:txEl>
                                              <p:pRg st="3" end="3"/>
                                            </p:txEl>
                                          </p:spTgt>
                                        </p:tgtEl>
                                        <p:attrNameLst>
                                          <p:attrName>style.visibility</p:attrName>
                                        </p:attrNameLst>
                                      </p:cBhvr>
                                      <p:to>
                                        <p:strVal val="visible"/>
                                      </p:to>
                                    </p:set>
                                    <p:anim calcmode="lin" valueType="num">
                                      <p:cBhvr>
                                        <p:cTn id="23" dur="500" fill="hold"/>
                                        <p:tgtEl>
                                          <p:spTgt spid="11">
                                            <p:txEl>
                                              <p:pRg st="3" end="3"/>
                                            </p:txEl>
                                          </p:spTgt>
                                        </p:tgtEl>
                                        <p:attrNameLst>
                                          <p:attrName>ppt_w</p:attrName>
                                        </p:attrNameLst>
                                      </p:cBhvr>
                                      <p:tavLst>
                                        <p:tav tm="0">
                                          <p:val>
                                            <p:fltVal val="0"/>
                                          </p:val>
                                        </p:tav>
                                        <p:tav tm="100000">
                                          <p:val>
                                            <p:strVal val="#ppt_w"/>
                                          </p:val>
                                        </p:tav>
                                      </p:tavLst>
                                    </p:anim>
                                    <p:anim calcmode="lin" valueType="num">
                                      <p:cBhvr>
                                        <p:cTn id="24" dur="500" fill="hold"/>
                                        <p:tgtEl>
                                          <p:spTgt spid="11">
                                            <p:txEl>
                                              <p:pRg st="3" end="3"/>
                                            </p:txEl>
                                          </p:spTgt>
                                        </p:tgtEl>
                                        <p:attrNameLst>
                                          <p:attrName>ppt_h</p:attrName>
                                        </p:attrNameLst>
                                      </p:cBhvr>
                                      <p:tavLst>
                                        <p:tav tm="0">
                                          <p:val>
                                            <p:fltVal val="0"/>
                                          </p:val>
                                        </p:tav>
                                        <p:tav tm="100000">
                                          <p:val>
                                            <p:strVal val="#ppt_h"/>
                                          </p:val>
                                        </p:tav>
                                      </p:tavLst>
                                    </p:anim>
                                    <p:animEffect transition="in" filter="fade">
                                      <p:cBhvr>
                                        <p:cTn id="25" dur="500"/>
                                        <p:tgtEl>
                                          <p:spTgt spid="11">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11">
                                            <p:txEl>
                                              <p:pRg st="4" end="4"/>
                                            </p:txEl>
                                          </p:spTgt>
                                        </p:tgtEl>
                                        <p:attrNameLst>
                                          <p:attrName>style.visibility</p:attrName>
                                        </p:attrNameLst>
                                      </p:cBhvr>
                                      <p:to>
                                        <p:strVal val="visible"/>
                                      </p:to>
                                    </p:set>
                                    <p:animEffect transition="in" filter="fade">
                                      <p:cBhvr>
                                        <p:cTn id="30" dur="1000"/>
                                        <p:tgtEl>
                                          <p:spTgt spid="11">
                                            <p:txEl>
                                              <p:pRg st="4" end="4"/>
                                            </p:txEl>
                                          </p:spTgt>
                                        </p:tgtEl>
                                      </p:cBhvr>
                                    </p:animEffect>
                                    <p:anim calcmode="lin" valueType="num">
                                      <p:cBhvr>
                                        <p:cTn id="31" dur="1000" fill="hold"/>
                                        <p:tgtEl>
                                          <p:spTgt spid="11">
                                            <p:txEl>
                                              <p:pRg st="4" end="4"/>
                                            </p:txEl>
                                          </p:spTgt>
                                        </p:tgtEl>
                                        <p:attrNameLst>
                                          <p:attrName>ppt_x</p:attrName>
                                        </p:attrNameLst>
                                      </p:cBhvr>
                                      <p:tavLst>
                                        <p:tav tm="0">
                                          <p:val>
                                            <p:strVal val="#ppt_x"/>
                                          </p:val>
                                        </p:tav>
                                        <p:tav tm="100000">
                                          <p:val>
                                            <p:strVal val="#ppt_x"/>
                                          </p:val>
                                        </p:tav>
                                      </p:tavLst>
                                    </p:anim>
                                    <p:anim calcmode="lin" valueType="num">
                                      <p:cBhvr>
                                        <p:cTn id="32" dur="1000" fill="hold"/>
                                        <p:tgtEl>
                                          <p:spTgt spid="11">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5" presetClass="entr" presetSubtype="0" fill="hold" nodeType="clickEffect">
                                  <p:stCondLst>
                                    <p:cond delay="0"/>
                                  </p:stCondLst>
                                  <p:childTnLst>
                                    <p:set>
                                      <p:cBhvr>
                                        <p:cTn id="36" dur="1" fill="hold">
                                          <p:stCondLst>
                                            <p:cond delay="0"/>
                                          </p:stCondLst>
                                        </p:cTn>
                                        <p:tgtEl>
                                          <p:spTgt spid="11">
                                            <p:txEl>
                                              <p:pRg st="5" end="5"/>
                                            </p:txEl>
                                          </p:spTgt>
                                        </p:tgtEl>
                                        <p:attrNameLst>
                                          <p:attrName>style.visibility</p:attrName>
                                        </p:attrNameLst>
                                      </p:cBhvr>
                                      <p:to>
                                        <p:strVal val="visible"/>
                                      </p:to>
                                    </p:set>
                                    <p:animEffect transition="in" filter="fade">
                                      <p:cBhvr>
                                        <p:cTn id="37" dur="2000"/>
                                        <p:tgtEl>
                                          <p:spTgt spid="11">
                                            <p:txEl>
                                              <p:pRg st="5" end="5"/>
                                            </p:txEl>
                                          </p:spTgt>
                                        </p:tgtEl>
                                      </p:cBhvr>
                                    </p:animEffect>
                                    <p:anim calcmode="lin" valueType="num">
                                      <p:cBhvr>
                                        <p:cTn id="38" dur="2000" fill="hold"/>
                                        <p:tgtEl>
                                          <p:spTgt spid="11">
                                            <p:txEl>
                                              <p:pRg st="5" end="5"/>
                                            </p:txEl>
                                          </p:spTgt>
                                        </p:tgtEl>
                                        <p:attrNameLst>
                                          <p:attrName>ppt_w</p:attrName>
                                        </p:attrNameLst>
                                      </p:cBhvr>
                                      <p:tavLst>
                                        <p:tav tm="0" fmla="#ppt_w*sin(2.5*pi*$)">
                                          <p:val>
                                            <p:fltVal val="0"/>
                                          </p:val>
                                        </p:tav>
                                        <p:tav tm="100000">
                                          <p:val>
                                            <p:fltVal val="1"/>
                                          </p:val>
                                        </p:tav>
                                      </p:tavLst>
                                    </p:anim>
                                    <p:anim calcmode="lin" valueType="num">
                                      <p:cBhvr>
                                        <p:cTn id="39" dur="2000" fill="hold"/>
                                        <p:tgtEl>
                                          <p:spTgt spid="11">
                                            <p:txEl>
                                              <p:pRg st="5" end="5"/>
                                            </p:txEl>
                                          </p:spTgt>
                                        </p:tgtEl>
                                        <p:attrNameLst>
                                          <p:attrName>ppt_h</p:attrName>
                                        </p:attrNameLst>
                                      </p:cBhvr>
                                      <p:tavLst>
                                        <p:tav tm="0">
                                          <p:val>
                                            <p:strVal val="#ppt_h"/>
                                          </p:val>
                                        </p:tav>
                                        <p:tav tm="100000">
                                          <p:val>
                                            <p:strVal val="#ppt_h"/>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11">
                                            <p:txEl>
                                              <p:pRg st="6" end="6"/>
                                            </p:txEl>
                                          </p:spTgt>
                                        </p:tgtEl>
                                        <p:attrNameLst>
                                          <p:attrName>style.visibility</p:attrName>
                                        </p:attrNameLst>
                                      </p:cBhvr>
                                      <p:to>
                                        <p:strVal val="visible"/>
                                      </p:to>
                                    </p:set>
                                    <p:animEffect transition="in" filter="fade">
                                      <p:cBhvr>
                                        <p:cTn id="44" dur="1000"/>
                                        <p:tgtEl>
                                          <p:spTgt spid="11">
                                            <p:txEl>
                                              <p:pRg st="6" end="6"/>
                                            </p:txEl>
                                          </p:spTgt>
                                        </p:tgtEl>
                                      </p:cBhvr>
                                    </p:animEffect>
                                    <p:anim calcmode="lin" valueType="num">
                                      <p:cBhvr>
                                        <p:cTn id="45" dur="1000" fill="hold"/>
                                        <p:tgtEl>
                                          <p:spTgt spid="11">
                                            <p:txEl>
                                              <p:pRg st="6" end="6"/>
                                            </p:txEl>
                                          </p:spTgt>
                                        </p:tgtEl>
                                        <p:attrNameLst>
                                          <p:attrName>ppt_x</p:attrName>
                                        </p:attrNameLst>
                                      </p:cBhvr>
                                      <p:tavLst>
                                        <p:tav tm="0">
                                          <p:val>
                                            <p:strVal val="#ppt_x"/>
                                          </p:val>
                                        </p:tav>
                                        <p:tav tm="100000">
                                          <p:val>
                                            <p:strVal val="#ppt_x"/>
                                          </p:val>
                                        </p:tav>
                                      </p:tavLst>
                                    </p:anim>
                                    <p:anim calcmode="lin" valueType="num">
                                      <p:cBhvr>
                                        <p:cTn id="46" dur="1000" fill="hold"/>
                                        <p:tgtEl>
                                          <p:spTgt spid="11">
                                            <p:txEl>
                                              <p:pRg st="6" end="6"/>
                                            </p:txEl>
                                          </p:spTgt>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11">
                                            <p:txEl>
                                              <p:pRg st="7" end="7"/>
                                            </p:txEl>
                                          </p:spTgt>
                                        </p:tgtEl>
                                        <p:attrNameLst>
                                          <p:attrName>style.visibility</p:attrName>
                                        </p:attrNameLst>
                                      </p:cBhvr>
                                      <p:to>
                                        <p:strVal val="visible"/>
                                      </p:to>
                                    </p:set>
                                    <p:animEffect transition="in" filter="fade">
                                      <p:cBhvr>
                                        <p:cTn id="49" dur="1000"/>
                                        <p:tgtEl>
                                          <p:spTgt spid="11">
                                            <p:txEl>
                                              <p:pRg st="7" end="7"/>
                                            </p:txEl>
                                          </p:spTgt>
                                        </p:tgtEl>
                                      </p:cBhvr>
                                    </p:animEffect>
                                    <p:anim calcmode="lin" valueType="num">
                                      <p:cBhvr>
                                        <p:cTn id="50" dur="1000" fill="hold"/>
                                        <p:tgtEl>
                                          <p:spTgt spid="11">
                                            <p:txEl>
                                              <p:pRg st="7" end="7"/>
                                            </p:txEl>
                                          </p:spTgt>
                                        </p:tgtEl>
                                        <p:attrNameLst>
                                          <p:attrName>ppt_x</p:attrName>
                                        </p:attrNameLst>
                                      </p:cBhvr>
                                      <p:tavLst>
                                        <p:tav tm="0">
                                          <p:val>
                                            <p:strVal val="#ppt_x"/>
                                          </p:val>
                                        </p:tav>
                                        <p:tav tm="100000">
                                          <p:val>
                                            <p:strVal val="#ppt_x"/>
                                          </p:val>
                                        </p:tav>
                                      </p:tavLst>
                                    </p:anim>
                                    <p:anim calcmode="lin" valueType="num">
                                      <p:cBhvr>
                                        <p:cTn id="51" dur="1000" fill="hold"/>
                                        <p:tgtEl>
                                          <p:spTgt spid="11">
                                            <p:txEl>
                                              <p:pRg st="7" end="7"/>
                                            </p:txEl>
                                          </p:spTgt>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11">
                                            <p:txEl>
                                              <p:pRg st="8" end="8"/>
                                            </p:txEl>
                                          </p:spTgt>
                                        </p:tgtEl>
                                        <p:attrNameLst>
                                          <p:attrName>style.visibility</p:attrName>
                                        </p:attrNameLst>
                                      </p:cBhvr>
                                      <p:to>
                                        <p:strVal val="visible"/>
                                      </p:to>
                                    </p:set>
                                    <p:animEffect transition="in" filter="fade">
                                      <p:cBhvr>
                                        <p:cTn id="54" dur="1000"/>
                                        <p:tgtEl>
                                          <p:spTgt spid="11">
                                            <p:txEl>
                                              <p:pRg st="8" end="8"/>
                                            </p:txEl>
                                          </p:spTgt>
                                        </p:tgtEl>
                                      </p:cBhvr>
                                    </p:animEffect>
                                    <p:anim calcmode="lin" valueType="num">
                                      <p:cBhvr>
                                        <p:cTn id="55" dur="1000" fill="hold"/>
                                        <p:tgtEl>
                                          <p:spTgt spid="11">
                                            <p:txEl>
                                              <p:pRg st="8" end="8"/>
                                            </p:txEl>
                                          </p:spTgt>
                                        </p:tgtEl>
                                        <p:attrNameLst>
                                          <p:attrName>ppt_x</p:attrName>
                                        </p:attrNameLst>
                                      </p:cBhvr>
                                      <p:tavLst>
                                        <p:tav tm="0">
                                          <p:val>
                                            <p:strVal val="#ppt_x"/>
                                          </p:val>
                                        </p:tav>
                                        <p:tav tm="100000">
                                          <p:val>
                                            <p:strVal val="#ppt_x"/>
                                          </p:val>
                                        </p:tav>
                                      </p:tavLst>
                                    </p:anim>
                                    <p:anim calcmode="lin" valueType="num">
                                      <p:cBhvr>
                                        <p:cTn id="56" dur="1000" fill="hold"/>
                                        <p:tgtEl>
                                          <p:spTgt spid="11">
                                            <p:txEl>
                                              <p:pRg st="8" end="8"/>
                                            </p:txEl>
                                          </p:spTgt>
                                        </p:tgtEl>
                                        <p:attrNameLst>
                                          <p:attrName>ppt_y</p:attrName>
                                        </p:attrNameLst>
                                      </p:cBhvr>
                                      <p:tavLst>
                                        <p:tav tm="0">
                                          <p:val>
                                            <p:strVal val="#ppt_y+.1"/>
                                          </p:val>
                                        </p:tav>
                                        <p:tav tm="100000">
                                          <p:val>
                                            <p:strVal val="#ppt_y"/>
                                          </p:val>
                                        </p:tav>
                                      </p:tavLst>
                                    </p:anim>
                                  </p:childTnLst>
                                </p:cTn>
                              </p:par>
                              <p:par>
                                <p:cTn id="57" presetID="42" presetClass="entr" presetSubtype="0" fill="hold" nodeType="withEffect">
                                  <p:stCondLst>
                                    <p:cond delay="0"/>
                                  </p:stCondLst>
                                  <p:childTnLst>
                                    <p:set>
                                      <p:cBhvr>
                                        <p:cTn id="58" dur="1" fill="hold">
                                          <p:stCondLst>
                                            <p:cond delay="0"/>
                                          </p:stCondLst>
                                        </p:cTn>
                                        <p:tgtEl>
                                          <p:spTgt spid="11">
                                            <p:txEl>
                                              <p:pRg st="9" end="9"/>
                                            </p:txEl>
                                          </p:spTgt>
                                        </p:tgtEl>
                                        <p:attrNameLst>
                                          <p:attrName>style.visibility</p:attrName>
                                        </p:attrNameLst>
                                      </p:cBhvr>
                                      <p:to>
                                        <p:strVal val="visible"/>
                                      </p:to>
                                    </p:set>
                                    <p:animEffect transition="in" filter="fade">
                                      <p:cBhvr>
                                        <p:cTn id="59" dur="1000"/>
                                        <p:tgtEl>
                                          <p:spTgt spid="11">
                                            <p:txEl>
                                              <p:pRg st="9" end="9"/>
                                            </p:txEl>
                                          </p:spTgt>
                                        </p:tgtEl>
                                      </p:cBhvr>
                                    </p:animEffect>
                                    <p:anim calcmode="lin" valueType="num">
                                      <p:cBhvr>
                                        <p:cTn id="60" dur="1000" fill="hold"/>
                                        <p:tgtEl>
                                          <p:spTgt spid="11">
                                            <p:txEl>
                                              <p:pRg st="9" end="9"/>
                                            </p:txEl>
                                          </p:spTgt>
                                        </p:tgtEl>
                                        <p:attrNameLst>
                                          <p:attrName>ppt_x</p:attrName>
                                        </p:attrNameLst>
                                      </p:cBhvr>
                                      <p:tavLst>
                                        <p:tav tm="0">
                                          <p:val>
                                            <p:strVal val="#ppt_x"/>
                                          </p:val>
                                        </p:tav>
                                        <p:tav tm="100000">
                                          <p:val>
                                            <p:strVal val="#ppt_x"/>
                                          </p:val>
                                        </p:tav>
                                      </p:tavLst>
                                    </p:anim>
                                    <p:anim calcmode="lin" valueType="num">
                                      <p:cBhvr>
                                        <p:cTn id="61" dur="1000" fill="hold"/>
                                        <p:tgtEl>
                                          <p:spTgt spid="11">
                                            <p:txEl>
                                              <p:pRg st="9" end="9"/>
                                            </p:txEl>
                                          </p:spTgt>
                                        </p:tgtEl>
                                        <p:attrNameLst>
                                          <p:attrName>ppt_y</p:attrName>
                                        </p:attrNameLst>
                                      </p:cBhvr>
                                      <p:tavLst>
                                        <p:tav tm="0">
                                          <p:val>
                                            <p:strVal val="#ppt_y+.1"/>
                                          </p:val>
                                        </p:tav>
                                        <p:tav tm="100000">
                                          <p:val>
                                            <p:strVal val="#ppt_y"/>
                                          </p:val>
                                        </p:tav>
                                      </p:tavLst>
                                    </p:anim>
                                  </p:childTnLst>
                                </p:cTn>
                              </p:par>
                              <p:par>
                                <p:cTn id="62" presetID="42" presetClass="entr" presetSubtype="0" fill="hold" nodeType="withEffect">
                                  <p:stCondLst>
                                    <p:cond delay="0"/>
                                  </p:stCondLst>
                                  <p:childTnLst>
                                    <p:set>
                                      <p:cBhvr>
                                        <p:cTn id="63" dur="1" fill="hold">
                                          <p:stCondLst>
                                            <p:cond delay="0"/>
                                          </p:stCondLst>
                                        </p:cTn>
                                        <p:tgtEl>
                                          <p:spTgt spid="11">
                                            <p:txEl>
                                              <p:pRg st="10" end="10"/>
                                            </p:txEl>
                                          </p:spTgt>
                                        </p:tgtEl>
                                        <p:attrNameLst>
                                          <p:attrName>style.visibility</p:attrName>
                                        </p:attrNameLst>
                                      </p:cBhvr>
                                      <p:to>
                                        <p:strVal val="visible"/>
                                      </p:to>
                                    </p:set>
                                    <p:animEffect transition="in" filter="fade">
                                      <p:cBhvr>
                                        <p:cTn id="64" dur="1000"/>
                                        <p:tgtEl>
                                          <p:spTgt spid="11">
                                            <p:txEl>
                                              <p:pRg st="10" end="10"/>
                                            </p:txEl>
                                          </p:spTgt>
                                        </p:tgtEl>
                                      </p:cBhvr>
                                    </p:animEffect>
                                    <p:anim calcmode="lin" valueType="num">
                                      <p:cBhvr>
                                        <p:cTn id="65" dur="1000" fill="hold"/>
                                        <p:tgtEl>
                                          <p:spTgt spid="11">
                                            <p:txEl>
                                              <p:pRg st="10" end="10"/>
                                            </p:txEl>
                                          </p:spTgt>
                                        </p:tgtEl>
                                        <p:attrNameLst>
                                          <p:attrName>ppt_x</p:attrName>
                                        </p:attrNameLst>
                                      </p:cBhvr>
                                      <p:tavLst>
                                        <p:tav tm="0">
                                          <p:val>
                                            <p:strVal val="#ppt_x"/>
                                          </p:val>
                                        </p:tav>
                                        <p:tav tm="100000">
                                          <p:val>
                                            <p:strVal val="#ppt_x"/>
                                          </p:val>
                                        </p:tav>
                                      </p:tavLst>
                                    </p:anim>
                                    <p:anim calcmode="lin" valueType="num">
                                      <p:cBhvr>
                                        <p:cTn id="66" dur="1000" fill="hold"/>
                                        <p:tgtEl>
                                          <p:spTgt spid="11">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nodeType="clickEffect">
                                  <p:stCondLst>
                                    <p:cond delay="0"/>
                                  </p:stCondLst>
                                  <p:childTnLst>
                                    <p:set>
                                      <p:cBhvr>
                                        <p:cTn id="70" dur="1" fill="hold">
                                          <p:stCondLst>
                                            <p:cond delay="0"/>
                                          </p:stCondLst>
                                        </p:cTn>
                                        <p:tgtEl>
                                          <p:spTgt spid="11">
                                            <p:txEl>
                                              <p:pRg st="11" end="11"/>
                                            </p:txEl>
                                          </p:spTgt>
                                        </p:tgtEl>
                                        <p:attrNameLst>
                                          <p:attrName>style.visibility</p:attrName>
                                        </p:attrNameLst>
                                      </p:cBhvr>
                                      <p:to>
                                        <p:strVal val="visible"/>
                                      </p:to>
                                    </p:set>
                                    <p:animEffect transition="in" filter="barn(inVertical)">
                                      <p:cBhvr>
                                        <p:cTn id="71" dur="500"/>
                                        <p:tgtEl>
                                          <p:spTgt spid="11">
                                            <p:txEl>
                                              <p:pRg st="11" end="11"/>
                                            </p:txEl>
                                          </p:spTgt>
                                        </p:tgtEl>
                                      </p:cBhvr>
                                    </p:animEffect>
                                  </p:childTnLst>
                                </p:cTn>
                              </p:par>
                            </p:childTnLst>
                          </p:cTn>
                        </p:par>
                      </p:childTnLst>
                    </p:cTn>
                  </p:par>
                  <p:par>
                    <p:cTn id="72" fill="hold">
                      <p:stCondLst>
                        <p:cond delay="indefinite"/>
                      </p:stCondLst>
                      <p:childTnLst>
                        <p:par>
                          <p:cTn id="73" fill="hold">
                            <p:stCondLst>
                              <p:cond delay="0"/>
                            </p:stCondLst>
                            <p:childTnLst>
                              <p:par>
                                <p:cTn id="74" presetID="31" presetClass="entr" presetSubtype="0" fill="hold" grpId="0" nodeType="clickEffect">
                                  <p:stCondLst>
                                    <p:cond delay="0"/>
                                  </p:stCondLst>
                                  <p:childTnLst>
                                    <p:set>
                                      <p:cBhvr>
                                        <p:cTn id="75" dur="1" fill="hold">
                                          <p:stCondLst>
                                            <p:cond delay="0"/>
                                          </p:stCondLst>
                                        </p:cTn>
                                        <p:tgtEl>
                                          <p:spTgt spid="13"/>
                                        </p:tgtEl>
                                        <p:attrNameLst>
                                          <p:attrName>style.visibility</p:attrName>
                                        </p:attrNameLst>
                                      </p:cBhvr>
                                      <p:to>
                                        <p:strVal val="visible"/>
                                      </p:to>
                                    </p:set>
                                    <p:anim calcmode="lin" valueType="num">
                                      <p:cBhvr>
                                        <p:cTn id="76" dur="1000" fill="hold"/>
                                        <p:tgtEl>
                                          <p:spTgt spid="13"/>
                                        </p:tgtEl>
                                        <p:attrNameLst>
                                          <p:attrName>ppt_w</p:attrName>
                                        </p:attrNameLst>
                                      </p:cBhvr>
                                      <p:tavLst>
                                        <p:tav tm="0">
                                          <p:val>
                                            <p:fltVal val="0"/>
                                          </p:val>
                                        </p:tav>
                                        <p:tav tm="100000">
                                          <p:val>
                                            <p:strVal val="#ppt_w"/>
                                          </p:val>
                                        </p:tav>
                                      </p:tavLst>
                                    </p:anim>
                                    <p:anim calcmode="lin" valueType="num">
                                      <p:cBhvr>
                                        <p:cTn id="77" dur="1000" fill="hold"/>
                                        <p:tgtEl>
                                          <p:spTgt spid="13"/>
                                        </p:tgtEl>
                                        <p:attrNameLst>
                                          <p:attrName>ppt_h</p:attrName>
                                        </p:attrNameLst>
                                      </p:cBhvr>
                                      <p:tavLst>
                                        <p:tav tm="0">
                                          <p:val>
                                            <p:fltVal val="0"/>
                                          </p:val>
                                        </p:tav>
                                        <p:tav tm="100000">
                                          <p:val>
                                            <p:strVal val="#ppt_h"/>
                                          </p:val>
                                        </p:tav>
                                      </p:tavLst>
                                    </p:anim>
                                    <p:anim calcmode="lin" valueType="num">
                                      <p:cBhvr>
                                        <p:cTn id="78" dur="1000" fill="hold"/>
                                        <p:tgtEl>
                                          <p:spTgt spid="13"/>
                                        </p:tgtEl>
                                        <p:attrNameLst>
                                          <p:attrName>style.rotation</p:attrName>
                                        </p:attrNameLst>
                                      </p:cBhvr>
                                      <p:tavLst>
                                        <p:tav tm="0">
                                          <p:val>
                                            <p:fltVal val="90"/>
                                          </p:val>
                                        </p:tav>
                                        <p:tav tm="100000">
                                          <p:val>
                                            <p:fltVal val="0"/>
                                          </p:val>
                                        </p:tav>
                                      </p:tavLst>
                                    </p:anim>
                                    <p:animEffect transition="in" filter="fade">
                                      <p:cBhvr>
                                        <p:cTn id="79" dur="1000"/>
                                        <p:tgtEl>
                                          <p:spTgt spid="13"/>
                                        </p:tgtEl>
                                      </p:cBhvr>
                                    </p:animEffect>
                                  </p:childTnLst>
                                </p:cTn>
                              </p:par>
                            </p:childTnLst>
                          </p:cTn>
                        </p:par>
                      </p:childTnLst>
                    </p:cTn>
                  </p:par>
                  <p:par>
                    <p:cTn id="80" fill="hold">
                      <p:stCondLst>
                        <p:cond delay="indefinite"/>
                      </p:stCondLst>
                      <p:childTnLst>
                        <p:par>
                          <p:cTn id="81" fill="hold">
                            <p:stCondLst>
                              <p:cond delay="0"/>
                            </p:stCondLst>
                            <p:childTnLst>
                              <p:par>
                                <p:cTn id="82" presetID="26" presetClass="entr" presetSubtype="0" fill="hold" grpId="0" nodeType="clickEffect">
                                  <p:stCondLst>
                                    <p:cond delay="0"/>
                                  </p:stCondLst>
                                  <p:childTnLst>
                                    <p:set>
                                      <p:cBhvr>
                                        <p:cTn id="83" dur="1" fill="hold">
                                          <p:stCondLst>
                                            <p:cond delay="0"/>
                                          </p:stCondLst>
                                        </p:cTn>
                                        <p:tgtEl>
                                          <p:spTgt spid="15"/>
                                        </p:tgtEl>
                                        <p:attrNameLst>
                                          <p:attrName>style.visibility</p:attrName>
                                        </p:attrNameLst>
                                      </p:cBhvr>
                                      <p:to>
                                        <p:strVal val="visible"/>
                                      </p:to>
                                    </p:set>
                                    <p:animEffect transition="in" filter="wipe(down)">
                                      <p:cBhvr>
                                        <p:cTn id="84" dur="580">
                                          <p:stCondLst>
                                            <p:cond delay="0"/>
                                          </p:stCondLst>
                                        </p:cTn>
                                        <p:tgtEl>
                                          <p:spTgt spid="15"/>
                                        </p:tgtEl>
                                      </p:cBhvr>
                                    </p:animEffect>
                                    <p:anim calcmode="lin" valueType="num">
                                      <p:cBhvr>
                                        <p:cTn id="85"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86"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87"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88"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89"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90" dur="26">
                                          <p:stCondLst>
                                            <p:cond delay="650"/>
                                          </p:stCondLst>
                                        </p:cTn>
                                        <p:tgtEl>
                                          <p:spTgt spid="15"/>
                                        </p:tgtEl>
                                      </p:cBhvr>
                                      <p:to x="100000" y="60000"/>
                                    </p:animScale>
                                    <p:animScale>
                                      <p:cBhvr>
                                        <p:cTn id="91" dur="166" decel="50000">
                                          <p:stCondLst>
                                            <p:cond delay="676"/>
                                          </p:stCondLst>
                                        </p:cTn>
                                        <p:tgtEl>
                                          <p:spTgt spid="15"/>
                                        </p:tgtEl>
                                      </p:cBhvr>
                                      <p:to x="100000" y="100000"/>
                                    </p:animScale>
                                    <p:animScale>
                                      <p:cBhvr>
                                        <p:cTn id="92" dur="26">
                                          <p:stCondLst>
                                            <p:cond delay="1312"/>
                                          </p:stCondLst>
                                        </p:cTn>
                                        <p:tgtEl>
                                          <p:spTgt spid="15"/>
                                        </p:tgtEl>
                                      </p:cBhvr>
                                      <p:to x="100000" y="80000"/>
                                    </p:animScale>
                                    <p:animScale>
                                      <p:cBhvr>
                                        <p:cTn id="93" dur="166" decel="50000">
                                          <p:stCondLst>
                                            <p:cond delay="1338"/>
                                          </p:stCondLst>
                                        </p:cTn>
                                        <p:tgtEl>
                                          <p:spTgt spid="15"/>
                                        </p:tgtEl>
                                      </p:cBhvr>
                                      <p:to x="100000" y="100000"/>
                                    </p:animScale>
                                    <p:animScale>
                                      <p:cBhvr>
                                        <p:cTn id="94" dur="26">
                                          <p:stCondLst>
                                            <p:cond delay="1642"/>
                                          </p:stCondLst>
                                        </p:cTn>
                                        <p:tgtEl>
                                          <p:spTgt spid="15"/>
                                        </p:tgtEl>
                                      </p:cBhvr>
                                      <p:to x="100000" y="90000"/>
                                    </p:animScale>
                                    <p:animScale>
                                      <p:cBhvr>
                                        <p:cTn id="95" dur="166" decel="50000">
                                          <p:stCondLst>
                                            <p:cond delay="1668"/>
                                          </p:stCondLst>
                                        </p:cTn>
                                        <p:tgtEl>
                                          <p:spTgt spid="15"/>
                                        </p:tgtEl>
                                      </p:cBhvr>
                                      <p:to x="100000" y="100000"/>
                                    </p:animScale>
                                    <p:animScale>
                                      <p:cBhvr>
                                        <p:cTn id="96" dur="26">
                                          <p:stCondLst>
                                            <p:cond delay="1808"/>
                                          </p:stCondLst>
                                        </p:cTn>
                                        <p:tgtEl>
                                          <p:spTgt spid="15"/>
                                        </p:tgtEl>
                                      </p:cBhvr>
                                      <p:to x="100000" y="95000"/>
                                    </p:animScale>
                                    <p:animScale>
                                      <p:cBhvr>
                                        <p:cTn id="97" dur="166" decel="50000">
                                          <p:stCondLst>
                                            <p:cond delay="1834"/>
                                          </p:stCondLst>
                                        </p:cTn>
                                        <p:tgtEl>
                                          <p:spTgt spid="1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D1D760-34A3-CEFB-100E-44A306F2D8A8}"/>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84A5AEB3-914A-26E8-0275-CA56E2BDEE3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p:spPr>
      </p:pic>
    </p:spTree>
    <p:extLst>
      <p:ext uri="{BB962C8B-B14F-4D97-AF65-F5344CB8AC3E}">
        <p14:creationId xmlns:p14="http://schemas.microsoft.com/office/powerpoint/2010/main" val="47959506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475D74-3CB2-78FD-14CF-D3DF05F45D25}"/>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070A2EBE-BCDB-42B7-DB63-6C3ABED2FE5B}"/>
              </a:ext>
            </a:extLst>
          </p:cNvPr>
          <p:cNvPicPr>
            <a:picLocks noChangeAspect="1"/>
          </p:cNvPicPr>
          <p:nvPr/>
        </p:nvPicPr>
        <p:blipFill>
          <a:blip r:embed="rId2"/>
          <a:srcRect t="10441"/>
          <a:stretch/>
        </p:blipFill>
        <p:spPr>
          <a:xfrm>
            <a:off x="0" y="-12700"/>
            <a:ext cx="12192000" cy="6858000"/>
          </a:xfrm>
          <a:prstGeom prst="rect">
            <a:avLst/>
          </a:prstGeom>
        </p:spPr>
      </p:pic>
      <p:sp>
        <p:nvSpPr>
          <p:cNvPr id="5" name="Freeform: Shape 4">
            <a:extLst>
              <a:ext uri="{FF2B5EF4-FFF2-40B4-BE49-F238E27FC236}">
                <a16:creationId xmlns:a16="http://schemas.microsoft.com/office/drawing/2014/main" id="{0066A3C0-7D0D-80DC-2D4F-AD3129B8954D}"/>
              </a:ext>
            </a:extLst>
          </p:cNvPr>
          <p:cNvSpPr/>
          <p:nvPr/>
        </p:nvSpPr>
        <p:spPr>
          <a:xfrm>
            <a:off x="4590221" y="6087594"/>
            <a:ext cx="652538" cy="91440"/>
          </a:xfrm>
          <a:custGeom>
            <a:avLst/>
            <a:gdLst/>
            <a:ahLst/>
            <a:cxnLst/>
            <a:rect l="0" t="0" r="0" b="0"/>
            <a:pathLst>
              <a:path>
                <a:moveTo>
                  <a:pt x="0" y="45720"/>
                </a:moveTo>
                <a:lnTo>
                  <a:pt x="652538" y="45720"/>
                </a:lnTo>
              </a:path>
            </a:pathLst>
          </a:custGeom>
          <a:noFill/>
        </p:spPr>
        <p:style>
          <a:lnRef idx="2">
            <a:schemeClr val="accent4">
              <a:hueOff val="0"/>
              <a:satOff val="0"/>
              <a:lumOff val="0"/>
              <a:alphaOff val="0"/>
            </a:schemeClr>
          </a:lnRef>
          <a:fillRef idx="0">
            <a:scrgbClr r="0" g="0" b="0"/>
          </a:fillRef>
          <a:effectRef idx="0">
            <a:schemeClr val="accent2">
              <a:tint val="70000"/>
              <a:hueOff val="0"/>
              <a:satOff val="0"/>
              <a:lumOff val="0"/>
              <a:alphaOff val="0"/>
            </a:schemeClr>
          </a:effectRef>
          <a:fontRef idx="minor">
            <a:schemeClr val="tx1">
              <a:hueOff val="0"/>
              <a:satOff val="0"/>
              <a:lumOff val="0"/>
              <a:alphaOff val="0"/>
            </a:schemeClr>
          </a:fontRef>
        </p:style>
        <p:txBody>
          <a:bodyPr/>
          <a:lstStyle/>
          <a:p>
            <a:endParaRPr lang="en-SG"/>
          </a:p>
        </p:txBody>
      </p:sp>
      <p:sp>
        <p:nvSpPr>
          <p:cNvPr id="26" name="Freeform: Shape 25">
            <a:extLst>
              <a:ext uri="{FF2B5EF4-FFF2-40B4-BE49-F238E27FC236}">
                <a16:creationId xmlns:a16="http://schemas.microsoft.com/office/drawing/2014/main" id="{61EB3AF9-3C7F-D9DA-00E4-33B46B26578F}"/>
              </a:ext>
            </a:extLst>
          </p:cNvPr>
          <p:cNvSpPr/>
          <p:nvPr/>
        </p:nvSpPr>
        <p:spPr>
          <a:xfrm>
            <a:off x="1558910" y="3327399"/>
            <a:ext cx="652538" cy="2805915"/>
          </a:xfrm>
          <a:custGeom>
            <a:avLst/>
            <a:gdLst/>
            <a:ahLst/>
            <a:cxnLst/>
            <a:rect l="0" t="0" r="0" b="0"/>
            <a:pathLst>
              <a:path>
                <a:moveTo>
                  <a:pt x="0" y="0"/>
                </a:moveTo>
                <a:lnTo>
                  <a:pt x="326269" y="0"/>
                </a:lnTo>
                <a:lnTo>
                  <a:pt x="326269" y="2805915"/>
                </a:lnTo>
                <a:lnTo>
                  <a:pt x="652538" y="2805915"/>
                </a:lnTo>
              </a:path>
            </a:pathLst>
          </a:custGeom>
          <a:noFill/>
        </p:spPr>
        <p:style>
          <a:lnRef idx="2">
            <a:schemeClr val="accent3">
              <a:hueOff val="0"/>
              <a:satOff val="0"/>
              <a:lumOff val="0"/>
              <a:alphaOff val="0"/>
            </a:schemeClr>
          </a:lnRef>
          <a:fillRef idx="0">
            <a:scrgbClr r="0" g="0" b="0"/>
          </a:fillRef>
          <a:effectRef idx="0">
            <a:schemeClr val="accent2">
              <a:tint val="90000"/>
              <a:hueOff val="0"/>
              <a:satOff val="0"/>
              <a:lumOff val="0"/>
              <a:alphaOff val="0"/>
            </a:schemeClr>
          </a:effectRef>
          <a:fontRef idx="minor">
            <a:schemeClr val="tx1">
              <a:hueOff val="0"/>
              <a:satOff val="0"/>
              <a:lumOff val="0"/>
              <a:alphaOff val="0"/>
            </a:schemeClr>
          </a:fontRef>
        </p:style>
        <p:txBody>
          <a:bodyPr/>
          <a:lstStyle/>
          <a:p>
            <a:endParaRPr lang="en-SG"/>
          </a:p>
        </p:txBody>
      </p:sp>
      <p:sp>
        <p:nvSpPr>
          <p:cNvPr id="27" name="Freeform: Shape 26">
            <a:extLst>
              <a:ext uri="{FF2B5EF4-FFF2-40B4-BE49-F238E27FC236}">
                <a16:creationId xmlns:a16="http://schemas.microsoft.com/office/drawing/2014/main" id="{609B605C-94F0-AEEE-2095-B387223E4EB1}"/>
              </a:ext>
            </a:extLst>
          </p:cNvPr>
          <p:cNvSpPr/>
          <p:nvPr/>
        </p:nvSpPr>
        <p:spPr>
          <a:xfrm>
            <a:off x="4590221" y="4684637"/>
            <a:ext cx="835430" cy="91440"/>
          </a:xfrm>
          <a:custGeom>
            <a:avLst/>
            <a:gdLst/>
            <a:ahLst/>
            <a:cxnLst/>
            <a:rect l="0" t="0" r="0" b="0"/>
            <a:pathLst>
              <a:path>
                <a:moveTo>
                  <a:pt x="0" y="45720"/>
                </a:moveTo>
                <a:lnTo>
                  <a:pt x="835430" y="45720"/>
                </a:lnTo>
              </a:path>
            </a:pathLst>
          </a:custGeom>
          <a:noFill/>
        </p:spPr>
        <p:style>
          <a:lnRef idx="2">
            <a:schemeClr val="accent4">
              <a:hueOff val="0"/>
              <a:satOff val="0"/>
              <a:lumOff val="0"/>
              <a:alphaOff val="0"/>
            </a:schemeClr>
          </a:lnRef>
          <a:fillRef idx="0">
            <a:scrgbClr r="0" g="0" b="0"/>
          </a:fillRef>
          <a:effectRef idx="0">
            <a:schemeClr val="accent2">
              <a:tint val="70000"/>
              <a:hueOff val="0"/>
              <a:satOff val="0"/>
              <a:lumOff val="0"/>
              <a:alphaOff val="0"/>
            </a:schemeClr>
          </a:effectRef>
          <a:fontRef idx="minor">
            <a:schemeClr val="tx1">
              <a:hueOff val="0"/>
              <a:satOff val="0"/>
              <a:lumOff val="0"/>
              <a:alphaOff val="0"/>
            </a:schemeClr>
          </a:fontRef>
        </p:style>
        <p:txBody>
          <a:bodyPr/>
          <a:lstStyle/>
          <a:p>
            <a:endParaRPr lang="en-SG"/>
          </a:p>
        </p:txBody>
      </p:sp>
      <p:sp>
        <p:nvSpPr>
          <p:cNvPr id="28" name="Freeform: Shape 27">
            <a:extLst>
              <a:ext uri="{FF2B5EF4-FFF2-40B4-BE49-F238E27FC236}">
                <a16:creationId xmlns:a16="http://schemas.microsoft.com/office/drawing/2014/main" id="{4CD33525-CC4D-1708-3BF3-F2B11F800F31}"/>
              </a:ext>
            </a:extLst>
          </p:cNvPr>
          <p:cNvSpPr/>
          <p:nvPr/>
        </p:nvSpPr>
        <p:spPr>
          <a:xfrm>
            <a:off x="1558910" y="3327399"/>
            <a:ext cx="652538" cy="1402957"/>
          </a:xfrm>
          <a:custGeom>
            <a:avLst/>
            <a:gdLst/>
            <a:ahLst/>
            <a:cxnLst/>
            <a:rect l="0" t="0" r="0" b="0"/>
            <a:pathLst>
              <a:path>
                <a:moveTo>
                  <a:pt x="0" y="0"/>
                </a:moveTo>
                <a:lnTo>
                  <a:pt x="326269" y="0"/>
                </a:lnTo>
                <a:lnTo>
                  <a:pt x="326269" y="1402957"/>
                </a:lnTo>
                <a:lnTo>
                  <a:pt x="652538" y="1402957"/>
                </a:lnTo>
              </a:path>
            </a:pathLst>
          </a:custGeom>
          <a:noFill/>
        </p:spPr>
        <p:style>
          <a:lnRef idx="2">
            <a:schemeClr val="accent3">
              <a:hueOff val="0"/>
              <a:satOff val="0"/>
              <a:lumOff val="0"/>
              <a:alphaOff val="0"/>
            </a:schemeClr>
          </a:lnRef>
          <a:fillRef idx="0">
            <a:scrgbClr r="0" g="0" b="0"/>
          </a:fillRef>
          <a:effectRef idx="0">
            <a:schemeClr val="accent2">
              <a:tint val="90000"/>
              <a:hueOff val="0"/>
              <a:satOff val="0"/>
              <a:lumOff val="0"/>
              <a:alphaOff val="0"/>
            </a:schemeClr>
          </a:effectRef>
          <a:fontRef idx="minor">
            <a:schemeClr val="tx1">
              <a:hueOff val="0"/>
              <a:satOff val="0"/>
              <a:lumOff val="0"/>
              <a:alphaOff val="0"/>
            </a:schemeClr>
          </a:fontRef>
        </p:style>
        <p:txBody>
          <a:bodyPr/>
          <a:lstStyle/>
          <a:p>
            <a:endParaRPr lang="en-SG"/>
          </a:p>
        </p:txBody>
      </p:sp>
      <p:sp>
        <p:nvSpPr>
          <p:cNvPr id="29" name="Freeform: Shape 28">
            <a:extLst>
              <a:ext uri="{FF2B5EF4-FFF2-40B4-BE49-F238E27FC236}">
                <a16:creationId xmlns:a16="http://schemas.microsoft.com/office/drawing/2014/main" id="{F930C841-5B9A-DF45-23A5-C234A16942C5}"/>
              </a:ext>
            </a:extLst>
          </p:cNvPr>
          <p:cNvSpPr/>
          <p:nvPr/>
        </p:nvSpPr>
        <p:spPr>
          <a:xfrm>
            <a:off x="4590221" y="3281679"/>
            <a:ext cx="652538" cy="91440"/>
          </a:xfrm>
          <a:custGeom>
            <a:avLst/>
            <a:gdLst/>
            <a:ahLst/>
            <a:cxnLst/>
            <a:rect l="0" t="0" r="0" b="0"/>
            <a:pathLst>
              <a:path>
                <a:moveTo>
                  <a:pt x="0" y="45720"/>
                </a:moveTo>
                <a:lnTo>
                  <a:pt x="652538" y="45720"/>
                </a:lnTo>
              </a:path>
            </a:pathLst>
          </a:custGeom>
          <a:noFill/>
        </p:spPr>
        <p:style>
          <a:lnRef idx="2">
            <a:schemeClr val="accent4">
              <a:hueOff val="0"/>
              <a:satOff val="0"/>
              <a:lumOff val="0"/>
              <a:alphaOff val="0"/>
            </a:schemeClr>
          </a:lnRef>
          <a:fillRef idx="0">
            <a:scrgbClr r="0" g="0" b="0"/>
          </a:fillRef>
          <a:effectRef idx="0">
            <a:schemeClr val="accent2">
              <a:tint val="70000"/>
              <a:hueOff val="0"/>
              <a:satOff val="0"/>
              <a:lumOff val="0"/>
              <a:alphaOff val="0"/>
            </a:schemeClr>
          </a:effectRef>
          <a:fontRef idx="minor">
            <a:schemeClr val="tx1">
              <a:hueOff val="0"/>
              <a:satOff val="0"/>
              <a:lumOff val="0"/>
              <a:alphaOff val="0"/>
            </a:schemeClr>
          </a:fontRef>
        </p:style>
        <p:txBody>
          <a:bodyPr/>
          <a:lstStyle/>
          <a:p>
            <a:endParaRPr lang="en-SG"/>
          </a:p>
        </p:txBody>
      </p:sp>
      <p:sp>
        <p:nvSpPr>
          <p:cNvPr id="30" name="Freeform: Shape 29">
            <a:extLst>
              <a:ext uri="{FF2B5EF4-FFF2-40B4-BE49-F238E27FC236}">
                <a16:creationId xmlns:a16="http://schemas.microsoft.com/office/drawing/2014/main" id="{415468FB-F5EC-A9AF-C0FF-A8470D5DB32C}"/>
              </a:ext>
            </a:extLst>
          </p:cNvPr>
          <p:cNvSpPr/>
          <p:nvPr/>
        </p:nvSpPr>
        <p:spPr>
          <a:xfrm>
            <a:off x="1558910" y="3281679"/>
            <a:ext cx="652538" cy="91440"/>
          </a:xfrm>
          <a:custGeom>
            <a:avLst/>
            <a:gdLst/>
            <a:ahLst/>
            <a:cxnLst/>
            <a:rect l="0" t="0" r="0" b="0"/>
            <a:pathLst>
              <a:path>
                <a:moveTo>
                  <a:pt x="0" y="45720"/>
                </a:moveTo>
                <a:lnTo>
                  <a:pt x="652538" y="45720"/>
                </a:lnTo>
              </a:path>
            </a:pathLst>
          </a:custGeom>
          <a:noFill/>
        </p:spPr>
        <p:style>
          <a:lnRef idx="2">
            <a:schemeClr val="accent3">
              <a:hueOff val="0"/>
              <a:satOff val="0"/>
              <a:lumOff val="0"/>
              <a:alphaOff val="0"/>
            </a:schemeClr>
          </a:lnRef>
          <a:fillRef idx="0">
            <a:scrgbClr r="0" g="0" b="0"/>
          </a:fillRef>
          <a:effectRef idx="0">
            <a:schemeClr val="accent2">
              <a:tint val="90000"/>
              <a:hueOff val="0"/>
              <a:satOff val="0"/>
              <a:lumOff val="0"/>
              <a:alphaOff val="0"/>
            </a:schemeClr>
          </a:effectRef>
          <a:fontRef idx="minor">
            <a:schemeClr val="tx1">
              <a:hueOff val="0"/>
              <a:satOff val="0"/>
              <a:lumOff val="0"/>
              <a:alphaOff val="0"/>
            </a:schemeClr>
          </a:fontRef>
        </p:style>
        <p:txBody>
          <a:bodyPr/>
          <a:lstStyle/>
          <a:p>
            <a:endParaRPr lang="en-SG"/>
          </a:p>
        </p:txBody>
      </p:sp>
      <p:sp>
        <p:nvSpPr>
          <p:cNvPr id="31" name="Freeform: Shape 30">
            <a:extLst>
              <a:ext uri="{FF2B5EF4-FFF2-40B4-BE49-F238E27FC236}">
                <a16:creationId xmlns:a16="http://schemas.microsoft.com/office/drawing/2014/main" id="{C1C67B8A-C7C1-A8C8-F4D6-5F527DC561BC}"/>
              </a:ext>
            </a:extLst>
          </p:cNvPr>
          <p:cNvSpPr/>
          <p:nvPr/>
        </p:nvSpPr>
        <p:spPr>
          <a:xfrm>
            <a:off x="4590221" y="1878721"/>
            <a:ext cx="652538" cy="91440"/>
          </a:xfrm>
          <a:custGeom>
            <a:avLst/>
            <a:gdLst/>
            <a:ahLst/>
            <a:cxnLst/>
            <a:rect l="0" t="0" r="0" b="0"/>
            <a:pathLst>
              <a:path>
                <a:moveTo>
                  <a:pt x="0" y="45720"/>
                </a:moveTo>
                <a:lnTo>
                  <a:pt x="652538" y="45720"/>
                </a:lnTo>
              </a:path>
            </a:pathLst>
          </a:custGeom>
          <a:noFill/>
        </p:spPr>
        <p:style>
          <a:lnRef idx="2">
            <a:schemeClr val="accent4">
              <a:hueOff val="0"/>
              <a:satOff val="0"/>
              <a:lumOff val="0"/>
              <a:alphaOff val="0"/>
            </a:schemeClr>
          </a:lnRef>
          <a:fillRef idx="0">
            <a:scrgbClr r="0" g="0" b="0"/>
          </a:fillRef>
          <a:effectRef idx="0">
            <a:schemeClr val="accent2">
              <a:tint val="70000"/>
              <a:hueOff val="0"/>
              <a:satOff val="0"/>
              <a:lumOff val="0"/>
              <a:alphaOff val="0"/>
            </a:schemeClr>
          </a:effectRef>
          <a:fontRef idx="minor">
            <a:schemeClr val="tx1">
              <a:hueOff val="0"/>
              <a:satOff val="0"/>
              <a:lumOff val="0"/>
              <a:alphaOff val="0"/>
            </a:schemeClr>
          </a:fontRef>
        </p:style>
        <p:txBody>
          <a:bodyPr/>
          <a:lstStyle/>
          <a:p>
            <a:endParaRPr lang="en-SG"/>
          </a:p>
        </p:txBody>
      </p:sp>
      <p:sp>
        <p:nvSpPr>
          <p:cNvPr id="32" name="Freeform: Shape 31">
            <a:extLst>
              <a:ext uri="{FF2B5EF4-FFF2-40B4-BE49-F238E27FC236}">
                <a16:creationId xmlns:a16="http://schemas.microsoft.com/office/drawing/2014/main" id="{8DBE4396-A28B-75F6-8C7A-BE18FDF8C88B}"/>
              </a:ext>
            </a:extLst>
          </p:cNvPr>
          <p:cNvSpPr/>
          <p:nvPr/>
        </p:nvSpPr>
        <p:spPr>
          <a:xfrm>
            <a:off x="1558910" y="1924441"/>
            <a:ext cx="652538" cy="1402957"/>
          </a:xfrm>
          <a:custGeom>
            <a:avLst/>
            <a:gdLst/>
            <a:ahLst/>
            <a:cxnLst/>
            <a:rect l="0" t="0" r="0" b="0"/>
            <a:pathLst>
              <a:path>
                <a:moveTo>
                  <a:pt x="0" y="1402957"/>
                </a:moveTo>
                <a:lnTo>
                  <a:pt x="326269" y="1402957"/>
                </a:lnTo>
                <a:lnTo>
                  <a:pt x="326269" y="0"/>
                </a:lnTo>
                <a:lnTo>
                  <a:pt x="652538" y="0"/>
                </a:lnTo>
              </a:path>
            </a:pathLst>
          </a:custGeom>
          <a:noFill/>
        </p:spPr>
        <p:style>
          <a:lnRef idx="2">
            <a:schemeClr val="accent3">
              <a:hueOff val="0"/>
              <a:satOff val="0"/>
              <a:lumOff val="0"/>
              <a:alphaOff val="0"/>
            </a:schemeClr>
          </a:lnRef>
          <a:fillRef idx="0">
            <a:scrgbClr r="0" g="0" b="0"/>
          </a:fillRef>
          <a:effectRef idx="0">
            <a:schemeClr val="accent2">
              <a:tint val="90000"/>
              <a:hueOff val="0"/>
              <a:satOff val="0"/>
              <a:lumOff val="0"/>
              <a:alphaOff val="0"/>
            </a:schemeClr>
          </a:effectRef>
          <a:fontRef idx="minor">
            <a:schemeClr val="tx1">
              <a:hueOff val="0"/>
              <a:satOff val="0"/>
              <a:lumOff val="0"/>
              <a:alphaOff val="0"/>
            </a:schemeClr>
          </a:fontRef>
        </p:style>
        <p:txBody>
          <a:bodyPr/>
          <a:lstStyle/>
          <a:p>
            <a:endParaRPr lang="en-SG"/>
          </a:p>
        </p:txBody>
      </p:sp>
      <p:sp>
        <p:nvSpPr>
          <p:cNvPr id="33" name="Freeform: Shape 32">
            <a:extLst>
              <a:ext uri="{FF2B5EF4-FFF2-40B4-BE49-F238E27FC236}">
                <a16:creationId xmlns:a16="http://schemas.microsoft.com/office/drawing/2014/main" id="{89E95727-7749-7B76-70D8-2F2A812FCA2B}"/>
              </a:ext>
            </a:extLst>
          </p:cNvPr>
          <p:cNvSpPr/>
          <p:nvPr/>
        </p:nvSpPr>
        <p:spPr>
          <a:xfrm>
            <a:off x="4590221" y="475764"/>
            <a:ext cx="652538" cy="91440"/>
          </a:xfrm>
          <a:custGeom>
            <a:avLst/>
            <a:gdLst/>
            <a:ahLst/>
            <a:cxnLst/>
            <a:rect l="0" t="0" r="0" b="0"/>
            <a:pathLst>
              <a:path>
                <a:moveTo>
                  <a:pt x="0" y="45720"/>
                </a:moveTo>
                <a:lnTo>
                  <a:pt x="652538" y="45720"/>
                </a:lnTo>
              </a:path>
            </a:pathLst>
          </a:custGeom>
          <a:noFill/>
        </p:spPr>
        <p:style>
          <a:lnRef idx="2">
            <a:schemeClr val="accent4">
              <a:hueOff val="0"/>
              <a:satOff val="0"/>
              <a:lumOff val="0"/>
              <a:alphaOff val="0"/>
            </a:schemeClr>
          </a:lnRef>
          <a:fillRef idx="0">
            <a:scrgbClr r="0" g="0" b="0"/>
          </a:fillRef>
          <a:effectRef idx="0">
            <a:schemeClr val="accent2">
              <a:tint val="70000"/>
              <a:hueOff val="0"/>
              <a:satOff val="0"/>
              <a:lumOff val="0"/>
              <a:alphaOff val="0"/>
            </a:schemeClr>
          </a:effectRef>
          <a:fontRef idx="minor">
            <a:schemeClr val="tx1">
              <a:hueOff val="0"/>
              <a:satOff val="0"/>
              <a:lumOff val="0"/>
              <a:alphaOff val="0"/>
            </a:schemeClr>
          </a:fontRef>
        </p:style>
        <p:txBody>
          <a:bodyPr/>
          <a:lstStyle/>
          <a:p>
            <a:endParaRPr lang="en-SG"/>
          </a:p>
        </p:txBody>
      </p:sp>
      <p:sp>
        <p:nvSpPr>
          <p:cNvPr id="34" name="Freeform: Shape 33">
            <a:extLst>
              <a:ext uri="{FF2B5EF4-FFF2-40B4-BE49-F238E27FC236}">
                <a16:creationId xmlns:a16="http://schemas.microsoft.com/office/drawing/2014/main" id="{D1CD700B-9630-D8C3-CD90-40D420737AAE}"/>
              </a:ext>
            </a:extLst>
          </p:cNvPr>
          <p:cNvSpPr/>
          <p:nvPr/>
        </p:nvSpPr>
        <p:spPr>
          <a:xfrm>
            <a:off x="1558910" y="521484"/>
            <a:ext cx="652538" cy="2805915"/>
          </a:xfrm>
          <a:custGeom>
            <a:avLst/>
            <a:gdLst/>
            <a:ahLst/>
            <a:cxnLst/>
            <a:rect l="0" t="0" r="0" b="0"/>
            <a:pathLst>
              <a:path>
                <a:moveTo>
                  <a:pt x="0" y="2805915"/>
                </a:moveTo>
                <a:lnTo>
                  <a:pt x="326269" y="2805915"/>
                </a:lnTo>
                <a:lnTo>
                  <a:pt x="326269" y="0"/>
                </a:lnTo>
                <a:lnTo>
                  <a:pt x="652538" y="0"/>
                </a:lnTo>
              </a:path>
            </a:pathLst>
          </a:custGeom>
          <a:noFill/>
        </p:spPr>
        <p:style>
          <a:lnRef idx="2">
            <a:schemeClr val="accent3">
              <a:hueOff val="0"/>
              <a:satOff val="0"/>
              <a:lumOff val="0"/>
              <a:alphaOff val="0"/>
            </a:schemeClr>
          </a:lnRef>
          <a:fillRef idx="0">
            <a:scrgbClr r="0" g="0" b="0"/>
          </a:fillRef>
          <a:effectRef idx="0">
            <a:schemeClr val="accent2">
              <a:tint val="90000"/>
              <a:hueOff val="0"/>
              <a:satOff val="0"/>
              <a:lumOff val="0"/>
              <a:alphaOff val="0"/>
            </a:schemeClr>
          </a:effectRef>
          <a:fontRef idx="minor">
            <a:schemeClr val="tx1">
              <a:hueOff val="0"/>
              <a:satOff val="0"/>
              <a:lumOff val="0"/>
              <a:alphaOff val="0"/>
            </a:schemeClr>
          </a:fontRef>
        </p:style>
        <p:txBody>
          <a:bodyPr/>
          <a:lstStyle/>
          <a:p>
            <a:endParaRPr lang="en-SG"/>
          </a:p>
        </p:txBody>
      </p:sp>
      <p:sp>
        <p:nvSpPr>
          <p:cNvPr id="35" name="Freeform: Shape 34">
            <a:extLst>
              <a:ext uri="{FF2B5EF4-FFF2-40B4-BE49-F238E27FC236}">
                <a16:creationId xmlns:a16="http://schemas.microsoft.com/office/drawing/2014/main" id="{914DB99A-54A4-F62B-0689-C8A42C08FB17}"/>
              </a:ext>
            </a:extLst>
          </p:cNvPr>
          <p:cNvSpPr/>
          <p:nvPr/>
        </p:nvSpPr>
        <p:spPr>
          <a:xfrm>
            <a:off x="81022" y="1136891"/>
            <a:ext cx="1477887" cy="4091025"/>
          </a:xfrm>
          <a:custGeom>
            <a:avLst/>
            <a:gdLst>
              <a:gd name="connsiteX0" fmla="*/ 0 w 3262692"/>
              <a:gd name="connsiteY0" fmla="*/ 0 h 995121"/>
              <a:gd name="connsiteX1" fmla="*/ 3262692 w 3262692"/>
              <a:gd name="connsiteY1" fmla="*/ 0 h 995121"/>
              <a:gd name="connsiteX2" fmla="*/ 3262692 w 3262692"/>
              <a:gd name="connsiteY2" fmla="*/ 995121 h 995121"/>
              <a:gd name="connsiteX3" fmla="*/ 0 w 3262692"/>
              <a:gd name="connsiteY3" fmla="*/ 995121 h 995121"/>
              <a:gd name="connsiteX4" fmla="*/ 0 w 3262692"/>
              <a:gd name="connsiteY4" fmla="*/ 0 h 9951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2692" h="995121">
                <a:moveTo>
                  <a:pt x="0" y="0"/>
                </a:moveTo>
                <a:lnTo>
                  <a:pt x="3262692" y="0"/>
                </a:lnTo>
                <a:lnTo>
                  <a:pt x="3262692" y="995121"/>
                </a:lnTo>
                <a:lnTo>
                  <a:pt x="0" y="995121"/>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vi-VN" sz="3200" b="1" kern="1200" dirty="0">
                <a:solidFill>
                  <a:schemeClr val="bg1"/>
                </a:solidFill>
                <a:latin typeface="Times New Roman" panose="02020603050405020304" pitchFamily="18" charset="0"/>
                <a:cs typeface="Times New Roman" panose="02020603050405020304" pitchFamily="18" charset="0"/>
              </a:rPr>
              <a:t>Hình tượng nhân vật Kiều Nguyệt Nga</a:t>
            </a:r>
            <a:endParaRPr lang="en-SG" sz="3200" kern="1200" dirty="0">
              <a:solidFill>
                <a:schemeClr val="bg1"/>
              </a:solidFill>
              <a:latin typeface="Times New Roman" panose="02020603050405020304" pitchFamily="18" charset="0"/>
              <a:cs typeface="Times New Roman" panose="02020603050405020304" pitchFamily="18" charset="0"/>
            </a:endParaRPr>
          </a:p>
        </p:txBody>
      </p:sp>
      <p:sp>
        <p:nvSpPr>
          <p:cNvPr id="36" name="Freeform: Shape 35">
            <a:extLst>
              <a:ext uri="{FF2B5EF4-FFF2-40B4-BE49-F238E27FC236}">
                <a16:creationId xmlns:a16="http://schemas.microsoft.com/office/drawing/2014/main" id="{21BC9C3E-B10C-4321-0750-3AAA5ECBDA2D}"/>
              </a:ext>
            </a:extLst>
          </p:cNvPr>
          <p:cNvSpPr/>
          <p:nvPr/>
        </p:nvSpPr>
        <p:spPr>
          <a:xfrm>
            <a:off x="2211448" y="23923"/>
            <a:ext cx="2534172" cy="995121"/>
          </a:xfrm>
          <a:custGeom>
            <a:avLst/>
            <a:gdLst>
              <a:gd name="connsiteX0" fmla="*/ 0 w 3262692"/>
              <a:gd name="connsiteY0" fmla="*/ 0 h 995121"/>
              <a:gd name="connsiteX1" fmla="*/ 3262692 w 3262692"/>
              <a:gd name="connsiteY1" fmla="*/ 0 h 995121"/>
              <a:gd name="connsiteX2" fmla="*/ 3262692 w 3262692"/>
              <a:gd name="connsiteY2" fmla="*/ 995121 h 995121"/>
              <a:gd name="connsiteX3" fmla="*/ 0 w 3262692"/>
              <a:gd name="connsiteY3" fmla="*/ 995121 h 995121"/>
              <a:gd name="connsiteX4" fmla="*/ 0 w 3262692"/>
              <a:gd name="connsiteY4" fmla="*/ 0 h 9951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2692" h="995121">
                <a:moveTo>
                  <a:pt x="0" y="0"/>
                </a:moveTo>
                <a:lnTo>
                  <a:pt x="3262692" y="0"/>
                </a:lnTo>
                <a:lnTo>
                  <a:pt x="3262692" y="995121"/>
                </a:lnTo>
                <a:lnTo>
                  <a:pt x="0" y="995121"/>
                </a:lnTo>
                <a:lnTo>
                  <a:pt x="0" y="0"/>
                </a:lnTo>
                <a:close/>
              </a:path>
            </a:pathLst>
          </a:custGeom>
          <a:solidFill>
            <a:srgbClr val="DEF1ED"/>
          </a:solid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vi-VN" sz="2800" kern="1200" dirty="0">
                <a:solidFill>
                  <a:schemeClr val="tx1"/>
                </a:solidFill>
                <a:latin typeface="Times New Roman" panose="02020603050405020304" pitchFamily="18" charset="0"/>
                <a:cs typeface="Times New Roman" panose="02020603050405020304" pitchFamily="18" charset="0"/>
              </a:rPr>
              <a:t>Thái độ đối với Lục Vân Tiên</a:t>
            </a:r>
            <a:endParaRPr lang="en-SG" sz="2800" kern="1200" dirty="0">
              <a:solidFill>
                <a:schemeClr val="tx1"/>
              </a:solidFill>
              <a:latin typeface="Times New Roman" panose="02020603050405020304" pitchFamily="18" charset="0"/>
              <a:cs typeface="Times New Roman" panose="02020603050405020304" pitchFamily="18" charset="0"/>
            </a:endParaRPr>
          </a:p>
        </p:txBody>
      </p:sp>
      <p:sp>
        <p:nvSpPr>
          <p:cNvPr id="37" name="Freeform: Shape 36">
            <a:extLst>
              <a:ext uri="{FF2B5EF4-FFF2-40B4-BE49-F238E27FC236}">
                <a16:creationId xmlns:a16="http://schemas.microsoft.com/office/drawing/2014/main" id="{BA2F39FC-3156-A049-8B46-3F48145D92A4}"/>
              </a:ext>
            </a:extLst>
          </p:cNvPr>
          <p:cNvSpPr/>
          <p:nvPr/>
        </p:nvSpPr>
        <p:spPr>
          <a:xfrm>
            <a:off x="5242759" y="138224"/>
            <a:ext cx="6809964" cy="711291"/>
          </a:xfrm>
          <a:custGeom>
            <a:avLst/>
            <a:gdLst>
              <a:gd name="connsiteX0" fmla="*/ 0 w 3262692"/>
              <a:gd name="connsiteY0" fmla="*/ 0 h 995121"/>
              <a:gd name="connsiteX1" fmla="*/ 3262692 w 3262692"/>
              <a:gd name="connsiteY1" fmla="*/ 0 h 995121"/>
              <a:gd name="connsiteX2" fmla="*/ 3262692 w 3262692"/>
              <a:gd name="connsiteY2" fmla="*/ 995121 h 995121"/>
              <a:gd name="connsiteX3" fmla="*/ 0 w 3262692"/>
              <a:gd name="connsiteY3" fmla="*/ 995121 h 995121"/>
              <a:gd name="connsiteX4" fmla="*/ 0 w 3262692"/>
              <a:gd name="connsiteY4" fmla="*/ 0 h 9951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2692" h="995121">
                <a:moveTo>
                  <a:pt x="0" y="0"/>
                </a:moveTo>
                <a:lnTo>
                  <a:pt x="3262692" y="0"/>
                </a:lnTo>
                <a:lnTo>
                  <a:pt x="3262692" y="995121"/>
                </a:lnTo>
                <a:lnTo>
                  <a:pt x="0" y="995121"/>
                </a:lnTo>
                <a:lnTo>
                  <a:pt x="0" y="0"/>
                </a:lnTo>
                <a:close/>
              </a:path>
            </a:pathLst>
          </a:custGeom>
          <a:solidFill>
            <a:schemeClr val="bg1"/>
          </a:solidFill>
          <a:ln>
            <a:solidFill>
              <a:schemeClr val="tx1"/>
            </a:solidFill>
          </a:ln>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vi-VN" sz="2800" kern="1200" dirty="0">
                <a:solidFill>
                  <a:schemeClr val="tx1"/>
                </a:solidFill>
                <a:latin typeface="Times New Roman" panose="02020603050405020304" pitchFamily="18" charset="0"/>
                <a:cs typeface="Times New Roman" panose="02020603050405020304" pitchFamily="18" charset="0"/>
              </a:rPr>
              <a:t>biết ơn </a:t>
            </a:r>
            <a:r>
              <a:rPr lang="vi-VN" sz="280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a:t>
            </a:r>
            <a:r>
              <a:rPr lang="vi-VN" sz="2800" kern="1200" dirty="0">
                <a:solidFill>
                  <a:schemeClr val="tx1"/>
                </a:solidFill>
                <a:latin typeface="Times New Roman" panose="02020603050405020304" pitchFamily="18" charset="0"/>
                <a:cs typeface="Times New Roman" panose="02020603050405020304" pitchFamily="18" charset="0"/>
              </a:rPr>
              <a:t> trọng nghĩa.</a:t>
            </a:r>
            <a:endParaRPr lang="en-SG" sz="2800" kern="1200" dirty="0">
              <a:solidFill>
                <a:schemeClr val="tx1"/>
              </a:solidFill>
              <a:latin typeface="Times New Roman" panose="02020603050405020304" pitchFamily="18" charset="0"/>
              <a:cs typeface="Times New Roman" panose="02020603050405020304" pitchFamily="18" charset="0"/>
            </a:endParaRPr>
          </a:p>
        </p:txBody>
      </p:sp>
      <p:sp>
        <p:nvSpPr>
          <p:cNvPr id="38" name="Freeform: Shape 37">
            <a:extLst>
              <a:ext uri="{FF2B5EF4-FFF2-40B4-BE49-F238E27FC236}">
                <a16:creationId xmlns:a16="http://schemas.microsoft.com/office/drawing/2014/main" id="{48C23D24-6747-27D0-DC5D-AEE5EE2D9F4F}"/>
              </a:ext>
            </a:extLst>
          </p:cNvPr>
          <p:cNvSpPr/>
          <p:nvPr/>
        </p:nvSpPr>
        <p:spPr>
          <a:xfrm>
            <a:off x="2211448" y="1426881"/>
            <a:ext cx="2534172" cy="995121"/>
          </a:xfrm>
          <a:custGeom>
            <a:avLst/>
            <a:gdLst>
              <a:gd name="connsiteX0" fmla="*/ 0 w 3262692"/>
              <a:gd name="connsiteY0" fmla="*/ 0 h 995121"/>
              <a:gd name="connsiteX1" fmla="*/ 3262692 w 3262692"/>
              <a:gd name="connsiteY1" fmla="*/ 0 h 995121"/>
              <a:gd name="connsiteX2" fmla="*/ 3262692 w 3262692"/>
              <a:gd name="connsiteY2" fmla="*/ 995121 h 995121"/>
              <a:gd name="connsiteX3" fmla="*/ 0 w 3262692"/>
              <a:gd name="connsiteY3" fmla="*/ 995121 h 995121"/>
              <a:gd name="connsiteX4" fmla="*/ 0 w 3262692"/>
              <a:gd name="connsiteY4" fmla="*/ 0 h 9951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2692" h="995121">
                <a:moveTo>
                  <a:pt x="0" y="0"/>
                </a:moveTo>
                <a:lnTo>
                  <a:pt x="3262692" y="0"/>
                </a:lnTo>
                <a:lnTo>
                  <a:pt x="3262692" y="995121"/>
                </a:lnTo>
                <a:lnTo>
                  <a:pt x="0" y="995121"/>
                </a:lnTo>
                <a:lnTo>
                  <a:pt x="0" y="0"/>
                </a:lnTo>
                <a:close/>
              </a:path>
            </a:pathLst>
          </a:custGeom>
          <a:solidFill>
            <a:srgbClr val="F1DD9E"/>
          </a:solid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vi-VN" sz="2800" kern="1200" dirty="0">
                <a:solidFill>
                  <a:schemeClr val="tx1"/>
                </a:solidFill>
                <a:latin typeface="Times New Roman" panose="02020603050405020304" pitchFamily="18" charset="0"/>
                <a:cs typeface="Times New Roman" panose="02020603050405020304" pitchFamily="18" charset="0"/>
              </a:rPr>
              <a:t>Cử chỉ</a:t>
            </a:r>
            <a:endParaRPr lang="en-SG" sz="2800" kern="1200" dirty="0">
              <a:solidFill>
                <a:schemeClr val="tx1"/>
              </a:solidFill>
              <a:latin typeface="Times New Roman" panose="02020603050405020304" pitchFamily="18" charset="0"/>
              <a:cs typeface="Times New Roman" panose="02020603050405020304" pitchFamily="18" charset="0"/>
            </a:endParaRPr>
          </a:p>
        </p:txBody>
      </p:sp>
      <p:sp>
        <p:nvSpPr>
          <p:cNvPr id="39" name="Freeform: Shape 38">
            <a:extLst>
              <a:ext uri="{FF2B5EF4-FFF2-40B4-BE49-F238E27FC236}">
                <a16:creationId xmlns:a16="http://schemas.microsoft.com/office/drawing/2014/main" id="{661BFBE1-07FE-3696-E400-CB4C6E9398FC}"/>
              </a:ext>
            </a:extLst>
          </p:cNvPr>
          <p:cNvSpPr/>
          <p:nvPr/>
        </p:nvSpPr>
        <p:spPr>
          <a:xfrm>
            <a:off x="5242759" y="1019044"/>
            <a:ext cx="6809964" cy="1443599"/>
          </a:xfrm>
          <a:custGeom>
            <a:avLst/>
            <a:gdLst>
              <a:gd name="connsiteX0" fmla="*/ 0 w 3262692"/>
              <a:gd name="connsiteY0" fmla="*/ 0 h 995121"/>
              <a:gd name="connsiteX1" fmla="*/ 3262692 w 3262692"/>
              <a:gd name="connsiteY1" fmla="*/ 0 h 995121"/>
              <a:gd name="connsiteX2" fmla="*/ 3262692 w 3262692"/>
              <a:gd name="connsiteY2" fmla="*/ 995121 h 995121"/>
              <a:gd name="connsiteX3" fmla="*/ 0 w 3262692"/>
              <a:gd name="connsiteY3" fmla="*/ 995121 h 995121"/>
              <a:gd name="connsiteX4" fmla="*/ 0 w 3262692"/>
              <a:gd name="connsiteY4" fmla="*/ 0 h 9951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2692" h="995121">
                <a:moveTo>
                  <a:pt x="0" y="0"/>
                </a:moveTo>
                <a:lnTo>
                  <a:pt x="3262692" y="0"/>
                </a:lnTo>
                <a:lnTo>
                  <a:pt x="3262692" y="995121"/>
                </a:lnTo>
                <a:lnTo>
                  <a:pt x="0" y="995121"/>
                </a:lnTo>
                <a:lnTo>
                  <a:pt x="0" y="0"/>
                </a:lnTo>
                <a:close/>
              </a:path>
            </a:pathLst>
          </a:custGeom>
          <a:solidFill>
            <a:schemeClr val="bg1"/>
          </a:solidFill>
          <a:ln>
            <a:solidFill>
              <a:schemeClr val="tx1"/>
            </a:solidFill>
          </a:ln>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vi-VN" sz="2800" kern="1200" dirty="0">
                <a:solidFill>
                  <a:schemeClr val="tx1"/>
                </a:solidFill>
                <a:latin typeface="Times New Roman" panose="02020603050405020304" pitchFamily="18" charset="0"/>
                <a:cs typeface="Times New Roman" panose="02020603050405020304" pitchFamily="18" charset="0"/>
              </a:rPr>
              <a:t>cúi đầu lạy; lời nói: thưa, gửi: </a:t>
            </a:r>
            <a:r>
              <a:rPr lang="en-US" sz="2800" i="1" kern="1200" dirty="0">
                <a:solidFill>
                  <a:schemeClr val="tx1"/>
                </a:solidFill>
                <a:latin typeface="Times New Roman" panose="02020603050405020304" pitchFamily="18" charset="0"/>
                <a:cs typeface="Times New Roman" panose="02020603050405020304" pitchFamily="18" charset="0"/>
              </a:rPr>
              <a:t>“</a:t>
            </a:r>
            <a:r>
              <a:rPr lang="en-US" sz="2800" i="1" kern="1200" dirty="0" err="1">
                <a:solidFill>
                  <a:schemeClr val="tx1"/>
                </a:solidFill>
                <a:latin typeface="Times New Roman" panose="02020603050405020304" pitchFamily="18" charset="0"/>
                <a:cs typeface="Times New Roman" panose="02020603050405020304" pitchFamily="18" charset="0"/>
              </a:rPr>
              <a:t>Thưa</a:t>
            </a:r>
            <a:r>
              <a:rPr lang="en-US" sz="2800" i="1" kern="1200" dirty="0">
                <a:solidFill>
                  <a:schemeClr val="tx1"/>
                </a:solidFill>
                <a:latin typeface="Times New Roman" panose="02020603050405020304" pitchFamily="18" charset="0"/>
                <a:cs typeface="Times New Roman" panose="02020603050405020304" pitchFamily="18" charset="0"/>
              </a:rPr>
              <a:t> </a:t>
            </a:r>
            <a:r>
              <a:rPr lang="en-US" sz="2800" i="1" kern="1200" dirty="0" err="1">
                <a:solidFill>
                  <a:schemeClr val="tx1"/>
                </a:solidFill>
                <a:latin typeface="Times New Roman" panose="02020603050405020304" pitchFamily="18" charset="0"/>
                <a:cs typeface="Times New Roman" panose="02020603050405020304" pitchFamily="18" charset="0"/>
              </a:rPr>
              <a:t>rằng</a:t>
            </a:r>
            <a:r>
              <a:rPr lang="en-US" sz="2800" i="1" kern="1200" dirty="0">
                <a:solidFill>
                  <a:schemeClr val="tx1"/>
                </a:solidFill>
                <a:latin typeface="Times New Roman" panose="02020603050405020304" pitchFamily="18" charset="0"/>
                <a:cs typeface="Times New Roman" panose="02020603050405020304" pitchFamily="18" charset="0"/>
              </a:rPr>
              <a:t>,…/ Xin </a:t>
            </a:r>
            <a:r>
              <a:rPr lang="en-US" sz="2800" i="1" kern="1200" dirty="0" err="1">
                <a:solidFill>
                  <a:schemeClr val="tx1"/>
                </a:solidFill>
                <a:latin typeface="Times New Roman" panose="02020603050405020304" pitchFamily="18" charset="0"/>
                <a:cs typeface="Times New Roman" panose="02020603050405020304" pitchFamily="18" charset="0"/>
              </a:rPr>
              <a:t>cho</a:t>
            </a:r>
            <a:r>
              <a:rPr lang="en-US" sz="2800" i="1" kern="1200" dirty="0">
                <a:solidFill>
                  <a:schemeClr val="tx1"/>
                </a:solidFill>
                <a:latin typeface="Times New Roman" panose="02020603050405020304" pitchFamily="18" charset="0"/>
                <a:cs typeface="Times New Roman" panose="02020603050405020304" pitchFamily="18" charset="0"/>
              </a:rPr>
              <a:t> </a:t>
            </a:r>
            <a:r>
              <a:rPr lang="en-US" sz="2800" i="1" kern="1200" dirty="0" err="1">
                <a:solidFill>
                  <a:schemeClr val="tx1"/>
                </a:solidFill>
                <a:latin typeface="Times New Roman" panose="02020603050405020304" pitchFamily="18" charset="0"/>
                <a:cs typeface="Times New Roman" panose="02020603050405020304" pitchFamily="18" charset="0"/>
              </a:rPr>
              <a:t>tiện</a:t>
            </a:r>
            <a:r>
              <a:rPr lang="en-US" sz="2800" i="1" kern="1200" dirty="0">
                <a:solidFill>
                  <a:schemeClr val="tx1"/>
                </a:solidFill>
                <a:latin typeface="Times New Roman" panose="02020603050405020304" pitchFamily="18" charset="0"/>
                <a:cs typeface="Times New Roman" panose="02020603050405020304" pitchFamily="18" charset="0"/>
              </a:rPr>
              <a:t> </a:t>
            </a:r>
            <a:r>
              <a:rPr lang="en-US" sz="2800" i="1" kern="1200" dirty="0" err="1">
                <a:solidFill>
                  <a:schemeClr val="tx1"/>
                </a:solidFill>
                <a:latin typeface="Times New Roman" panose="02020603050405020304" pitchFamily="18" charset="0"/>
                <a:cs typeface="Times New Roman" panose="02020603050405020304" pitchFamily="18" charset="0"/>
              </a:rPr>
              <a:t>thiếp</a:t>
            </a:r>
            <a:r>
              <a:rPr lang="en-US" sz="2800" i="1" kern="1200" dirty="0">
                <a:solidFill>
                  <a:schemeClr val="tx1"/>
                </a:solidFill>
                <a:latin typeface="Times New Roman" panose="02020603050405020304" pitchFamily="18" charset="0"/>
                <a:cs typeface="Times New Roman" panose="02020603050405020304" pitchFamily="18" charset="0"/>
              </a:rPr>
              <a:t> </a:t>
            </a:r>
            <a:r>
              <a:rPr lang="en-US" sz="2800" i="1" kern="1200" dirty="0" err="1">
                <a:solidFill>
                  <a:schemeClr val="tx1"/>
                </a:solidFill>
                <a:latin typeface="Times New Roman" panose="02020603050405020304" pitchFamily="18" charset="0"/>
                <a:cs typeface="Times New Roman" panose="02020603050405020304" pitchFamily="18" charset="0"/>
              </a:rPr>
              <a:t>lạy</a:t>
            </a:r>
            <a:r>
              <a:rPr lang="en-US" sz="2800" i="1" kern="1200" dirty="0">
                <a:solidFill>
                  <a:schemeClr val="tx1"/>
                </a:solidFill>
                <a:latin typeface="Times New Roman" panose="02020603050405020304" pitchFamily="18" charset="0"/>
                <a:cs typeface="Times New Roman" panose="02020603050405020304" pitchFamily="18" charset="0"/>
              </a:rPr>
              <a:t> </a:t>
            </a:r>
            <a:r>
              <a:rPr lang="en-US" sz="2800" i="1" kern="1200" dirty="0" err="1">
                <a:solidFill>
                  <a:schemeClr val="tx1"/>
                </a:solidFill>
                <a:latin typeface="Times New Roman" panose="02020603050405020304" pitchFamily="18" charset="0"/>
                <a:cs typeface="Times New Roman" panose="02020603050405020304" pitchFamily="18" charset="0"/>
              </a:rPr>
              <a:t>rồi</a:t>
            </a:r>
            <a:r>
              <a:rPr lang="en-US" sz="2800" i="1" kern="1200" dirty="0">
                <a:solidFill>
                  <a:schemeClr val="tx1"/>
                </a:solidFill>
                <a:latin typeface="Times New Roman" panose="02020603050405020304" pitchFamily="18" charset="0"/>
                <a:cs typeface="Times New Roman" panose="02020603050405020304" pitchFamily="18" charset="0"/>
              </a:rPr>
              <a:t> </a:t>
            </a:r>
            <a:r>
              <a:rPr lang="en-US" sz="2800" i="1" kern="1200" dirty="0" err="1">
                <a:solidFill>
                  <a:schemeClr val="tx1"/>
                </a:solidFill>
                <a:latin typeface="Times New Roman" panose="02020603050405020304" pitchFamily="18" charset="0"/>
                <a:cs typeface="Times New Roman" panose="02020603050405020304" pitchFamily="18" charset="0"/>
              </a:rPr>
              <a:t>sẽ</a:t>
            </a:r>
            <a:r>
              <a:rPr lang="en-US" sz="2800" i="1" kern="1200" dirty="0">
                <a:solidFill>
                  <a:schemeClr val="tx1"/>
                </a:solidFill>
                <a:latin typeface="Times New Roman" panose="02020603050405020304" pitchFamily="18" charset="0"/>
                <a:cs typeface="Times New Roman" panose="02020603050405020304" pitchFamily="18" charset="0"/>
              </a:rPr>
              <a:t> </a:t>
            </a:r>
            <a:r>
              <a:rPr lang="en-US" sz="2800" i="1" kern="1200" dirty="0" err="1">
                <a:solidFill>
                  <a:schemeClr val="tx1"/>
                </a:solidFill>
                <a:latin typeface="Times New Roman" panose="02020603050405020304" pitchFamily="18" charset="0"/>
                <a:cs typeface="Times New Roman" panose="02020603050405020304" pitchFamily="18" charset="0"/>
              </a:rPr>
              <a:t>thưa</a:t>
            </a:r>
            <a:r>
              <a:rPr lang="en-US" sz="2800" i="1" kern="1200" dirty="0">
                <a:solidFill>
                  <a:schemeClr val="tx1"/>
                </a:solidFill>
                <a:latin typeface="Times New Roman" panose="02020603050405020304" pitchFamily="18" charset="0"/>
                <a:cs typeface="Times New Roman" panose="02020603050405020304" pitchFamily="18" charset="0"/>
              </a:rPr>
              <a:t>…”.</a:t>
            </a:r>
            <a:r>
              <a:rPr lang="en-US" sz="2800" kern="1200" dirty="0">
                <a:solidFill>
                  <a:schemeClr val="tx1"/>
                </a:solidFill>
                <a:latin typeface="Times New Roman" panose="02020603050405020304" pitchFamily="18" charset="0"/>
                <a:cs typeface="Times New Roman" panose="02020603050405020304" pitchFamily="18" charset="0"/>
              </a:rPr>
              <a:t> </a:t>
            </a:r>
            <a:r>
              <a:rPr lang="vi-VN" sz="280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a:t>
            </a:r>
            <a:r>
              <a:rPr lang="vi-VN" sz="2800" kern="1200" dirty="0">
                <a:solidFill>
                  <a:schemeClr val="tx1"/>
                </a:solidFill>
                <a:latin typeface="Times New Roman" panose="02020603050405020304" pitchFamily="18" charset="0"/>
                <a:cs typeface="Times New Roman" panose="02020603050405020304" pitchFamily="18" charset="0"/>
              </a:rPr>
              <a:t> lễ phép, khiêm nhường, đoan trang, khuôn phép</a:t>
            </a:r>
            <a:endParaRPr lang="en-SG" sz="2800" kern="1200" dirty="0">
              <a:solidFill>
                <a:schemeClr val="tx1"/>
              </a:solidFill>
              <a:latin typeface="Times New Roman" panose="02020603050405020304" pitchFamily="18" charset="0"/>
              <a:cs typeface="Times New Roman" panose="02020603050405020304" pitchFamily="18" charset="0"/>
            </a:endParaRPr>
          </a:p>
        </p:txBody>
      </p:sp>
      <p:sp>
        <p:nvSpPr>
          <p:cNvPr id="40" name="Freeform: Shape 39">
            <a:extLst>
              <a:ext uri="{FF2B5EF4-FFF2-40B4-BE49-F238E27FC236}">
                <a16:creationId xmlns:a16="http://schemas.microsoft.com/office/drawing/2014/main" id="{DBDBD905-5BF5-AC7A-94CC-D9ECA391C7DF}"/>
              </a:ext>
            </a:extLst>
          </p:cNvPr>
          <p:cNvSpPr/>
          <p:nvPr/>
        </p:nvSpPr>
        <p:spPr>
          <a:xfrm>
            <a:off x="2211448" y="2829838"/>
            <a:ext cx="2534172" cy="995121"/>
          </a:xfrm>
          <a:custGeom>
            <a:avLst/>
            <a:gdLst>
              <a:gd name="connsiteX0" fmla="*/ 0 w 3262692"/>
              <a:gd name="connsiteY0" fmla="*/ 0 h 995121"/>
              <a:gd name="connsiteX1" fmla="*/ 3262692 w 3262692"/>
              <a:gd name="connsiteY1" fmla="*/ 0 h 995121"/>
              <a:gd name="connsiteX2" fmla="*/ 3262692 w 3262692"/>
              <a:gd name="connsiteY2" fmla="*/ 995121 h 995121"/>
              <a:gd name="connsiteX3" fmla="*/ 0 w 3262692"/>
              <a:gd name="connsiteY3" fmla="*/ 995121 h 995121"/>
              <a:gd name="connsiteX4" fmla="*/ 0 w 3262692"/>
              <a:gd name="connsiteY4" fmla="*/ 0 h 9951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2692" h="995121">
                <a:moveTo>
                  <a:pt x="0" y="0"/>
                </a:moveTo>
                <a:lnTo>
                  <a:pt x="3262692" y="0"/>
                </a:lnTo>
                <a:lnTo>
                  <a:pt x="3262692" y="995121"/>
                </a:lnTo>
                <a:lnTo>
                  <a:pt x="0" y="995121"/>
                </a:lnTo>
                <a:lnTo>
                  <a:pt x="0" y="0"/>
                </a:lnTo>
                <a:close/>
              </a:path>
            </a:pathLst>
          </a:custGeom>
          <a:solidFill>
            <a:srgbClr val="E2F0D9"/>
          </a:solid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vi-VN" sz="2800" kern="1200" dirty="0">
                <a:solidFill>
                  <a:schemeClr val="tx1"/>
                </a:solidFill>
                <a:latin typeface="Times New Roman" panose="02020603050405020304" pitchFamily="18" charset="0"/>
                <a:cs typeface="Times New Roman" panose="02020603050405020304" pitchFamily="18" charset="0"/>
              </a:rPr>
              <a:t>Cư xử</a:t>
            </a:r>
            <a:endParaRPr lang="en-SG" sz="2800" kern="1200" dirty="0">
              <a:solidFill>
                <a:schemeClr val="tx1"/>
              </a:solidFill>
              <a:latin typeface="Times New Roman" panose="02020603050405020304" pitchFamily="18" charset="0"/>
              <a:cs typeface="Times New Roman" panose="02020603050405020304" pitchFamily="18" charset="0"/>
            </a:endParaRPr>
          </a:p>
        </p:txBody>
      </p:sp>
      <p:sp>
        <p:nvSpPr>
          <p:cNvPr id="41" name="Freeform: Shape 40">
            <a:extLst>
              <a:ext uri="{FF2B5EF4-FFF2-40B4-BE49-F238E27FC236}">
                <a16:creationId xmlns:a16="http://schemas.microsoft.com/office/drawing/2014/main" id="{1E849F70-57B7-0BB4-8978-937142F94050}"/>
              </a:ext>
            </a:extLst>
          </p:cNvPr>
          <p:cNvSpPr/>
          <p:nvPr/>
        </p:nvSpPr>
        <p:spPr>
          <a:xfrm>
            <a:off x="5242759" y="2625484"/>
            <a:ext cx="6809964" cy="1148676"/>
          </a:xfrm>
          <a:custGeom>
            <a:avLst/>
            <a:gdLst>
              <a:gd name="connsiteX0" fmla="*/ 0 w 3262692"/>
              <a:gd name="connsiteY0" fmla="*/ 0 h 995121"/>
              <a:gd name="connsiteX1" fmla="*/ 3262692 w 3262692"/>
              <a:gd name="connsiteY1" fmla="*/ 0 h 995121"/>
              <a:gd name="connsiteX2" fmla="*/ 3262692 w 3262692"/>
              <a:gd name="connsiteY2" fmla="*/ 995121 h 995121"/>
              <a:gd name="connsiteX3" fmla="*/ 0 w 3262692"/>
              <a:gd name="connsiteY3" fmla="*/ 995121 h 995121"/>
              <a:gd name="connsiteX4" fmla="*/ 0 w 3262692"/>
              <a:gd name="connsiteY4" fmla="*/ 0 h 9951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2692" h="995121">
                <a:moveTo>
                  <a:pt x="0" y="0"/>
                </a:moveTo>
                <a:lnTo>
                  <a:pt x="3262692" y="0"/>
                </a:lnTo>
                <a:lnTo>
                  <a:pt x="3262692" y="995121"/>
                </a:lnTo>
                <a:lnTo>
                  <a:pt x="0" y="995121"/>
                </a:lnTo>
                <a:lnTo>
                  <a:pt x="0" y="0"/>
                </a:lnTo>
                <a:close/>
              </a:path>
            </a:pathLst>
          </a:custGeom>
          <a:solidFill>
            <a:schemeClr val="bg1"/>
          </a:solidFill>
          <a:ln>
            <a:solidFill>
              <a:schemeClr val="tx1"/>
            </a:solidFill>
          </a:ln>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vi-VN" sz="2800" kern="1200" dirty="0">
                <a:solidFill>
                  <a:schemeClr val="tx1"/>
                </a:solidFill>
                <a:latin typeface="Times New Roman" panose="02020603050405020304" pitchFamily="18" charset="0"/>
                <a:cs typeface="Times New Roman" panose="02020603050405020304" pitchFamily="18" charset="0"/>
              </a:rPr>
              <a:t>mời lên ngồi, mời đến nhà để được đền đáp ơn Vân Tiên </a:t>
            </a:r>
            <a:r>
              <a:rPr lang="vi-VN" sz="280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a:t>
            </a:r>
            <a:r>
              <a:rPr lang="vi-VN" sz="2800" kern="1200" dirty="0">
                <a:solidFill>
                  <a:schemeClr val="tx1"/>
                </a:solidFill>
                <a:latin typeface="Times New Roman" panose="02020603050405020304" pitchFamily="18" charset="0"/>
                <a:cs typeface="Times New Roman" panose="02020603050405020304" pitchFamily="18" charset="0"/>
              </a:rPr>
              <a:t> cách ứng xử ân tình, ân nghĩa</a:t>
            </a:r>
            <a:endParaRPr lang="en-SG" sz="2800" kern="1200" dirty="0">
              <a:solidFill>
                <a:schemeClr val="tx1"/>
              </a:solidFill>
              <a:latin typeface="Times New Roman" panose="02020603050405020304" pitchFamily="18" charset="0"/>
              <a:cs typeface="Times New Roman" panose="02020603050405020304" pitchFamily="18" charset="0"/>
            </a:endParaRPr>
          </a:p>
        </p:txBody>
      </p:sp>
      <p:sp>
        <p:nvSpPr>
          <p:cNvPr id="42" name="Freeform: Shape 41">
            <a:extLst>
              <a:ext uri="{FF2B5EF4-FFF2-40B4-BE49-F238E27FC236}">
                <a16:creationId xmlns:a16="http://schemas.microsoft.com/office/drawing/2014/main" id="{05B678C5-BB2E-AA72-7930-6018A8D093A1}"/>
              </a:ext>
            </a:extLst>
          </p:cNvPr>
          <p:cNvSpPr/>
          <p:nvPr/>
        </p:nvSpPr>
        <p:spPr>
          <a:xfrm>
            <a:off x="2211448" y="4232796"/>
            <a:ext cx="2534172" cy="995121"/>
          </a:xfrm>
          <a:custGeom>
            <a:avLst/>
            <a:gdLst>
              <a:gd name="connsiteX0" fmla="*/ 0 w 3262692"/>
              <a:gd name="connsiteY0" fmla="*/ 0 h 995121"/>
              <a:gd name="connsiteX1" fmla="*/ 3262692 w 3262692"/>
              <a:gd name="connsiteY1" fmla="*/ 0 h 995121"/>
              <a:gd name="connsiteX2" fmla="*/ 3262692 w 3262692"/>
              <a:gd name="connsiteY2" fmla="*/ 995121 h 995121"/>
              <a:gd name="connsiteX3" fmla="*/ 0 w 3262692"/>
              <a:gd name="connsiteY3" fmla="*/ 995121 h 995121"/>
              <a:gd name="connsiteX4" fmla="*/ 0 w 3262692"/>
              <a:gd name="connsiteY4" fmla="*/ 0 h 9951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2692" h="995121">
                <a:moveTo>
                  <a:pt x="0" y="0"/>
                </a:moveTo>
                <a:lnTo>
                  <a:pt x="3262692" y="0"/>
                </a:lnTo>
                <a:lnTo>
                  <a:pt x="3262692" y="995121"/>
                </a:lnTo>
                <a:lnTo>
                  <a:pt x="0" y="995121"/>
                </a:lnTo>
                <a:lnTo>
                  <a:pt x="0" y="0"/>
                </a:lnTo>
                <a:close/>
              </a:path>
            </a:pathLst>
          </a:custGeom>
          <a:solidFill>
            <a:srgbClr val="EEC1D3"/>
          </a:solid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vi-VN" sz="2800" kern="1200" dirty="0">
                <a:solidFill>
                  <a:schemeClr val="tx1"/>
                </a:solidFill>
                <a:latin typeface="Times New Roman" panose="02020603050405020304" pitchFamily="18" charset="0"/>
                <a:cs typeface="Times New Roman" panose="02020603050405020304" pitchFamily="18" charset="0"/>
              </a:rPr>
              <a:t>Là người con hiếu thảo</a:t>
            </a:r>
            <a:endParaRPr lang="en-SG" sz="2800" kern="1200" dirty="0">
              <a:solidFill>
                <a:schemeClr val="tx1"/>
              </a:solidFill>
              <a:latin typeface="Times New Roman" panose="02020603050405020304" pitchFamily="18" charset="0"/>
              <a:cs typeface="Times New Roman" panose="02020603050405020304" pitchFamily="18" charset="0"/>
            </a:endParaRPr>
          </a:p>
        </p:txBody>
      </p:sp>
      <p:sp>
        <p:nvSpPr>
          <p:cNvPr id="43" name="Freeform: Shape 42">
            <a:extLst>
              <a:ext uri="{FF2B5EF4-FFF2-40B4-BE49-F238E27FC236}">
                <a16:creationId xmlns:a16="http://schemas.microsoft.com/office/drawing/2014/main" id="{5F0C4886-A143-D4AF-B71F-9988AA711F9A}"/>
              </a:ext>
            </a:extLst>
          </p:cNvPr>
          <p:cNvSpPr/>
          <p:nvPr/>
        </p:nvSpPr>
        <p:spPr>
          <a:xfrm>
            <a:off x="5234070" y="3937000"/>
            <a:ext cx="6876909" cy="1402958"/>
          </a:xfrm>
          <a:custGeom>
            <a:avLst/>
            <a:gdLst>
              <a:gd name="connsiteX0" fmla="*/ 0 w 3262692"/>
              <a:gd name="connsiteY0" fmla="*/ 0 h 995121"/>
              <a:gd name="connsiteX1" fmla="*/ 3262692 w 3262692"/>
              <a:gd name="connsiteY1" fmla="*/ 0 h 995121"/>
              <a:gd name="connsiteX2" fmla="*/ 3262692 w 3262692"/>
              <a:gd name="connsiteY2" fmla="*/ 995121 h 995121"/>
              <a:gd name="connsiteX3" fmla="*/ 0 w 3262692"/>
              <a:gd name="connsiteY3" fmla="*/ 995121 h 995121"/>
              <a:gd name="connsiteX4" fmla="*/ 0 w 3262692"/>
              <a:gd name="connsiteY4" fmla="*/ 0 h 9951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2692" h="995121">
                <a:moveTo>
                  <a:pt x="0" y="0"/>
                </a:moveTo>
                <a:lnTo>
                  <a:pt x="3262692" y="0"/>
                </a:lnTo>
                <a:lnTo>
                  <a:pt x="3262692" y="995121"/>
                </a:lnTo>
                <a:lnTo>
                  <a:pt x="0" y="995121"/>
                </a:lnTo>
                <a:lnTo>
                  <a:pt x="0" y="0"/>
                </a:lnTo>
                <a:close/>
              </a:path>
            </a:pathLst>
          </a:custGeom>
          <a:solidFill>
            <a:schemeClr val="bg1"/>
          </a:solidFill>
          <a:ln>
            <a:solidFill>
              <a:schemeClr val="tx1"/>
            </a:solidFill>
          </a:ln>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2800" kern="1200" dirty="0" err="1">
                <a:solidFill>
                  <a:schemeClr val="tx1"/>
                </a:solidFill>
                <a:latin typeface="Times New Roman" panose="02020603050405020304" pitchFamily="18" charset="0"/>
                <a:cs typeface="Times New Roman" panose="02020603050405020304" pitchFamily="18" charset="0"/>
              </a:rPr>
              <a:t>khi</a:t>
            </a:r>
            <a:r>
              <a:rPr lang="en-US" sz="2800" kern="1200" dirty="0">
                <a:solidFill>
                  <a:schemeClr val="tx1"/>
                </a:solidFill>
                <a:latin typeface="Times New Roman" panose="02020603050405020304" pitchFamily="18" charset="0"/>
                <a:cs typeface="Times New Roman" panose="02020603050405020304" pitchFamily="18" charset="0"/>
              </a:rPr>
              <a:t> cha </a:t>
            </a:r>
            <a:r>
              <a:rPr lang="en-US" sz="2800" kern="1200" dirty="0" err="1">
                <a:solidFill>
                  <a:schemeClr val="tx1"/>
                </a:solidFill>
                <a:latin typeface="Times New Roman" panose="02020603050405020304" pitchFamily="18" charset="0"/>
                <a:cs typeface="Times New Roman" panose="02020603050405020304" pitchFamily="18" charset="0"/>
              </a:rPr>
              <a:t>cho</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quân</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rước</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đi</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để</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định</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bề</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nghi</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gia</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nàng</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nhất</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mực</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nghe</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theo</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và</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khẳng</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định</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i="1" kern="1200" dirty="0" err="1">
                <a:solidFill>
                  <a:schemeClr val="tx1"/>
                </a:solidFill>
                <a:latin typeface="Times New Roman" panose="02020603050405020304" pitchFamily="18" charset="0"/>
                <a:cs typeface="Times New Roman" panose="02020603050405020304" pitchFamily="18" charset="0"/>
              </a:rPr>
              <a:t>làm</a:t>
            </a:r>
            <a:r>
              <a:rPr lang="en-US" sz="2800" i="1" kern="1200" dirty="0">
                <a:solidFill>
                  <a:schemeClr val="tx1"/>
                </a:solidFill>
                <a:latin typeface="Times New Roman" panose="02020603050405020304" pitchFamily="18" charset="0"/>
                <a:cs typeface="Times New Roman" panose="02020603050405020304" pitchFamily="18" charset="0"/>
              </a:rPr>
              <a:t> con </a:t>
            </a:r>
            <a:r>
              <a:rPr lang="en-US" sz="2800" i="1" kern="1200" dirty="0" err="1">
                <a:solidFill>
                  <a:schemeClr val="tx1"/>
                </a:solidFill>
                <a:latin typeface="Times New Roman" panose="02020603050405020304" pitchFamily="18" charset="0"/>
                <a:cs typeface="Times New Roman" panose="02020603050405020304" pitchFamily="18" charset="0"/>
              </a:rPr>
              <a:t>đâu</a:t>
            </a:r>
            <a:r>
              <a:rPr lang="en-US" sz="2800" i="1" kern="1200" dirty="0">
                <a:solidFill>
                  <a:schemeClr val="tx1"/>
                </a:solidFill>
                <a:latin typeface="Times New Roman" panose="02020603050405020304" pitchFamily="18" charset="0"/>
                <a:cs typeface="Times New Roman" panose="02020603050405020304" pitchFamily="18" charset="0"/>
              </a:rPr>
              <a:t> </a:t>
            </a:r>
            <a:r>
              <a:rPr lang="en-US" sz="2800" i="1" kern="1200" dirty="0" err="1">
                <a:solidFill>
                  <a:schemeClr val="tx1"/>
                </a:solidFill>
                <a:latin typeface="Times New Roman" panose="02020603050405020304" pitchFamily="18" charset="0"/>
                <a:cs typeface="Times New Roman" panose="02020603050405020304" pitchFamily="18" charset="0"/>
              </a:rPr>
              <a:t>dám</a:t>
            </a:r>
            <a:r>
              <a:rPr lang="en-US" sz="2800" i="1" kern="1200" dirty="0">
                <a:solidFill>
                  <a:schemeClr val="tx1"/>
                </a:solidFill>
                <a:latin typeface="Times New Roman" panose="02020603050405020304" pitchFamily="18" charset="0"/>
                <a:cs typeface="Times New Roman" panose="02020603050405020304" pitchFamily="18" charset="0"/>
              </a:rPr>
              <a:t> </a:t>
            </a:r>
            <a:r>
              <a:rPr lang="en-US" sz="2800" i="1" kern="1200" dirty="0" err="1">
                <a:solidFill>
                  <a:schemeClr val="tx1"/>
                </a:solidFill>
                <a:latin typeface="Times New Roman" panose="02020603050405020304" pitchFamily="18" charset="0"/>
                <a:cs typeface="Times New Roman" panose="02020603050405020304" pitchFamily="18" charset="0"/>
              </a:rPr>
              <a:t>cãi</a:t>
            </a:r>
            <a:r>
              <a:rPr lang="en-US" sz="2800" i="1" kern="1200" dirty="0">
                <a:solidFill>
                  <a:schemeClr val="tx1"/>
                </a:solidFill>
                <a:latin typeface="Times New Roman" panose="02020603050405020304" pitchFamily="18" charset="0"/>
                <a:cs typeface="Times New Roman" panose="02020603050405020304" pitchFamily="18" charset="0"/>
              </a:rPr>
              <a:t> cha</a:t>
            </a:r>
            <a:r>
              <a:rPr lang="en-US" sz="2800" kern="1200" dirty="0">
                <a:solidFill>
                  <a:schemeClr val="tx1"/>
                </a:solidFill>
                <a:latin typeface="Times New Roman" panose="02020603050405020304" pitchFamily="18" charset="0"/>
                <a:cs typeface="Times New Roman" panose="02020603050405020304" pitchFamily="18" charset="0"/>
              </a:rPr>
              <a:t>”.</a:t>
            </a:r>
            <a:endParaRPr lang="en-SG" sz="2800" kern="1200" dirty="0">
              <a:solidFill>
                <a:schemeClr val="tx1"/>
              </a:solidFill>
              <a:latin typeface="Times New Roman" panose="02020603050405020304" pitchFamily="18" charset="0"/>
              <a:cs typeface="Times New Roman" panose="02020603050405020304" pitchFamily="18" charset="0"/>
            </a:endParaRPr>
          </a:p>
        </p:txBody>
      </p:sp>
      <p:sp>
        <p:nvSpPr>
          <p:cNvPr id="44" name="Freeform: Shape 43">
            <a:extLst>
              <a:ext uri="{FF2B5EF4-FFF2-40B4-BE49-F238E27FC236}">
                <a16:creationId xmlns:a16="http://schemas.microsoft.com/office/drawing/2014/main" id="{AD1F90C7-B2F4-3657-9C36-9FBB0469397D}"/>
              </a:ext>
            </a:extLst>
          </p:cNvPr>
          <p:cNvSpPr/>
          <p:nvPr/>
        </p:nvSpPr>
        <p:spPr>
          <a:xfrm>
            <a:off x="2211448" y="5635754"/>
            <a:ext cx="2534172" cy="995121"/>
          </a:xfrm>
          <a:custGeom>
            <a:avLst/>
            <a:gdLst>
              <a:gd name="connsiteX0" fmla="*/ 0 w 3262692"/>
              <a:gd name="connsiteY0" fmla="*/ 0 h 995121"/>
              <a:gd name="connsiteX1" fmla="*/ 3262692 w 3262692"/>
              <a:gd name="connsiteY1" fmla="*/ 0 h 995121"/>
              <a:gd name="connsiteX2" fmla="*/ 3262692 w 3262692"/>
              <a:gd name="connsiteY2" fmla="*/ 995121 h 995121"/>
              <a:gd name="connsiteX3" fmla="*/ 0 w 3262692"/>
              <a:gd name="connsiteY3" fmla="*/ 995121 h 995121"/>
              <a:gd name="connsiteX4" fmla="*/ 0 w 3262692"/>
              <a:gd name="connsiteY4" fmla="*/ 0 h 9951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2692" h="995121">
                <a:moveTo>
                  <a:pt x="0" y="0"/>
                </a:moveTo>
                <a:lnTo>
                  <a:pt x="3262692" y="0"/>
                </a:lnTo>
                <a:lnTo>
                  <a:pt x="3262692" y="995121"/>
                </a:lnTo>
                <a:lnTo>
                  <a:pt x="0" y="995121"/>
                </a:lnTo>
                <a:lnTo>
                  <a:pt x="0" y="0"/>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2800" kern="1200" dirty="0" err="1">
                <a:solidFill>
                  <a:schemeClr val="tx1"/>
                </a:solidFill>
                <a:latin typeface="Times New Roman" panose="02020603050405020304" pitchFamily="18" charset="0"/>
                <a:cs typeface="Times New Roman" panose="02020603050405020304" pitchFamily="18" charset="0"/>
              </a:rPr>
              <a:t>Phẩm</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chất</a:t>
            </a:r>
            <a:endParaRPr lang="en-SG" sz="2800" kern="1200" dirty="0">
              <a:solidFill>
                <a:schemeClr val="tx1"/>
              </a:solidFill>
              <a:latin typeface="Times New Roman" panose="02020603050405020304" pitchFamily="18" charset="0"/>
              <a:cs typeface="Times New Roman" panose="02020603050405020304" pitchFamily="18" charset="0"/>
            </a:endParaRPr>
          </a:p>
        </p:txBody>
      </p:sp>
      <p:sp>
        <p:nvSpPr>
          <p:cNvPr id="45" name="Freeform: Shape 44">
            <a:extLst>
              <a:ext uri="{FF2B5EF4-FFF2-40B4-BE49-F238E27FC236}">
                <a16:creationId xmlns:a16="http://schemas.microsoft.com/office/drawing/2014/main" id="{11FA10A6-22AC-C748-99A4-F6857677E53C}"/>
              </a:ext>
            </a:extLst>
          </p:cNvPr>
          <p:cNvSpPr/>
          <p:nvPr/>
        </p:nvSpPr>
        <p:spPr>
          <a:xfrm>
            <a:off x="5242759" y="5479658"/>
            <a:ext cx="6809964" cy="1240117"/>
          </a:xfrm>
          <a:custGeom>
            <a:avLst/>
            <a:gdLst>
              <a:gd name="connsiteX0" fmla="*/ 0 w 3262692"/>
              <a:gd name="connsiteY0" fmla="*/ 0 h 995121"/>
              <a:gd name="connsiteX1" fmla="*/ 3262692 w 3262692"/>
              <a:gd name="connsiteY1" fmla="*/ 0 h 995121"/>
              <a:gd name="connsiteX2" fmla="*/ 3262692 w 3262692"/>
              <a:gd name="connsiteY2" fmla="*/ 995121 h 995121"/>
              <a:gd name="connsiteX3" fmla="*/ 0 w 3262692"/>
              <a:gd name="connsiteY3" fmla="*/ 995121 h 995121"/>
              <a:gd name="connsiteX4" fmla="*/ 0 w 3262692"/>
              <a:gd name="connsiteY4" fmla="*/ 0 h 9951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2692" h="995121">
                <a:moveTo>
                  <a:pt x="0" y="0"/>
                </a:moveTo>
                <a:lnTo>
                  <a:pt x="3262692" y="0"/>
                </a:lnTo>
                <a:lnTo>
                  <a:pt x="3262692" y="995121"/>
                </a:lnTo>
                <a:lnTo>
                  <a:pt x="0" y="995121"/>
                </a:lnTo>
                <a:lnTo>
                  <a:pt x="0" y="0"/>
                </a:lnTo>
                <a:close/>
              </a:path>
            </a:pathLst>
          </a:custGeom>
          <a:solidFill>
            <a:schemeClr val="bg1"/>
          </a:solidFill>
          <a:ln>
            <a:solidFill>
              <a:schemeClr val="tx1"/>
            </a:solidFill>
          </a:ln>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vi-VN" sz="2800" kern="1200" dirty="0">
                <a:solidFill>
                  <a:schemeClr val="tx1"/>
                </a:solidFill>
                <a:latin typeface="Times New Roman" panose="02020603050405020304" pitchFamily="18" charset="0"/>
                <a:cs typeface="Times New Roman" panose="02020603050405020304" pitchFamily="18" charset="0"/>
              </a:rPr>
              <a:t>Nguyệt Nga là cô gái c</a:t>
            </a:r>
            <a:r>
              <a:rPr lang="en-US" sz="2800" kern="1200" dirty="0">
                <a:solidFill>
                  <a:schemeClr val="tx1"/>
                </a:solidFill>
                <a:latin typeface="Times New Roman" panose="02020603050405020304" pitchFamily="18" charset="0"/>
                <a:cs typeface="Times New Roman" panose="02020603050405020304" pitchFamily="18" charset="0"/>
              </a:rPr>
              <a:t>ó </a:t>
            </a:r>
            <a:r>
              <a:rPr lang="en-US" sz="2800" kern="1200" dirty="0" err="1">
                <a:solidFill>
                  <a:schemeClr val="tx1"/>
                </a:solidFill>
                <a:latin typeface="Times New Roman" panose="02020603050405020304" pitchFamily="18" charset="0"/>
                <a:cs typeface="Times New Roman" panose="02020603050405020304" pitchFamily="18" charset="0"/>
              </a:rPr>
              <a:t>đầy</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đủ</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phẩm</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chất</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của</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một</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người</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phụ</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nữ</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lí</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tưởng</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công</a:t>
            </a:r>
            <a:r>
              <a:rPr lang="en-US" sz="2800" kern="1200" dirty="0">
                <a:solidFill>
                  <a:schemeClr val="tx1"/>
                </a:solidFill>
                <a:latin typeface="Times New Roman" panose="02020603050405020304" pitchFamily="18" charset="0"/>
                <a:cs typeface="Times New Roman" panose="02020603050405020304" pitchFamily="18" charset="0"/>
              </a:rPr>
              <a:t>, dung, </a:t>
            </a:r>
            <a:r>
              <a:rPr lang="en-US" sz="2800" kern="1200" dirty="0" err="1">
                <a:solidFill>
                  <a:schemeClr val="tx1"/>
                </a:solidFill>
                <a:latin typeface="Times New Roman" panose="02020603050405020304" pitchFamily="18" charset="0"/>
                <a:cs typeface="Times New Roman" panose="02020603050405020304" pitchFamily="18" charset="0"/>
              </a:rPr>
              <a:t>ngôn</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hạnh</a:t>
            </a:r>
            <a:r>
              <a:rPr lang="en-US" sz="2800" kern="1200" dirty="0">
                <a:solidFill>
                  <a:schemeClr val="tx1"/>
                </a:solidFill>
                <a:latin typeface="Times New Roman" panose="02020603050405020304" pitchFamily="18" charset="0"/>
                <a:cs typeface="Times New Roman" panose="02020603050405020304" pitchFamily="18" charset="0"/>
              </a:rPr>
              <a:t>, </a:t>
            </a:r>
            <a:r>
              <a:rPr lang="vi-VN" sz="2800" kern="1200" dirty="0">
                <a:solidFill>
                  <a:schemeClr val="tx1"/>
                </a:solidFill>
                <a:latin typeface="Times New Roman" panose="02020603050405020304" pitchFamily="18" charset="0"/>
                <a:cs typeface="Times New Roman" panose="02020603050405020304" pitchFamily="18" charset="0"/>
              </a:rPr>
              <a:t>trọng tình nghĩa.</a:t>
            </a:r>
            <a:endParaRPr lang="en-SG" sz="2800" kern="1200" dirty="0">
              <a:solidFill>
                <a:schemeClr val="tx1"/>
              </a:solidFill>
              <a:latin typeface="Times New Roman" panose="02020603050405020304" pitchFamily="18" charset="0"/>
              <a:cs typeface="Times New Roman" panose="02020603050405020304" pitchFamily="18" charset="0"/>
            </a:endParaRPr>
          </a:p>
        </p:txBody>
      </p:sp>
      <p:pic>
        <p:nvPicPr>
          <p:cNvPr id="47" name="Picture 46" descr="A group of people in traditional clothes&#10;&#10;Description automatically generated">
            <a:extLst>
              <a:ext uri="{FF2B5EF4-FFF2-40B4-BE49-F238E27FC236}">
                <a16:creationId xmlns:a16="http://schemas.microsoft.com/office/drawing/2014/main" id="{43A1579A-511E-12AE-BF1B-6E2B58A5D603}"/>
              </a:ext>
            </a:extLst>
          </p:cNvPr>
          <p:cNvPicPr>
            <a:picLocks noChangeAspect="1"/>
          </p:cNvPicPr>
          <p:nvPr/>
        </p:nvPicPr>
        <p:blipFill rotWithShape="1">
          <a:blip r:embed="rId3"/>
          <a:srcRect l="-1" r="-10819" b="13640"/>
          <a:stretch/>
        </p:blipFill>
        <p:spPr>
          <a:xfrm>
            <a:off x="0" y="4867084"/>
            <a:ext cx="2288645" cy="1990916"/>
          </a:xfrm>
          <a:prstGeom prst="rect">
            <a:avLst/>
          </a:prstGeom>
        </p:spPr>
      </p:pic>
    </p:spTree>
    <p:extLst>
      <p:ext uri="{BB962C8B-B14F-4D97-AF65-F5344CB8AC3E}">
        <p14:creationId xmlns:p14="http://schemas.microsoft.com/office/powerpoint/2010/main" val="33670538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7">
                                            <p:txEl>
                                              <p:pRg st="0" end="0"/>
                                            </p:txEl>
                                          </p:spTgt>
                                        </p:tgtEl>
                                        <p:attrNameLst>
                                          <p:attrName>style.visibility</p:attrName>
                                        </p:attrNameLst>
                                      </p:cBhvr>
                                      <p:to>
                                        <p:strVal val="visible"/>
                                      </p:to>
                                    </p:set>
                                    <p:animEffect transition="in" filter="fade">
                                      <p:cBhvr>
                                        <p:cTn id="7" dur="1000"/>
                                        <p:tgtEl>
                                          <p:spTgt spid="37">
                                            <p:txEl>
                                              <p:pRg st="0" end="0"/>
                                            </p:txEl>
                                          </p:spTgt>
                                        </p:tgtEl>
                                      </p:cBhvr>
                                    </p:animEffect>
                                    <p:anim calcmode="lin" valueType="num">
                                      <p:cBhvr>
                                        <p:cTn id="8" dur="1000" fill="hold"/>
                                        <p:tgtEl>
                                          <p:spTgt spid="3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9">
                                            <p:txEl>
                                              <p:pRg st="0" end="0"/>
                                            </p:txEl>
                                          </p:spTgt>
                                        </p:tgtEl>
                                        <p:attrNameLst>
                                          <p:attrName>style.visibility</p:attrName>
                                        </p:attrNameLst>
                                      </p:cBhvr>
                                      <p:to>
                                        <p:strVal val="visible"/>
                                      </p:to>
                                    </p:set>
                                    <p:animEffect transition="in" filter="barn(inVertical)">
                                      <p:cBhvr>
                                        <p:cTn id="14" dur="500"/>
                                        <p:tgtEl>
                                          <p:spTgt spid="39">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41">
                                            <p:txEl>
                                              <p:pRg st="0" end="0"/>
                                            </p:txEl>
                                          </p:spTgt>
                                        </p:tgtEl>
                                        <p:attrNameLst>
                                          <p:attrName>style.visibility</p:attrName>
                                        </p:attrNameLst>
                                      </p:cBhvr>
                                      <p:to>
                                        <p:strVal val="visible"/>
                                      </p:to>
                                    </p:set>
                                    <p:animEffect transition="in" filter="barn(inVertical)">
                                      <p:cBhvr>
                                        <p:cTn id="19" dur="500"/>
                                        <p:tgtEl>
                                          <p:spTgt spid="41">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43">
                                            <p:txEl>
                                              <p:pRg st="0" end="0"/>
                                            </p:txEl>
                                          </p:spTgt>
                                        </p:tgtEl>
                                        <p:attrNameLst>
                                          <p:attrName>style.visibility</p:attrName>
                                        </p:attrNameLst>
                                      </p:cBhvr>
                                      <p:to>
                                        <p:strVal val="visible"/>
                                      </p:to>
                                    </p:set>
                                    <p:animEffect transition="in" filter="barn(inVertical)">
                                      <p:cBhvr>
                                        <p:cTn id="24" dur="500"/>
                                        <p:tgtEl>
                                          <p:spTgt spid="43">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45">
                                            <p:txEl>
                                              <p:pRg st="0" end="0"/>
                                            </p:txEl>
                                          </p:spTgt>
                                        </p:tgtEl>
                                        <p:attrNameLst>
                                          <p:attrName>style.visibility</p:attrName>
                                        </p:attrNameLst>
                                      </p:cBhvr>
                                      <p:to>
                                        <p:strVal val="visible"/>
                                      </p:to>
                                    </p:set>
                                    <p:animEffect transition="in" filter="fade">
                                      <p:cBhvr>
                                        <p:cTn id="29" dur="1000"/>
                                        <p:tgtEl>
                                          <p:spTgt spid="45">
                                            <p:txEl>
                                              <p:pRg st="0" end="0"/>
                                            </p:txEl>
                                          </p:spTgt>
                                        </p:tgtEl>
                                      </p:cBhvr>
                                    </p:animEffect>
                                    <p:anim calcmode="lin" valueType="num">
                                      <p:cBhvr>
                                        <p:cTn id="30" dur="1000" fill="hold"/>
                                        <p:tgtEl>
                                          <p:spTgt spid="45">
                                            <p:txEl>
                                              <p:pRg st="0" end="0"/>
                                            </p:txEl>
                                          </p:spTgt>
                                        </p:tgtEl>
                                        <p:attrNameLst>
                                          <p:attrName>ppt_x</p:attrName>
                                        </p:attrNameLst>
                                      </p:cBhvr>
                                      <p:tavLst>
                                        <p:tav tm="0">
                                          <p:val>
                                            <p:strVal val="#ppt_x"/>
                                          </p:val>
                                        </p:tav>
                                        <p:tav tm="100000">
                                          <p:val>
                                            <p:strVal val="#ppt_x"/>
                                          </p:val>
                                        </p:tav>
                                      </p:tavLst>
                                    </p:anim>
                                    <p:anim calcmode="lin" valueType="num">
                                      <p:cBhvr>
                                        <p:cTn id="31" dur="1000" fill="hold"/>
                                        <p:tgtEl>
                                          <p:spTgt spid="4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1F27339A-8844-3BAD-FB09-6C14A9D0C44A}"/>
              </a:ext>
            </a:extLst>
          </p:cNvPr>
          <p:cNvPicPr>
            <a:picLocks noChangeAspect="1"/>
          </p:cNvPicPr>
          <p:nvPr/>
        </p:nvPicPr>
        <p:blipFill>
          <a:blip r:embed="rId2"/>
          <a:stretch>
            <a:fillRect/>
          </a:stretch>
        </p:blipFill>
        <p:spPr>
          <a:xfrm>
            <a:off x="0" y="0"/>
            <a:ext cx="12192000" cy="6857999"/>
          </a:xfrm>
          <a:prstGeom prst="rect">
            <a:avLst/>
          </a:prstGeom>
        </p:spPr>
      </p:pic>
      <p:sp>
        <p:nvSpPr>
          <p:cNvPr id="3" name="椭圆 1">
            <a:extLst>
              <a:ext uri="{FF2B5EF4-FFF2-40B4-BE49-F238E27FC236}">
                <a16:creationId xmlns:a16="http://schemas.microsoft.com/office/drawing/2014/main" id="{9C54AD44-9BD0-25FC-6AC6-6CCDD263F868}"/>
              </a:ext>
            </a:extLst>
          </p:cNvPr>
          <p:cNvSpPr/>
          <p:nvPr/>
        </p:nvSpPr>
        <p:spPr>
          <a:xfrm>
            <a:off x="798195" y="-4284980"/>
            <a:ext cx="10446385" cy="10167620"/>
          </a:xfrm>
          <a:prstGeom prst="ellipse">
            <a:avLst/>
          </a:prstGeom>
          <a:solidFill>
            <a:schemeClr val="bg1">
              <a:alpha val="9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Arial"/>
            </a:endParaRPr>
          </a:p>
        </p:txBody>
      </p:sp>
      <p:grpSp>
        <p:nvGrpSpPr>
          <p:cNvPr id="5" name="组合 3">
            <a:extLst>
              <a:ext uri="{FF2B5EF4-FFF2-40B4-BE49-F238E27FC236}">
                <a16:creationId xmlns:a16="http://schemas.microsoft.com/office/drawing/2014/main" id="{CF8E00FD-B88B-A272-EB63-6F54B2DFE5A4}"/>
              </a:ext>
            </a:extLst>
          </p:cNvPr>
          <p:cNvGrpSpPr/>
          <p:nvPr/>
        </p:nvGrpSpPr>
        <p:grpSpPr>
          <a:xfrm>
            <a:off x="3538005" y="83903"/>
            <a:ext cx="5223510" cy="1108075"/>
            <a:chOff x="5575" y="1312"/>
            <a:chExt cx="8226" cy="1745"/>
          </a:xfrm>
        </p:grpSpPr>
        <p:pic>
          <p:nvPicPr>
            <p:cNvPr id="6" name="图片 10" descr="云朵边框">
              <a:extLst>
                <a:ext uri="{FF2B5EF4-FFF2-40B4-BE49-F238E27FC236}">
                  <a16:creationId xmlns:a16="http://schemas.microsoft.com/office/drawing/2014/main" id="{29254894-13BE-4749-FB5B-0DB335BBDF75}"/>
                </a:ext>
              </a:extLst>
            </p:cNvPr>
            <p:cNvPicPr>
              <a:picLocks noChangeAspect="1"/>
            </p:cNvPicPr>
            <p:nvPr/>
          </p:nvPicPr>
          <p:blipFill>
            <a:blip r:embed="rId3"/>
            <a:stretch>
              <a:fillRect/>
            </a:stretch>
          </p:blipFill>
          <p:spPr>
            <a:xfrm flipV="1">
              <a:off x="5575" y="1949"/>
              <a:ext cx="2130" cy="551"/>
            </a:xfrm>
            <a:prstGeom prst="rect">
              <a:avLst/>
            </a:prstGeom>
          </p:spPr>
        </p:pic>
        <p:pic>
          <p:nvPicPr>
            <p:cNvPr id="7" name="图片 11" descr="云朵边框">
              <a:extLst>
                <a:ext uri="{FF2B5EF4-FFF2-40B4-BE49-F238E27FC236}">
                  <a16:creationId xmlns:a16="http://schemas.microsoft.com/office/drawing/2014/main" id="{E6586046-753A-627E-DA6F-C392DBFBF146}"/>
                </a:ext>
              </a:extLst>
            </p:cNvPr>
            <p:cNvPicPr>
              <a:picLocks noChangeAspect="1"/>
            </p:cNvPicPr>
            <p:nvPr/>
          </p:nvPicPr>
          <p:blipFill>
            <a:blip r:embed="rId3"/>
            <a:stretch>
              <a:fillRect/>
            </a:stretch>
          </p:blipFill>
          <p:spPr>
            <a:xfrm flipH="1" flipV="1">
              <a:off x="11671" y="1949"/>
              <a:ext cx="2130" cy="551"/>
            </a:xfrm>
            <a:prstGeom prst="rect">
              <a:avLst/>
            </a:prstGeom>
          </p:spPr>
        </p:pic>
        <p:sp>
          <p:nvSpPr>
            <p:cNvPr id="8" name="文本框 5">
              <a:extLst>
                <a:ext uri="{FF2B5EF4-FFF2-40B4-BE49-F238E27FC236}">
                  <a16:creationId xmlns:a16="http://schemas.microsoft.com/office/drawing/2014/main" id="{999C7B2A-502D-BF86-37F3-716F4049CEA4}"/>
                </a:ext>
              </a:extLst>
            </p:cNvPr>
            <p:cNvSpPr txBox="1"/>
            <p:nvPr/>
          </p:nvSpPr>
          <p:spPr>
            <a:xfrm>
              <a:off x="6409" y="1312"/>
              <a:ext cx="6382" cy="1368"/>
            </a:xfrm>
            <a:prstGeom prst="rect">
              <a:avLst/>
            </a:prstGeom>
            <a:noFill/>
          </p:spPr>
          <p:txBody>
            <a:bodyPr wrap="square" rtlCol="0">
              <a:normAutofit fontScale="925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6600" b="0" i="0" u="none" strike="noStrike" kern="1200" cap="none" spc="0" normalizeH="0" baseline="0" noProof="0" dirty="0">
                <a:ln>
                  <a:noFill/>
                </a:ln>
                <a:solidFill>
                  <a:srgbClr val="000000"/>
                </a:solidFill>
                <a:effectLst/>
                <a:uLnTx/>
                <a:uFillTx/>
                <a:latin typeface="字魂71号-御守锦书" panose="00000500000000000000" charset="-122"/>
                <a:ea typeface="字魂71号-御守锦书" panose="00000500000000000000" charset="-122"/>
                <a:cs typeface="Arial"/>
              </a:endParaRPr>
            </a:p>
          </p:txBody>
        </p:sp>
        <p:cxnSp>
          <p:nvCxnSpPr>
            <p:cNvPr id="9" name="直接连接符 15">
              <a:extLst>
                <a:ext uri="{FF2B5EF4-FFF2-40B4-BE49-F238E27FC236}">
                  <a16:creationId xmlns:a16="http://schemas.microsoft.com/office/drawing/2014/main" id="{CB850836-1422-3790-5D77-62906832AE7A}"/>
                </a:ext>
              </a:extLst>
            </p:cNvPr>
            <p:cNvCxnSpPr/>
            <p:nvPr/>
          </p:nvCxnSpPr>
          <p:spPr>
            <a:xfrm>
              <a:off x="5949" y="3057"/>
              <a:ext cx="7511" cy="0"/>
            </a:xfrm>
            <a:prstGeom prst="line">
              <a:avLst/>
            </a:prstGeom>
            <a:ln>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 name="直接连接符 18">
              <a:extLst>
                <a:ext uri="{FF2B5EF4-FFF2-40B4-BE49-F238E27FC236}">
                  <a16:creationId xmlns:a16="http://schemas.microsoft.com/office/drawing/2014/main" id="{E18F8185-85BD-16CE-0D4C-7F1D994A28BE}"/>
                </a:ext>
              </a:extLst>
            </p:cNvPr>
            <p:cNvCxnSpPr/>
            <p:nvPr/>
          </p:nvCxnSpPr>
          <p:spPr>
            <a:xfrm>
              <a:off x="5949" y="1321"/>
              <a:ext cx="7511" cy="0"/>
            </a:xfrm>
            <a:prstGeom prst="line">
              <a:avLst/>
            </a:prstGeom>
            <a:ln>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grpSp>
      <p:pic>
        <p:nvPicPr>
          <p:cNvPr id="12" name="图片 9">
            <a:extLst>
              <a:ext uri="{FF2B5EF4-FFF2-40B4-BE49-F238E27FC236}">
                <a16:creationId xmlns:a16="http://schemas.microsoft.com/office/drawing/2014/main" id="{543F1969-5346-2CC1-9E95-6A1A0C0D2534}"/>
              </a:ext>
            </a:extLst>
          </p:cNvPr>
          <p:cNvPicPr>
            <a:picLocks noChangeAspect="1"/>
          </p:cNvPicPr>
          <p:nvPr/>
        </p:nvPicPr>
        <p:blipFill>
          <a:blip r:embed="rId4" cstate="screen"/>
          <a:stretch>
            <a:fillRect/>
          </a:stretch>
        </p:blipFill>
        <p:spPr>
          <a:xfrm>
            <a:off x="441026" y="-315067"/>
            <a:ext cx="2856610" cy="1633298"/>
          </a:xfrm>
          <a:prstGeom prst="rect">
            <a:avLst/>
          </a:prstGeom>
        </p:spPr>
      </p:pic>
      <p:pic>
        <p:nvPicPr>
          <p:cNvPr id="13" name="图片 10">
            <a:extLst>
              <a:ext uri="{FF2B5EF4-FFF2-40B4-BE49-F238E27FC236}">
                <a16:creationId xmlns:a16="http://schemas.microsoft.com/office/drawing/2014/main" id="{BC20FB8F-835E-57CF-F033-74665BE493C0}"/>
              </a:ext>
            </a:extLst>
          </p:cNvPr>
          <p:cNvPicPr>
            <a:picLocks noChangeAspect="1"/>
          </p:cNvPicPr>
          <p:nvPr/>
        </p:nvPicPr>
        <p:blipFill>
          <a:blip r:embed="rId4" cstate="screen"/>
          <a:stretch>
            <a:fillRect/>
          </a:stretch>
        </p:blipFill>
        <p:spPr>
          <a:xfrm>
            <a:off x="9012828" y="-169370"/>
            <a:ext cx="2856610" cy="1633298"/>
          </a:xfrm>
          <a:prstGeom prst="rect">
            <a:avLst/>
          </a:prstGeom>
        </p:spPr>
      </p:pic>
      <p:pic>
        <p:nvPicPr>
          <p:cNvPr id="14" name="图片 31">
            <a:extLst>
              <a:ext uri="{FF2B5EF4-FFF2-40B4-BE49-F238E27FC236}">
                <a16:creationId xmlns:a16="http://schemas.microsoft.com/office/drawing/2014/main" id="{CCD23383-7AC0-06DF-E243-BC0E8D6D9FDA}"/>
              </a:ext>
            </a:extLst>
          </p:cNvPr>
          <p:cNvPicPr>
            <a:picLocks noChangeAspect="1"/>
          </p:cNvPicPr>
          <p:nvPr/>
        </p:nvPicPr>
        <p:blipFill rotWithShape="1">
          <a:blip r:embed="rId5" cstate="screen"/>
          <a:srcRect/>
          <a:stretch>
            <a:fillRect/>
          </a:stretch>
        </p:blipFill>
        <p:spPr>
          <a:xfrm>
            <a:off x="2241083" y="501582"/>
            <a:ext cx="1465077" cy="1348240"/>
          </a:xfrm>
          <a:prstGeom prst="rect">
            <a:avLst/>
          </a:prstGeom>
        </p:spPr>
      </p:pic>
      <p:pic>
        <p:nvPicPr>
          <p:cNvPr id="20" name="Picture 19" descr="White lines in the sky&#10;&#10;Description automatically generated">
            <a:extLst>
              <a:ext uri="{FF2B5EF4-FFF2-40B4-BE49-F238E27FC236}">
                <a16:creationId xmlns:a16="http://schemas.microsoft.com/office/drawing/2014/main" id="{5CB9073B-2F3E-4742-70BB-379508B1F96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6215" y="-514006"/>
            <a:ext cx="10178144" cy="7321982"/>
          </a:xfrm>
          <a:prstGeom prst="rect">
            <a:avLst/>
          </a:prstGeom>
        </p:spPr>
      </p:pic>
      <p:sp>
        <p:nvSpPr>
          <p:cNvPr id="16" name="矩形 15">
            <a:extLst>
              <a:ext uri="{FF2B5EF4-FFF2-40B4-BE49-F238E27FC236}">
                <a16:creationId xmlns:a16="http://schemas.microsoft.com/office/drawing/2014/main" id="{EF463386-6732-6362-9D53-65201B9E1467}"/>
              </a:ext>
            </a:extLst>
          </p:cNvPr>
          <p:cNvSpPr/>
          <p:nvPr/>
        </p:nvSpPr>
        <p:spPr>
          <a:xfrm>
            <a:off x="5622667" y="203142"/>
            <a:ext cx="1071809" cy="918811"/>
          </a:xfrm>
          <a:prstGeom prst="rect">
            <a:avLst/>
          </a:prstGeom>
          <a:solidFill>
            <a:srgbClr val="394D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a:ln>
                  <a:noFill/>
                </a:ln>
                <a:solidFill>
                  <a:prstClr val="white"/>
                </a:solidFill>
                <a:effectLst/>
                <a:uLnTx/>
                <a:uFillTx/>
                <a:latin typeface="Arial"/>
                <a:ea typeface="微软雅黑"/>
                <a:cs typeface="Arial"/>
              </a:rPr>
              <a:t>2</a:t>
            </a:r>
            <a:endParaRPr kumimoji="0" lang="zh-CN" altLang="en-US" sz="5400" b="1" i="0" u="none" strike="noStrike" kern="1200" cap="none" spc="0" normalizeH="0" baseline="0" noProof="0" dirty="0">
              <a:ln>
                <a:noFill/>
              </a:ln>
              <a:solidFill>
                <a:prstClr val="white"/>
              </a:solidFill>
              <a:effectLst/>
              <a:uLnTx/>
              <a:uFillTx/>
              <a:latin typeface="Arial"/>
              <a:ea typeface="微软雅黑"/>
              <a:cs typeface="Arial"/>
            </a:endParaRPr>
          </a:p>
        </p:txBody>
      </p:sp>
      <p:sp>
        <p:nvSpPr>
          <p:cNvPr id="17" name="TextBox 16">
            <a:extLst>
              <a:ext uri="{FF2B5EF4-FFF2-40B4-BE49-F238E27FC236}">
                <a16:creationId xmlns:a16="http://schemas.microsoft.com/office/drawing/2014/main" id="{74E2E854-FA4D-2792-5F3C-70F16C6F86B1}"/>
              </a:ext>
            </a:extLst>
          </p:cNvPr>
          <p:cNvSpPr txBox="1"/>
          <p:nvPr/>
        </p:nvSpPr>
        <p:spPr>
          <a:xfrm>
            <a:off x="3100321" y="1653787"/>
            <a:ext cx="6754885" cy="3139321"/>
          </a:xfrm>
          <a:prstGeom prst="rect">
            <a:avLst/>
          </a:prstGeom>
          <a:noFill/>
        </p:spPr>
        <p:txBody>
          <a:bodyPr wrap="square">
            <a:spAutoFit/>
          </a:bodyPr>
          <a:lstStyle/>
          <a:p>
            <a:pPr algn="ctr"/>
            <a:r>
              <a:rPr lang="en-US" sz="6600" b="1" i="1" dirty="0" err="1">
                <a:latin typeface="Times New Roman" panose="02020603050405020304" pitchFamily="18" charset="0"/>
                <a:cs typeface="Times New Roman" panose="02020603050405020304" pitchFamily="18" charset="0"/>
              </a:rPr>
              <a:t>Tìm</a:t>
            </a:r>
            <a:r>
              <a:rPr lang="en-US" sz="6600" b="1" i="1" dirty="0">
                <a:latin typeface="Times New Roman" panose="02020603050405020304" pitchFamily="18" charset="0"/>
                <a:cs typeface="Times New Roman" panose="02020603050405020304" pitchFamily="18" charset="0"/>
              </a:rPr>
              <a:t> </a:t>
            </a:r>
            <a:r>
              <a:rPr lang="en-US" sz="6600" b="1" i="1" dirty="0" err="1">
                <a:latin typeface="Times New Roman" panose="02020603050405020304" pitchFamily="18" charset="0"/>
                <a:cs typeface="Times New Roman" panose="02020603050405020304" pitchFamily="18" charset="0"/>
              </a:rPr>
              <a:t>hiểu</a:t>
            </a:r>
            <a:r>
              <a:rPr lang="en-US" sz="6600" b="1" i="1" dirty="0">
                <a:latin typeface="Times New Roman" panose="02020603050405020304" pitchFamily="18" charset="0"/>
                <a:cs typeface="Times New Roman" panose="02020603050405020304" pitchFamily="18" charset="0"/>
              </a:rPr>
              <a:t> </a:t>
            </a:r>
            <a:r>
              <a:rPr lang="en-US" sz="6600" b="1" i="1" dirty="0" err="1">
                <a:latin typeface="Times New Roman" panose="02020603050405020304" pitchFamily="18" charset="0"/>
                <a:cs typeface="Times New Roman" panose="02020603050405020304" pitchFamily="18" charset="0"/>
              </a:rPr>
              <a:t>chủ</a:t>
            </a:r>
            <a:r>
              <a:rPr lang="en-US" sz="6600" b="1" i="1" dirty="0">
                <a:latin typeface="Times New Roman" panose="02020603050405020304" pitchFamily="18" charset="0"/>
                <a:cs typeface="Times New Roman" panose="02020603050405020304" pitchFamily="18" charset="0"/>
              </a:rPr>
              <a:t> </a:t>
            </a:r>
            <a:r>
              <a:rPr lang="en-US" sz="6600" b="1" i="1" dirty="0" err="1">
                <a:latin typeface="Times New Roman" panose="02020603050405020304" pitchFamily="18" charset="0"/>
                <a:cs typeface="Times New Roman" panose="02020603050405020304" pitchFamily="18" charset="0"/>
              </a:rPr>
              <a:t>đề</a:t>
            </a:r>
            <a:r>
              <a:rPr lang="en-US" sz="6600" b="1" i="1" dirty="0">
                <a:latin typeface="Times New Roman" panose="02020603050405020304" pitchFamily="18" charset="0"/>
                <a:cs typeface="Times New Roman" panose="02020603050405020304" pitchFamily="18" charset="0"/>
              </a:rPr>
              <a:t>, </a:t>
            </a:r>
            <a:r>
              <a:rPr lang="en-US" sz="6600" b="1" i="1" dirty="0" err="1">
                <a:latin typeface="Times New Roman" panose="02020603050405020304" pitchFamily="18" charset="0"/>
                <a:cs typeface="Times New Roman" panose="02020603050405020304" pitchFamily="18" charset="0"/>
              </a:rPr>
              <a:t>thông</a:t>
            </a:r>
            <a:r>
              <a:rPr lang="en-US" sz="6600" b="1" i="1" dirty="0">
                <a:latin typeface="Times New Roman" panose="02020603050405020304" pitchFamily="18" charset="0"/>
                <a:cs typeface="Times New Roman" panose="02020603050405020304" pitchFamily="18" charset="0"/>
              </a:rPr>
              <a:t> </a:t>
            </a:r>
            <a:r>
              <a:rPr lang="en-US" sz="6600" b="1" i="1" dirty="0" err="1">
                <a:latin typeface="Times New Roman" panose="02020603050405020304" pitchFamily="18" charset="0"/>
                <a:cs typeface="Times New Roman" panose="02020603050405020304" pitchFamily="18" charset="0"/>
              </a:rPr>
              <a:t>điệp</a:t>
            </a:r>
            <a:r>
              <a:rPr lang="en-US" sz="6600" b="1" i="1" dirty="0">
                <a:latin typeface="Times New Roman" panose="02020603050405020304" pitchFamily="18" charset="0"/>
                <a:cs typeface="Times New Roman" panose="02020603050405020304" pitchFamily="18" charset="0"/>
              </a:rPr>
              <a:t> </a:t>
            </a:r>
            <a:r>
              <a:rPr lang="en-US" sz="6600" b="1" i="1" dirty="0" err="1">
                <a:latin typeface="Times New Roman" panose="02020603050405020304" pitchFamily="18" charset="0"/>
                <a:cs typeface="Times New Roman" panose="02020603050405020304" pitchFamily="18" charset="0"/>
              </a:rPr>
              <a:t>của</a:t>
            </a:r>
            <a:r>
              <a:rPr lang="en-US" sz="6600" b="1" i="1" dirty="0">
                <a:latin typeface="Times New Roman" panose="02020603050405020304" pitchFamily="18" charset="0"/>
                <a:cs typeface="Times New Roman" panose="02020603050405020304" pitchFamily="18" charset="0"/>
              </a:rPr>
              <a:t> </a:t>
            </a:r>
            <a:r>
              <a:rPr lang="en-US" sz="6600" b="1" i="1" dirty="0" err="1">
                <a:latin typeface="Times New Roman" panose="02020603050405020304" pitchFamily="18" charset="0"/>
                <a:cs typeface="Times New Roman" panose="02020603050405020304" pitchFamily="18" charset="0"/>
              </a:rPr>
              <a:t>văn</a:t>
            </a:r>
            <a:r>
              <a:rPr lang="en-US" sz="6600" b="1" i="1" dirty="0">
                <a:latin typeface="Times New Roman" panose="02020603050405020304" pitchFamily="18" charset="0"/>
                <a:cs typeface="Times New Roman" panose="02020603050405020304" pitchFamily="18" charset="0"/>
              </a:rPr>
              <a:t> </a:t>
            </a:r>
            <a:r>
              <a:rPr lang="en-US" sz="6600" b="1" i="1" dirty="0" err="1">
                <a:latin typeface="Times New Roman" panose="02020603050405020304" pitchFamily="18" charset="0"/>
                <a:cs typeface="Times New Roman" panose="02020603050405020304" pitchFamily="18" charset="0"/>
              </a:rPr>
              <a:t>bản</a:t>
            </a:r>
            <a:endParaRPr lang="en-SG" sz="6600" dirty="0">
              <a:latin typeface="Times New Roman" panose="02020603050405020304" pitchFamily="18" charset="0"/>
              <a:cs typeface="Times New Roman" panose="02020603050405020304" pitchFamily="18" charset="0"/>
            </a:endParaRPr>
          </a:p>
        </p:txBody>
      </p:sp>
      <p:pic>
        <p:nvPicPr>
          <p:cNvPr id="2" name="Picture 1" descr="A close-up of a branch&#10;&#10;Description automatically generated">
            <a:extLst>
              <a:ext uri="{FF2B5EF4-FFF2-40B4-BE49-F238E27FC236}">
                <a16:creationId xmlns:a16="http://schemas.microsoft.com/office/drawing/2014/main" id="{4496770F-0969-53DC-2210-14244BC4F04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1"/>
            <a:ext cx="2973622" cy="4301328"/>
          </a:xfrm>
          <a:prstGeom prst="rect">
            <a:avLst/>
          </a:prstGeom>
        </p:spPr>
      </p:pic>
      <p:pic>
        <p:nvPicPr>
          <p:cNvPr id="4" name="Picture 3" descr="A person in a red hat and brown coat holding a stick&#10;&#10;Description automatically generated">
            <a:extLst>
              <a:ext uri="{FF2B5EF4-FFF2-40B4-BE49-F238E27FC236}">
                <a16:creationId xmlns:a16="http://schemas.microsoft.com/office/drawing/2014/main" id="{7394FBD6-C58A-EFE9-3930-0D4BE02B04C2}"/>
              </a:ext>
            </a:extLst>
          </p:cNvPr>
          <p:cNvPicPr>
            <a:picLocks noChangeAspect="1"/>
          </p:cNvPicPr>
          <p:nvPr/>
        </p:nvPicPr>
        <p:blipFill rotWithShape="1">
          <a:blip r:embed="rId8"/>
          <a:srcRect l="45894" b="9131"/>
          <a:stretch/>
        </p:blipFill>
        <p:spPr>
          <a:xfrm>
            <a:off x="9128867" y="2284822"/>
            <a:ext cx="4004217" cy="4763036"/>
          </a:xfrm>
          <a:prstGeom prst="rect">
            <a:avLst/>
          </a:prstGeom>
        </p:spPr>
      </p:pic>
      <p:pic>
        <p:nvPicPr>
          <p:cNvPr id="11" name="Picture 10" descr="A group of men fighting with swords&#10;&#10;Description automatically generated">
            <a:extLst>
              <a:ext uri="{FF2B5EF4-FFF2-40B4-BE49-F238E27FC236}">
                <a16:creationId xmlns:a16="http://schemas.microsoft.com/office/drawing/2014/main" id="{3D9EE069-8255-84B6-9E1A-1AA549661DB7}"/>
              </a:ext>
            </a:extLst>
          </p:cNvPr>
          <p:cNvPicPr>
            <a:picLocks noChangeAspect="1"/>
          </p:cNvPicPr>
          <p:nvPr/>
        </p:nvPicPr>
        <p:blipFill>
          <a:blip r:embed="rId9"/>
          <a:stretch>
            <a:fillRect/>
          </a:stretch>
        </p:blipFill>
        <p:spPr>
          <a:xfrm>
            <a:off x="0" y="2986841"/>
            <a:ext cx="5444513" cy="3856147"/>
          </a:xfrm>
          <a:prstGeom prst="rect">
            <a:avLst/>
          </a:prstGeom>
        </p:spPr>
      </p:pic>
      <p:pic>
        <p:nvPicPr>
          <p:cNvPr id="23" name="图片 18">
            <a:extLst>
              <a:ext uri="{FF2B5EF4-FFF2-40B4-BE49-F238E27FC236}">
                <a16:creationId xmlns:a16="http://schemas.microsoft.com/office/drawing/2014/main" id="{EF1DB2B3-8615-63B6-DCC4-7ED0F212E9D0}"/>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30522" t="44006" r="28149" b="-1"/>
          <a:stretch/>
        </p:blipFill>
        <p:spPr>
          <a:xfrm flipH="1">
            <a:off x="4582230" y="4273960"/>
            <a:ext cx="5375373" cy="2710863"/>
          </a:xfrm>
          <a:prstGeom prst="rect">
            <a:avLst/>
          </a:prstGeom>
        </p:spPr>
      </p:pic>
      <p:pic>
        <p:nvPicPr>
          <p:cNvPr id="24" name="图片 5">
            <a:extLst>
              <a:ext uri="{FF2B5EF4-FFF2-40B4-BE49-F238E27FC236}">
                <a16:creationId xmlns:a16="http://schemas.microsoft.com/office/drawing/2014/main" id="{0CE12638-F255-1529-BCE3-835AB6CD9D8E}"/>
              </a:ext>
            </a:extLst>
          </p:cNvPr>
          <p:cNvPicPr>
            <a:picLocks noChangeAspect="1"/>
          </p:cNvPicPr>
          <p:nvPr/>
        </p:nvPicPr>
        <p:blipFill rotWithShape="1">
          <a:blip r:embed="rId11">
            <a:extLst>
              <a:ext uri="{28A0092B-C50C-407E-A947-70E740481C1C}">
                <a14:useLocalDpi xmlns:a14="http://schemas.microsoft.com/office/drawing/2010/main"/>
              </a:ext>
            </a:extLst>
          </a:blip>
          <a:srcRect r="12117" b="34072"/>
          <a:stretch/>
        </p:blipFill>
        <p:spPr>
          <a:xfrm>
            <a:off x="0" y="4347288"/>
            <a:ext cx="12178386" cy="2530713"/>
          </a:xfrm>
          <a:prstGeom prst="rect">
            <a:avLst/>
          </a:prstGeom>
        </p:spPr>
      </p:pic>
      <p:pic>
        <p:nvPicPr>
          <p:cNvPr id="25" name="图片 18">
            <a:extLst>
              <a:ext uri="{FF2B5EF4-FFF2-40B4-BE49-F238E27FC236}">
                <a16:creationId xmlns:a16="http://schemas.microsoft.com/office/drawing/2014/main" id="{EEDA92F6-EF45-A027-0279-5D6A1D4927AD}"/>
              </a:ext>
            </a:extLst>
          </p:cNvPr>
          <p:cNvPicPr>
            <a:picLocks noChangeAspect="1"/>
          </p:cNvPicPr>
          <p:nvPr/>
        </p:nvPicPr>
        <p:blipFill rotWithShape="1">
          <a:blip r:embed="rId12" cstate="hqprint">
            <a:extLst>
              <a:ext uri="{28A0092B-C50C-407E-A947-70E740481C1C}">
                <a14:useLocalDpi xmlns:a14="http://schemas.microsoft.com/office/drawing/2010/main" val="0"/>
              </a:ext>
            </a:extLst>
          </a:blip>
          <a:srcRect l="7339" t="48628" r="73602"/>
          <a:stretch/>
        </p:blipFill>
        <p:spPr>
          <a:xfrm>
            <a:off x="0" y="5273040"/>
            <a:ext cx="1585058" cy="1590408"/>
          </a:xfrm>
          <a:prstGeom prst="rect">
            <a:avLst/>
          </a:prstGeom>
        </p:spPr>
      </p:pic>
      <p:pic>
        <p:nvPicPr>
          <p:cNvPr id="26" name="图片 21" descr="07">
            <a:extLst>
              <a:ext uri="{FF2B5EF4-FFF2-40B4-BE49-F238E27FC236}">
                <a16:creationId xmlns:a16="http://schemas.microsoft.com/office/drawing/2014/main" id="{1DCD1877-CC23-51E1-FA9C-4C7B796BDA84}"/>
              </a:ext>
            </a:extLst>
          </p:cNvPr>
          <p:cNvPicPr>
            <a:picLocks noChangeAspect="1"/>
          </p:cNvPicPr>
          <p:nvPr/>
        </p:nvPicPr>
        <p:blipFill>
          <a:blip r:embed="rId13"/>
          <a:srcRect r="54430" b="60000"/>
          <a:stretch>
            <a:fillRect/>
          </a:stretch>
        </p:blipFill>
        <p:spPr>
          <a:xfrm flipH="1">
            <a:off x="10578622" y="203142"/>
            <a:ext cx="1831046" cy="2409582"/>
          </a:xfrm>
          <a:prstGeom prst="rect">
            <a:avLst/>
          </a:prstGeom>
        </p:spPr>
      </p:pic>
    </p:spTree>
    <p:extLst>
      <p:ext uri="{BB962C8B-B14F-4D97-AF65-F5344CB8AC3E}">
        <p14:creationId xmlns:p14="http://schemas.microsoft.com/office/powerpoint/2010/main" val="42438312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barn(inVertical)">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barn(inVertical)">
                                      <p:cBhvr>
                                        <p:cTn id="3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6" grpId="0" animBg="1"/>
      <p:bldP spid="17"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8E916E28-FF6C-081C-CEEA-50699200E970}"/>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7D37B9D3-EF2A-A21B-DC9C-FAC9529861F3}"/>
              </a:ext>
            </a:extLst>
          </p:cNvPr>
          <p:cNvSpPr txBox="1"/>
          <p:nvPr/>
        </p:nvSpPr>
        <p:spPr>
          <a:xfrm>
            <a:off x="2036617" y="0"/>
            <a:ext cx="8434687" cy="646331"/>
          </a:xfrm>
          <a:prstGeom prst="rect">
            <a:avLst/>
          </a:prstGeom>
          <a:solidFill>
            <a:srgbClr val="C8B596"/>
          </a:solidFill>
        </p:spPr>
        <p:txBody>
          <a:bodyPr wrap="square">
            <a:spAutoFit/>
          </a:bodyPr>
          <a:lstStyle/>
          <a:p>
            <a:pPr algn="just">
              <a:spcAft>
                <a:spcPts val="800"/>
              </a:spcAft>
            </a:pPr>
            <a:r>
              <a:rPr lang="en-US" sz="36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 </a:t>
            </a:r>
            <a:r>
              <a:rPr lang="en-US" sz="36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Tìm</a:t>
            </a:r>
            <a:r>
              <a:rPr lang="en-US" sz="36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hiểu</a:t>
            </a:r>
            <a:r>
              <a:rPr lang="en-US" sz="36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chủ</a:t>
            </a:r>
            <a:r>
              <a:rPr lang="en-US" sz="36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36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thông</a:t>
            </a:r>
            <a:r>
              <a:rPr lang="en-US" sz="36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điệp</a:t>
            </a:r>
            <a:r>
              <a:rPr lang="en-US" sz="36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6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36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bản</a:t>
            </a:r>
            <a:endParaRPr lang="en-SG" sz="3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图片 21" descr="07">
            <a:extLst>
              <a:ext uri="{FF2B5EF4-FFF2-40B4-BE49-F238E27FC236}">
                <a16:creationId xmlns:a16="http://schemas.microsoft.com/office/drawing/2014/main" id="{E73A7C86-7C8B-9165-CD26-129847BDF37C}"/>
              </a:ext>
            </a:extLst>
          </p:cNvPr>
          <p:cNvPicPr>
            <a:picLocks noChangeAspect="1"/>
          </p:cNvPicPr>
          <p:nvPr/>
        </p:nvPicPr>
        <p:blipFill rotWithShape="1">
          <a:blip r:embed="rId3"/>
          <a:srcRect l="-10079" r="54429" b="80000"/>
          <a:stretch/>
        </p:blipFill>
        <p:spPr>
          <a:xfrm flipH="1">
            <a:off x="-169608" y="-402772"/>
            <a:ext cx="2358625" cy="1270819"/>
          </a:xfrm>
          <a:prstGeom prst="rect">
            <a:avLst/>
          </a:prstGeom>
        </p:spPr>
      </p:pic>
      <p:pic>
        <p:nvPicPr>
          <p:cNvPr id="3" name="图片 21" descr="07">
            <a:extLst>
              <a:ext uri="{FF2B5EF4-FFF2-40B4-BE49-F238E27FC236}">
                <a16:creationId xmlns:a16="http://schemas.microsoft.com/office/drawing/2014/main" id="{429F3CEE-E8F9-6E34-81A5-D8FF1B817C69}"/>
              </a:ext>
            </a:extLst>
          </p:cNvPr>
          <p:cNvPicPr>
            <a:picLocks noChangeAspect="1"/>
          </p:cNvPicPr>
          <p:nvPr/>
        </p:nvPicPr>
        <p:blipFill rotWithShape="1">
          <a:blip r:embed="rId3"/>
          <a:srcRect l="360" t="19575" r="47586" b="62808"/>
          <a:stretch/>
        </p:blipFill>
        <p:spPr>
          <a:xfrm flipH="1">
            <a:off x="-378359" y="382171"/>
            <a:ext cx="2206225" cy="1119369"/>
          </a:xfrm>
          <a:prstGeom prst="rect">
            <a:avLst/>
          </a:prstGeom>
        </p:spPr>
      </p:pic>
      <p:grpSp>
        <p:nvGrpSpPr>
          <p:cNvPr id="5" name="组合 10">
            <a:extLst>
              <a:ext uri="{FF2B5EF4-FFF2-40B4-BE49-F238E27FC236}">
                <a16:creationId xmlns:a16="http://schemas.microsoft.com/office/drawing/2014/main" id="{8E69E121-24C1-019D-D0BB-4674335A88B0}"/>
              </a:ext>
            </a:extLst>
          </p:cNvPr>
          <p:cNvGrpSpPr/>
          <p:nvPr/>
        </p:nvGrpSpPr>
        <p:grpSpPr>
          <a:xfrm>
            <a:off x="267798" y="1967805"/>
            <a:ext cx="4307300" cy="4016712"/>
            <a:chOff x="324" y="6427"/>
            <a:chExt cx="6199" cy="6327"/>
          </a:xfrm>
        </p:grpSpPr>
        <p:grpSp>
          <p:nvGrpSpPr>
            <p:cNvPr id="6" name="组合 11">
              <a:extLst>
                <a:ext uri="{FF2B5EF4-FFF2-40B4-BE49-F238E27FC236}">
                  <a16:creationId xmlns:a16="http://schemas.microsoft.com/office/drawing/2014/main" id="{D37670C1-9097-8A1D-F7F2-40F3AA82E6E2}"/>
                </a:ext>
              </a:extLst>
            </p:cNvPr>
            <p:cNvGrpSpPr/>
            <p:nvPr/>
          </p:nvGrpSpPr>
          <p:grpSpPr>
            <a:xfrm>
              <a:off x="2522" y="6427"/>
              <a:ext cx="1146" cy="1146"/>
              <a:chOff x="3250" y="6121"/>
              <a:chExt cx="1146" cy="1146"/>
            </a:xfrm>
          </p:grpSpPr>
          <p:sp>
            <p:nvSpPr>
              <p:cNvPr id="8" name="椭圆 1">
                <a:extLst>
                  <a:ext uri="{FF2B5EF4-FFF2-40B4-BE49-F238E27FC236}">
                    <a16:creationId xmlns:a16="http://schemas.microsoft.com/office/drawing/2014/main" id="{C4A0C886-D372-1FDE-65BA-1D7ED32233C5}"/>
                  </a:ext>
                </a:extLst>
              </p:cNvPr>
              <p:cNvSpPr>
                <a:spLocks noChangeArrowheads="1"/>
              </p:cNvSpPr>
              <p:nvPr/>
            </p:nvSpPr>
            <p:spPr bwMode="auto">
              <a:xfrm>
                <a:off x="3250" y="6121"/>
                <a:ext cx="1146" cy="1146"/>
              </a:xfrm>
              <a:prstGeom prst="roundRect">
                <a:avLst/>
              </a:prstGeom>
              <a:solidFill>
                <a:srgbClr val="C5C979"/>
              </a:solidFill>
              <a:ln w="19050">
                <a:noFill/>
              </a:ln>
            </p:spPr>
            <p:txBody>
              <a:bodyPr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ctr" defTabSz="914149"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srgbClr val="010101"/>
                  </a:solidFill>
                  <a:effectLst/>
                  <a:uLnTx/>
                  <a:uFillTx/>
                  <a:latin typeface="Times New Roman" panose="02020603050405020304" pitchFamily="18" charset="0"/>
                  <a:ea typeface="仓耳羽辰体-谷力 W04" panose="02020400000000000000" pitchFamily="18" charset="-122"/>
                  <a:cs typeface="Times New Roman" panose="02020603050405020304" pitchFamily="18" charset="0"/>
                  <a:sym typeface="Arial"/>
                </a:endParaRPr>
              </a:p>
            </p:txBody>
          </p:sp>
          <p:sp>
            <p:nvSpPr>
              <p:cNvPr id="9" name="TextBox 32">
                <a:extLst>
                  <a:ext uri="{FF2B5EF4-FFF2-40B4-BE49-F238E27FC236}">
                    <a16:creationId xmlns:a16="http://schemas.microsoft.com/office/drawing/2014/main" id="{D56FB9DC-C5E5-C0F2-41E6-D9B47C1E4EC1}"/>
                  </a:ext>
                </a:extLst>
              </p:cNvPr>
              <p:cNvSpPr txBox="1">
                <a:spLocks noChangeArrowheads="1"/>
              </p:cNvSpPr>
              <p:nvPr/>
            </p:nvSpPr>
            <p:spPr bwMode="auto">
              <a:xfrm>
                <a:off x="3398" y="6227"/>
                <a:ext cx="856" cy="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149" rtl="0" eaLnBrk="1" fontAlgn="auto" latinLnBrk="0" hangingPunct="1">
                  <a:lnSpc>
                    <a:spcPct val="100000"/>
                  </a:lnSpc>
                  <a:spcBef>
                    <a:spcPts val="0"/>
                  </a:spcBef>
                  <a:spcAft>
                    <a:spcPts val="0"/>
                  </a:spcAft>
                  <a:buClrTx/>
                  <a:buSzTx/>
                  <a:buFontTx/>
                  <a:buNone/>
                  <a:tabLst/>
                  <a:defRPr/>
                </a:pPr>
                <a:r>
                  <a:rPr kumimoji="0" lang="en-US" altLang="zh-CN" sz="3199"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imes New Roman" panose="02020603050405020304" pitchFamily="18" charset="0"/>
                    <a:ea typeface="仓耳羽辰体-谷力 W04" panose="02020400000000000000" pitchFamily="18" charset="-122"/>
                    <a:cs typeface="Times New Roman" panose="02020603050405020304" pitchFamily="18" charset="0"/>
                    <a:sym typeface="Arial"/>
                  </a:rPr>
                  <a:t>01</a:t>
                </a:r>
              </a:p>
            </p:txBody>
          </p:sp>
        </p:grpSp>
        <p:sp>
          <p:nvSpPr>
            <p:cNvPr id="7" name="TextBox 76">
              <a:extLst>
                <a:ext uri="{FF2B5EF4-FFF2-40B4-BE49-F238E27FC236}">
                  <a16:creationId xmlns:a16="http://schemas.microsoft.com/office/drawing/2014/main" id="{B7E9409F-0C8F-DC1F-7895-0E3B6A9A9F7D}"/>
                </a:ext>
              </a:extLst>
            </p:cNvPr>
            <p:cNvSpPr txBox="1"/>
            <p:nvPr/>
          </p:nvSpPr>
          <p:spPr>
            <a:xfrm>
              <a:off x="324" y="7761"/>
              <a:ext cx="6199" cy="4993"/>
            </a:xfrm>
            <a:prstGeom prst="rect">
              <a:avLst/>
            </a:prstGeom>
            <a:noFill/>
          </p:spPr>
          <p:txBody>
            <a:bodyPr wrap="square" rtlCol="0">
              <a:spAutoFit/>
            </a:bodyPr>
            <a:lstStyle/>
            <a:p>
              <a:pPr algn="ctr">
                <a:spcAft>
                  <a:spcPts val="800"/>
                </a:spcAft>
              </a:pPr>
              <a:r>
                <a:rPr lang="vi-VN" sz="4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Xác định chủ đề của văn bản và phân tích các căn cứ giúp em xác định chủ đề đó.</a:t>
              </a:r>
              <a:endParaRPr lang="en-SG" sz="4000" dirty="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10" name="图片 2">
            <a:extLst>
              <a:ext uri="{FF2B5EF4-FFF2-40B4-BE49-F238E27FC236}">
                <a16:creationId xmlns:a16="http://schemas.microsoft.com/office/drawing/2014/main" id="{3015A1DE-29C4-9F97-EB8B-E9385DC0AE7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31597" y="1324720"/>
            <a:ext cx="1701283" cy="1701283"/>
          </a:xfrm>
          <a:prstGeom prst="rect">
            <a:avLst/>
          </a:prstGeom>
        </p:spPr>
      </p:pic>
      <p:grpSp>
        <p:nvGrpSpPr>
          <p:cNvPr id="11" name="组合 33">
            <a:extLst>
              <a:ext uri="{FF2B5EF4-FFF2-40B4-BE49-F238E27FC236}">
                <a16:creationId xmlns:a16="http://schemas.microsoft.com/office/drawing/2014/main" id="{79D0A5F3-73A2-FCF6-2E2D-DDFC704EEADD}"/>
              </a:ext>
            </a:extLst>
          </p:cNvPr>
          <p:cNvGrpSpPr/>
          <p:nvPr/>
        </p:nvGrpSpPr>
        <p:grpSpPr>
          <a:xfrm>
            <a:off x="7772439" y="1625237"/>
            <a:ext cx="4038967" cy="4565247"/>
            <a:chOff x="4852" y="6427"/>
            <a:chExt cx="5591" cy="7191"/>
          </a:xfrm>
        </p:grpSpPr>
        <p:grpSp>
          <p:nvGrpSpPr>
            <p:cNvPr id="12" name="组合 34">
              <a:extLst>
                <a:ext uri="{FF2B5EF4-FFF2-40B4-BE49-F238E27FC236}">
                  <a16:creationId xmlns:a16="http://schemas.microsoft.com/office/drawing/2014/main" id="{C8F0C085-8206-2EFE-7F64-04B6F0DE4E5E}"/>
                </a:ext>
              </a:extLst>
            </p:cNvPr>
            <p:cNvGrpSpPr/>
            <p:nvPr/>
          </p:nvGrpSpPr>
          <p:grpSpPr>
            <a:xfrm>
              <a:off x="6744" y="6427"/>
              <a:ext cx="1146" cy="1146"/>
              <a:chOff x="11167" y="6123"/>
              <a:chExt cx="1146" cy="1146"/>
            </a:xfrm>
          </p:grpSpPr>
          <p:sp>
            <p:nvSpPr>
              <p:cNvPr id="14" name="椭圆 1">
                <a:extLst>
                  <a:ext uri="{FF2B5EF4-FFF2-40B4-BE49-F238E27FC236}">
                    <a16:creationId xmlns:a16="http://schemas.microsoft.com/office/drawing/2014/main" id="{26A25C86-B4C8-9F06-9749-071674B3DE6D}"/>
                  </a:ext>
                </a:extLst>
              </p:cNvPr>
              <p:cNvSpPr>
                <a:spLocks noChangeArrowheads="1"/>
              </p:cNvSpPr>
              <p:nvPr/>
            </p:nvSpPr>
            <p:spPr bwMode="auto">
              <a:xfrm>
                <a:off x="11167" y="6123"/>
                <a:ext cx="1146" cy="1146"/>
              </a:xfrm>
              <a:prstGeom prst="roundRect">
                <a:avLst/>
              </a:prstGeom>
              <a:solidFill>
                <a:srgbClr val="E2B3BD"/>
              </a:solidFill>
              <a:ln w="19050">
                <a:noFill/>
              </a:ln>
            </p:spPr>
            <p:txBody>
              <a:bodyPr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ctr" defTabSz="914149"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srgbClr val="010101"/>
                  </a:solidFill>
                  <a:effectLst/>
                  <a:uLnTx/>
                  <a:uFillTx/>
                  <a:latin typeface="Times New Roman" panose="02020603050405020304" pitchFamily="18" charset="0"/>
                  <a:ea typeface="仓耳羽辰体-谷力 W04" panose="02020400000000000000" pitchFamily="18" charset="-122"/>
                  <a:cs typeface="Times New Roman" panose="02020603050405020304" pitchFamily="18" charset="0"/>
                  <a:sym typeface="Arial"/>
                </a:endParaRPr>
              </a:p>
            </p:txBody>
          </p:sp>
          <p:sp>
            <p:nvSpPr>
              <p:cNvPr id="15" name="TextBox 32">
                <a:extLst>
                  <a:ext uri="{FF2B5EF4-FFF2-40B4-BE49-F238E27FC236}">
                    <a16:creationId xmlns:a16="http://schemas.microsoft.com/office/drawing/2014/main" id="{AC149AE4-79C2-149A-7680-11BD9F80DD1A}"/>
                  </a:ext>
                </a:extLst>
              </p:cNvPr>
              <p:cNvSpPr txBox="1">
                <a:spLocks noChangeArrowheads="1"/>
              </p:cNvSpPr>
              <p:nvPr/>
            </p:nvSpPr>
            <p:spPr bwMode="auto">
              <a:xfrm>
                <a:off x="11266" y="6236"/>
                <a:ext cx="824" cy="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149" rtl="0" eaLnBrk="1" fontAlgn="auto" latinLnBrk="0" hangingPunct="1">
                  <a:lnSpc>
                    <a:spcPct val="100000"/>
                  </a:lnSpc>
                  <a:spcBef>
                    <a:spcPts val="0"/>
                  </a:spcBef>
                  <a:spcAft>
                    <a:spcPts val="0"/>
                  </a:spcAft>
                  <a:buClrTx/>
                  <a:buSzTx/>
                  <a:buFontTx/>
                  <a:buNone/>
                  <a:tabLst/>
                  <a:defRPr/>
                </a:pPr>
                <a:r>
                  <a:rPr kumimoji="0" lang="en-US" altLang="zh-CN" sz="3199"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imes New Roman" panose="02020603050405020304" pitchFamily="18" charset="0"/>
                    <a:ea typeface="仓耳羽辰体-谷力 W04" panose="02020400000000000000" pitchFamily="18" charset="-122"/>
                    <a:cs typeface="Times New Roman" panose="02020603050405020304" pitchFamily="18" charset="0"/>
                    <a:sym typeface="Arial"/>
                  </a:rPr>
                  <a:t>02</a:t>
                </a:r>
              </a:p>
            </p:txBody>
          </p:sp>
        </p:grpSp>
        <p:sp>
          <p:nvSpPr>
            <p:cNvPr id="13" name="TextBox 76">
              <a:extLst>
                <a:ext uri="{FF2B5EF4-FFF2-40B4-BE49-F238E27FC236}">
                  <a16:creationId xmlns:a16="http://schemas.microsoft.com/office/drawing/2014/main" id="{665B2E6D-4FDF-6974-C1B7-D9D4674AA3DC}"/>
                </a:ext>
              </a:extLst>
            </p:cNvPr>
            <p:cNvSpPr txBox="1"/>
            <p:nvPr/>
          </p:nvSpPr>
          <p:spPr>
            <a:xfrm>
              <a:off x="4852" y="7655"/>
              <a:ext cx="5591" cy="5963"/>
            </a:xfrm>
            <a:prstGeom prst="rect">
              <a:avLst/>
            </a:prstGeom>
            <a:noFill/>
          </p:spPr>
          <p:txBody>
            <a:bodyPr wrap="square" rtlCol="0">
              <a:spAutoFit/>
            </a:bodyPr>
            <a:lstStyle>
              <a:defPPr>
                <a:defRPr lang="zh-CN"/>
              </a:defPPr>
              <a:lvl1pPr marR="0" lvl="0" indent="0" algn="ctr" fontAlgn="auto">
                <a:lnSpc>
                  <a:spcPct val="100000"/>
                </a:lnSpc>
                <a:spcBef>
                  <a:spcPts val="0"/>
                </a:spcBef>
                <a:spcAft>
                  <a:spcPts val="0"/>
                </a:spcAft>
                <a:buClrTx/>
                <a:buSzTx/>
                <a:buFontTx/>
                <a:buNone/>
                <a:tabLst/>
                <a:defRPr kumimoji="0" sz="2400" i="0" u="none" strike="noStrike" cap="none" normalizeH="0" baseline="0">
                  <a:ln>
                    <a:noFill/>
                  </a:ln>
                  <a:solidFill>
                    <a:schemeClr val="tx1">
                      <a:lumMod val="75000"/>
                      <a:lumOff val="25000"/>
                    </a:schemeClr>
                  </a:solidFill>
                  <a:effectLst/>
                  <a:uLnTx/>
                  <a:uFillTx/>
                  <a:latin typeface="仓耳羽辰体-谷力 W04" panose="02020400000000000000" pitchFamily="18" charset="-122"/>
                  <a:ea typeface="仓耳羽辰体-谷力 W04" panose="02020400000000000000" pitchFamily="18" charset="-122"/>
                  <a:cs typeface="+mn-ea"/>
                </a:defRPr>
              </a:lvl1pPr>
            </a:lstStyle>
            <a:p>
              <a:pPr>
                <a:spcAft>
                  <a:spcPts val="800"/>
                </a:spcAft>
              </a:pPr>
              <a:r>
                <a:rPr lang="vi-VN" sz="4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Tác giả muốn gửi gắm thông điệp gì qua văn bản? Ngày nay, thông điệp ấy có còn giá trị không? Vì sao?</a:t>
              </a:r>
              <a:endParaRPr lang="en-SG" sz="4000" dirty="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16" name="图片 40">
            <a:extLst>
              <a:ext uri="{FF2B5EF4-FFF2-40B4-BE49-F238E27FC236}">
                <a16:creationId xmlns:a16="http://schemas.microsoft.com/office/drawing/2014/main" id="{D5B5F928-F950-4B76-8892-EBA69FC7560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59120" y="650898"/>
            <a:ext cx="1701283" cy="1701283"/>
          </a:xfrm>
          <a:prstGeom prst="rect">
            <a:avLst/>
          </a:prstGeom>
        </p:spPr>
      </p:pic>
      <p:grpSp>
        <p:nvGrpSpPr>
          <p:cNvPr id="17" name="Group 16">
            <a:extLst>
              <a:ext uri="{FF2B5EF4-FFF2-40B4-BE49-F238E27FC236}">
                <a16:creationId xmlns:a16="http://schemas.microsoft.com/office/drawing/2014/main" id="{8A05238D-444D-6473-7F69-6C4CF0A0375A}"/>
              </a:ext>
            </a:extLst>
          </p:cNvPr>
          <p:cNvGrpSpPr/>
          <p:nvPr/>
        </p:nvGrpSpPr>
        <p:grpSpPr>
          <a:xfrm>
            <a:off x="4795493" y="3033952"/>
            <a:ext cx="2720695" cy="3607808"/>
            <a:chOff x="11604736" y="839607"/>
            <a:chExt cx="6309347" cy="8177673"/>
          </a:xfrm>
        </p:grpSpPr>
        <p:sp>
          <p:nvSpPr>
            <p:cNvPr id="18" name="Freeform 16">
              <a:extLst>
                <a:ext uri="{FF2B5EF4-FFF2-40B4-BE49-F238E27FC236}">
                  <a16:creationId xmlns:a16="http://schemas.microsoft.com/office/drawing/2014/main" id="{A66C3605-E830-9196-EAE5-649101CCE2A4}"/>
                </a:ext>
              </a:extLst>
            </p:cNvPr>
            <p:cNvSpPr/>
            <p:nvPr/>
          </p:nvSpPr>
          <p:spPr>
            <a:xfrm rot="-9800757">
              <a:off x="15541212" y="6452982"/>
              <a:ext cx="458368" cy="2564298"/>
            </a:xfrm>
            <a:custGeom>
              <a:avLst/>
              <a:gdLst/>
              <a:ahLst/>
              <a:cxnLst/>
              <a:rect l="l" t="t" r="r" b="b"/>
              <a:pathLst>
                <a:path w="458368" h="2564298">
                  <a:moveTo>
                    <a:pt x="0" y="0"/>
                  </a:moveTo>
                  <a:lnTo>
                    <a:pt x="458369" y="0"/>
                  </a:lnTo>
                  <a:lnTo>
                    <a:pt x="458369" y="2564298"/>
                  </a:lnTo>
                  <a:lnTo>
                    <a:pt x="0" y="256429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1219110" rtl="0" eaLnBrk="1" fontAlgn="auto" latinLnBrk="0" hangingPunct="1">
                <a:lnSpc>
                  <a:spcPct val="100000"/>
                </a:lnSpc>
                <a:spcBef>
                  <a:spcPts val="0"/>
                </a:spcBef>
                <a:spcAft>
                  <a:spcPts val="0"/>
                </a:spcAft>
                <a:buClr>
                  <a:srgbClr val="000000"/>
                </a:buClr>
                <a:buSzTx/>
                <a:buFontTx/>
                <a:buNone/>
                <a:tabLst/>
                <a:defRPr/>
              </a:pPr>
              <a:endParaRPr kumimoji="0" lang="en-SG" sz="1867" b="0" i="0" u="none" strike="noStrike" kern="0" cap="none" spc="0" normalizeH="0" baseline="0" noProof="0">
                <a:ln>
                  <a:noFill/>
                </a:ln>
                <a:solidFill>
                  <a:srgbClr val="000000"/>
                </a:solidFill>
                <a:effectLst/>
                <a:uLnTx/>
                <a:uFillTx/>
                <a:latin typeface="Arial"/>
                <a:cs typeface="Arial"/>
                <a:sym typeface="Arial"/>
              </a:endParaRPr>
            </a:p>
          </p:txBody>
        </p:sp>
        <p:sp>
          <p:nvSpPr>
            <p:cNvPr id="19" name="Freeform 17">
              <a:extLst>
                <a:ext uri="{FF2B5EF4-FFF2-40B4-BE49-F238E27FC236}">
                  <a16:creationId xmlns:a16="http://schemas.microsoft.com/office/drawing/2014/main" id="{0CC7DA9E-FBFD-629C-FD77-5176302761DA}"/>
                </a:ext>
              </a:extLst>
            </p:cNvPr>
            <p:cNvSpPr/>
            <p:nvPr/>
          </p:nvSpPr>
          <p:spPr>
            <a:xfrm rot="-890567">
              <a:off x="11604736" y="4324391"/>
              <a:ext cx="3946267" cy="3278989"/>
            </a:xfrm>
            <a:custGeom>
              <a:avLst/>
              <a:gdLst/>
              <a:ahLst/>
              <a:cxnLst/>
              <a:rect l="l" t="t" r="r" b="b"/>
              <a:pathLst>
                <a:path w="3946267" h="3278989">
                  <a:moveTo>
                    <a:pt x="0" y="0"/>
                  </a:moveTo>
                  <a:lnTo>
                    <a:pt x="3946267" y="0"/>
                  </a:lnTo>
                  <a:lnTo>
                    <a:pt x="3946267" y="3278989"/>
                  </a:lnTo>
                  <a:lnTo>
                    <a:pt x="0" y="3278989"/>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marL="0" marR="0" lvl="0" indent="0" algn="l" defTabSz="1219110" rtl="0" eaLnBrk="1" fontAlgn="auto" latinLnBrk="0" hangingPunct="1">
                <a:lnSpc>
                  <a:spcPct val="100000"/>
                </a:lnSpc>
                <a:spcBef>
                  <a:spcPts val="0"/>
                </a:spcBef>
                <a:spcAft>
                  <a:spcPts val="0"/>
                </a:spcAft>
                <a:buClr>
                  <a:srgbClr val="000000"/>
                </a:buClr>
                <a:buSzTx/>
                <a:buFontTx/>
                <a:buNone/>
                <a:tabLst/>
                <a:defRPr/>
              </a:pPr>
              <a:endParaRPr kumimoji="0" lang="en-SG"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Freeform 18">
              <a:extLst>
                <a:ext uri="{FF2B5EF4-FFF2-40B4-BE49-F238E27FC236}">
                  <a16:creationId xmlns:a16="http://schemas.microsoft.com/office/drawing/2014/main" id="{F8B13DD0-7813-92D5-F3FC-2F4A2E04E9E1}"/>
                </a:ext>
              </a:extLst>
            </p:cNvPr>
            <p:cNvSpPr/>
            <p:nvPr/>
          </p:nvSpPr>
          <p:spPr>
            <a:xfrm rot="-3671378">
              <a:off x="14207454" y="258863"/>
              <a:ext cx="3125885" cy="4287373"/>
            </a:xfrm>
            <a:custGeom>
              <a:avLst/>
              <a:gdLst/>
              <a:ahLst/>
              <a:cxnLst/>
              <a:rect l="l" t="t" r="r" b="b"/>
              <a:pathLst>
                <a:path w="3125885" h="4287373">
                  <a:moveTo>
                    <a:pt x="0" y="0"/>
                  </a:moveTo>
                  <a:lnTo>
                    <a:pt x="3125885" y="0"/>
                  </a:lnTo>
                  <a:lnTo>
                    <a:pt x="3125885" y="4287373"/>
                  </a:lnTo>
                  <a:lnTo>
                    <a:pt x="0" y="4287373"/>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pPr marL="0" marR="0" lvl="0" indent="0" algn="l" defTabSz="1219110" rtl="0" eaLnBrk="1" fontAlgn="auto" latinLnBrk="0" hangingPunct="1">
                <a:lnSpc>
                  <a:spcPct val="100000"/>
                </a:lnSpc>
                <a:spcBef>
                  <a:spcPts val="0"/>
                </a:spcBef>
                <a:spcAft>
                  <a:spcPts val="0"/>
                </a:spcAft>
                <a:buClr>
                  <a:srgbClr val="000000"/>
                </a:buClr>
                <a:buSzTx/>
                <a:buFontTx/>
                <a:buNone/>
                <a:tabLst/>
                <a:defRPr/>
              </a:pPr>
              <a:endParaRPr kumimoji="0" lang="en-SG"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097099270"/>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750" fill="hold"/>
                                        <p:tgtEl>
                                          <p:spTgt spid="10"/>
                                        </p:tgtEl>
                                        <p:attrNameLst>
                                          <p:attrName>ppt_x</p:attrName>
                                        </p:attrNameLst>
                                      </p:cBhvr>
                                      <p:tavLst>
                                        <p:tav tm="0">
                                          <p:val>
                                            <p:strVal val="1+#ppt_w/2"/>
                                          </p:val>
                                        </p:tav>
                                        <p:tav tm="100000">
                                          <p:val>
                                            <p:strVal val="#ppt_x"/>
                                          </p:val>
                                        </p:tav>
                                      </p:tavLst>
                                    </p:anim>
                                    <p:anim calcmode="lin" valueType="num">
                                      <p:cBhvr additive="base">
                                        <p:cTn id="8" dur="75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750" fill="hold"/>
                                        <p:tgtEl>
                                          <p:spTgt spid="5"/>
                                        </p:tgtEl>
                                        <p:attrNameLst>
                                          <p:attrName>ppt_x</p:attrName>
                                        </p:attrNameLst>
                                      </p:cBhvr>
                                      <p:tavLst>
                                        <p:tav tm="0">
                                          <p:val>
                                            <p:strVal val="#ppt_x"/>
                                          </p:val>
                                        </p:tav>
                                        <p:tav tm="100000">
                                          <p:val>
                                            <p:strVal val="#ppt_x"/>
                                          </p:val>
                                        </p:tav>
                                      </p:tavLst>
                                    </p:anim>
                                    <p:anim calcmode="lin" valueType="num">
                                      <p:cBhvr additive="base">
                                        <p:cTn id="14" dur="75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6"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750" fill="hold"/>
                                        <p:tgtEl>
                                          <p:spTgt spid="16"/>
                                        </p:tgtEl>
                                        <p:attrNameLst>
                                          <p:attrName>ppt_x</p:attrName>
                                        </p:attrNameLst>
                                      </p:cBhvr>
                                      <p:tavLst>
                                        <p:tav tm="0">
                                          <p:val>
                                            <p:strVal val="1+#ppt_w/2"/>
                                          </p:val>
                                        </p:tav>
                                        <p:tav tm="100000">
                                          <p:val>
                                            <p:strVal val="#ppt_x"/>
                                          </p:val>
                                        </p:tav>
                                      </p:tavLst>
                                    </p:anim>
                                    <p:anim calcmode="lin" valueType="num">
                                      <p:cBhvr additive="base">
                                        <p:cTn id="20" dur="75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750" fill="hold"/>
                                        <p:tgtEl>
                                          <p:spTgt spid="11"/>
                                        </p:tgtEl>
                                        <p:attrNameLst>
                                          <p:attrName>ppt_x</p:attrName>
                                        </p:attrNameLst>
                                      </p:cBhvr>
                                      <p:tavLst>
                                        <p:tav tm="0">
                                          <p:val>
                                            <p:strVal val="#ppt_x"/>
                                          </p:val>
                                        </p:tav>
                                        <p:tav tm="100000">
                                          <p:val>
                                            <p:strVal val="#ppt_x"/>
                                          </p:val>
                                        </p:tav>
                                      </p:tavLst>
                                    </p:anim>
                                    <p:anim calcmode="lin" valueType="num">
                                      <p:cBhvr additive="base">
                                        <p:cTn id="26" dur="75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B1E2AFD-B4E8-31A7-9E6B-4F8333DE481D}"/>
              </a:ext>
            </a:extLst>
          </p:cNvPr>
          <p:cNvPicPr>
            <a:picLocks noChangeAspect="1"/>
          </p:cNvPicPr>
          <p:nvPr/>
        </p:nvPicPr>
        <p:blipFill>
          <a:blip r:embed="rId2"/>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960F5C90-C33C-7793-6C77-79FAB1426124}"/>
              </a:ext>
            </a:extLst>
          </p:cNvPr>
          <p:cNvSpPr txBox="1"/>
          <p:nvPr/>
        </p:nvSpPr>
        <p:spPr>
          <a:xfrm>
            <a:off x="209182" y="1337911"/>
            <a:ext cx="5404540" cy="5001369"/>
          </a:xfrm>
          <a:prstGeom prst="rect">
            <a:avLst/>
          </a:prstGeom>
          <a:noFill/>
        </p:spPr>
        <p:txBody>
          <a:bodyPr wrap="square">
            <a:spAutoFit/>
          </a:bodyPr>
          <a:lstStyle/>
          <a:p>
            <a:pPr lvl="0" algn="just"/>
            <a:r>
              <a:rPr lang="en-US" sz="2900" dirty="0" err="1">
                <a:solidFill>
                  <a:schemeClr val="tx1">
                    <a:lumMod val="50000"/>
                  </a:schemeClr>
                </a:solidFill>
                <a:latin typeface="Times New Roman" panose="02020603050405020304" pitchFamily="18" charset="0"/>
                <a:cs typeface="Times New Roman" panose="02020603050405020304" pitchFamily="18" charset="0"/>
              </a:rPr>
              <a:t>Lòng</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nhân</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ái</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tinh</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thần</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xả</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thân</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vì</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việc</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nghĩa</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Làm</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ơn</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há</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dễ</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trông</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người</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trả</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ơn</a:t>
            </a:r>
            <a:r>
              <a:rPr lang="en-US" sz="2900" dirty="0">
                <a:solidFill>
                  <a:schemeClr val="tx1">
                    <a:lumMod val="50000"/>
                  </a:schemeClr>
                </a:solidFill>
                <a:latin typeface="Times New Roman" panose="02020603050405020304" pitchFamily="18" charset="0"/>
                <a:cs typeface="Times New Roman" panose="02020603050405020304" pitchFamily="18" charset="0"/>
              </a:rPr>
              <a:t>”. </a:t>
            </a:r>
          </a:p>
          <a:p>
            <a:pPr lvl="0" algn="just"/>
            <a:r>
              <a:rPr lang="en-US" sz="2900" dirty="0">
                <a:solidFill>
                  <a:schemeClr val="tx1">
                    <a:lumMod val="50000"/>
                  </a:schemeClr>
                </a:solidFill>
                <a:latin typeface="Times New Roman" panose="02020603050405020304" pitchFamily="18" charset="0"/>
                <a:cs typeface="Times New Roman" panose="02020603050405020304" pitchFamily="18" charset="0"/>
              </a:rPr>
              <a:t>=&gt; </a:t>
            </a:r>
            <a:r>
              <a:rPr lang="en-US" sz="2900" dirty="0" err="1">
                <a:solidFill>
                  <a:schemeClr val="tx1">
                    <a:lumMod val="50000"/>
                  </a:schemeClr>
                </a:solidFill>
                <a:latin typeface="Times New Roman" panose="02020603050405020304" pitchFamily="18" charset="0"/>
                <a:cs typeface="Times New Roman" panose="02020603050405020304" pitchFamily="18" charset="0"/>
              </a:rPr>
              <a:t>Căn</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cứ</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xác</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định</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cách</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miêu</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tả</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hành</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động</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lời</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nói</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của</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Lục</a:t>
            </a:r>
            <a:r>
              <a:rPr lang="en-US" sz="2900" dirty="0">
                <a:solidFill>
                  <a:schemeClr val="tx1">
                    <a:lumMod val="50000"/>
                  </a:schemeClr>
                </a:solidFill>
                <a:latin typeface="Times New Roman" panose="02020603050405020304" pitchFamily="18" charset="0"/>
                <a:cs typeface="Times New Roman" panose="02020603050405020304" pitchFamily="18" charset="0"/>
              </a:rPr>
              <a:t> Vân Tiên </a:t>
            </a:r>
            <a:r>
              <a:rPr lang="en-US" sz="2900" dirty="0" err="1">
                <a:solidFill>
                  <a:schemeClr val="tx1">
                    <a:lumMod val="50000"/>
                  </a:schemeClr>
                </a:solidFill>
                <a:latin typeface="Times New Roman" panose="02020603050405020304" pitchFamily="18" charset="0"/>
                <a:cs typeface="Times New Roman" panose="02020603050405020304" pitchFamily="18" charset="0"/>
              </a:rPr>
              <a:t>cho</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thấy</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chàng</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sẵn</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sàng</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một</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mình</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đánh</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dẹp</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bọn</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cướp</a:t>
            </a:r>
            <a:r>
              <a:rPr lang="en-US" sz="2900" dirty="0">
                <a:solidFill>
                  <a:schemeClr val="tx1">
                    <a:lumMod val="50000"/>
                  </a:schemeClr>
                </a:solidFill>
                <a:latin typeface="Times New Roman" panose="02020603050405020304" pitchFamily="18" charset="0"/>
                <a:cs typeface="Times New Roman" panose="02020603050405020304" pitchFamily="18" charset="0"/>
              </a:rPr>
              <a:t> Phong Lai </a:t>
            </a:r>
            <a:r>
              <a:rPr lang="en-US" sz="2900" dirty="0" err="1">
                <a:solidFill>
                  <a:schemeClr val="tx1">
                    <a:lumMod val="50000"/>
                  </a:schemeClr>
                </a:solidFill>
                <a:latin typeface="Times New Roman" panose="02020603050405020304" pitchFamily="18" charset="0"/>
                <a:cs typeface="Times New Roman" panose="02020603050405020304" pitchFamily="18" charset="0"/>
              </a:rPr>
              <a:t>để</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cứu</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người</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hoạn</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nạn</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thẳng</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thắn</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từ</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chối</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khi</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được</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ngỏ</a:t>
            </a:r>
            <a:r>
              <a:rPr lang="en-US" sz="2900" dirty="0">
                <a:solidFill>
                  <a:schemeClr val="tx1">
                    <a:lumMod val="50000"/>
                  </a:schemeClr>
                </a:solidFill>
                <a:latin typeface="Times New Roman" panose="02020603050405020304" pitchFamily="18" charset="0"/>
                <a:cs typeface="Times New Roman" panose="02020603050405020304" pitchFamily="18" charset="0"/>
              </a:rPr>
              <a:t> ý </a:t>
            </a:r>
            <a:r>
              <a:rPr lang="en-US" sz="2900" dirty="0" err="1">
                <a:solidFill>
                  <a:schemeClr val="tx1">
                    <a:lumMod val="50000"/>
                  </a:schemeClr>
                </a:solidFill>
                <a:latin typeface="Times New Roman" panose="02020603050405020304" pitchFamily="18" charset="0"/>
                <a:cs typeface="Times New Roman" panose="02020603050405020304" pitchFamily="18" charset="0"/>
              </a:rPr>
              <a:t>trả</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ơn</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vì</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với</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chàng</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làm</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ơn</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há</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dễ</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trông</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người</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trả</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ơn</a:t>
            </a:r>
            <a:endParaRPr kumimoji="0" lang="en-SG" sz="2900" b="0" i="0" u="none" strike="noStrike" kern="1200" cap="none" spc="0" normalizeH="0" baseline="0" noProof="0" dirty="0">
              <a:ln>
                <a:noFill/>
              </a:ln>
              <a:solidFill>
                <a:schemeClr val="tx1">
                  <a:lumMod val="50000"/>
                </a:schemeClr>
              </a:solidFill>
              <a:effectLst/>
              <a:uLnTx/>
              <a:uFillTx/>
              <a:latin typeface="Times New Roman" panose="02020603050405020304" pitchFamily="18" charset="0"/>
              <a:cs typeface="Times New Roman" panose="02020603050405020304" pitchFamily="18" charset="0"/>
              <a:sym typeface="Arial"/>
            </a:endParaRPr>
          </a:p>
        </p:txBody>
      </p:sp>
      <p:sp>
        <p:nvSpPr>
          <p:cNvPr id="9" name="TextBox 8">
            <a:extLst>
              <a:ext uri="{FF2B5EF4-FFF2-40B4-BE49-F238E27FC236}">
                <a16:creationId xmlns:a16="http://schemas.microsoft.com/office/drawing/2014/main" id="{3A99822D-1A82-129A-62C4-17AC2C45B97B}"/>
              </a:ext>
            </a:extLst>
          </p:cNvPr>
          <p:cNvSpPr txBox="1"/>
          <p:nvPr/>
        </p:nvSpPr>
        <p:spPr>
          <a:xfrm>
            <a:off x="6096000" y="1337911"/>
            <a:ext cx="5886818" cy="5001369"/>
          </a:xfrm>
          <a:prstGeom prst="rect">
            <a:avLst/>
          </a:prstGeom>
          <a:noFill/>
        </p:spPr>
        <p:txBody>
          <a:bodyPr wrap="square">
            <a:spAutoFit/>
          </a:bodyPr>
          <a:lstStyle/>
          <a:p>
            <a:pPr lvl="0" algn="just"/>
            <a:r>
              <a:rPr lang="en-US" sz="2900" dirty="0">
                <a:solidFill>
                  <a:schemeClr val="tx1">
                    <a:lumMod val="50000"/>
                  </a:schemeClr>
                </a:solidFill>
                <a:latin typeface="Times New Roman" panose="02020603050405020304" pitchFamily="18" charset="0"/>
                <a:cs typeface="Times New Roman" panose="02020603050405020304" pitchFamily="18" charset="0"/>
              </a:rPr>
              <a:t>Qua </a:t>
            </a:r>
            <a:r>
              <a:rPr lang="en-US" sz="2900" dirty="0" err="1">
                <a:solidFill>
                  <a:schemeClr val="tx1">
                    <a:lumMod val="50000"/>
                  </a:schemeClr>
                </a:solidFill>
                <a:latin typeface="Times New Roman" panose="02020603050405020304" pitchFamily="18" charset="0"/>
                <a:cs typeface="Times New Roman" panose="02020603050405020304" pitchFamily="18" charset="0"/>
              </a:rPr>
              <a:t>việc</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khắc</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hoạ</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hình</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tượng</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người</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anh</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hùng</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Lục</a:t>
            </a:r>
            <a:r>
              <a:rPr lang="en-US" sz="2900" dirty="0">
                <a:solidFill>
                  <a:schemeClr val="tx1">
                    <a:lumMod val="50000"/>
                  </a:schemeClr>
                </a:solidFill>
                <a:latin typeface="Times New Roman" panose="02020603050405020304" pitchFamily="18" charset="0"/>
                <a:cs typeface="Times New Roman" panose="02020603050405020304" pitchFamily="18" charset="0"/>
              </a:rPr>
              <a:t> Vân Tiên </a:t>
            </a:r>
            <a:r>
              <a:rPr lang="en-US" sz="2900" dirty="0" err="1">
                <a:solidFill>
                  <a:schemeClr val="tx1">
                    <a:lumMod val="50000"/>
                  </a:schemeClr>
                </a:solidFill>
                <a:latin typeface="Times New Roman" panose="02020603050405020304" pitchFamily="18" charset="0"/>
                <a:cs typeface="Times New Roman" panose="02020603050405020304" pitchFamily="18" charset="0"/>
              </a:rPr>
              <a:t>và</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người</a:t>
            </a:r>
            <a:r>
              <a:rPr lang="en-US" sz="2900" dirty="0">
                <a:solidFill>
                  <a:schemeClr val="tx1">
                    <a:lumMod val="50000"/>
                  </a:schemeClr>
                </a:solidFill>
                <a:latin typeface="Times New Roman" panose="02020603050405020304" pitchFamily="18" charset="0"/>
                <a:cs typeface="Times New Roman" panose="02020603050405020304" pitchFamily="18" charset="0"/>
              </a:rPr>
              <a:t> con </a:t>
            </a:r>
            <a:r>
              <a:rPr lang="en-US" sz="2900" dirty="0" err="1">
                <a:solidFill>
                  <a:schemeClr val="tx1">
                    <a:lumMod val="50000"/>
                  </a:schemeClr>
                </a:solidFill>
                <a:latin typeface="Times New Roman" panose="02020603050405020304" pitchFamily="18" charset="0"/>
                <a:cs typeface="Times New Roman" panose="02020603050405020304" pitchFamily="18" charset="0"/>
              </a:rPr>
              <a:t>gái</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nết</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na</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ân</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tình</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Kiều</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Nguyệt</a:t>
            </a:r>
            <a:r>
              <a:rPr lang="en-US" sz="2900" dirty="0">
                <a:solidFill>
                  <a:schemeClr val="tx1">
                    <a:lumMod val="50000"/>
                  </a:schemeClr>
                </a:solidFill>
                <a:latin typeface="Times New Roman" panose="02020603050405020304" pitchFamily="18" charset="0"/>
                <a:cs typeface="Times New Roman" panose="02020603050405020304" pitchFamily="18" charset="0"/>
              </a:rPr>
              <a:t> Nga, </a:t>
            </a:r>
            <a:r>
              <a:rPr lang="en-US" sz="2900" dirty="0" err="1">
                <a:solidFill>
                  <a:schemeClr val="tx1">
                    <a:lumMod val="50000"/>
                  </a:schemeClr>
                </a:solidFill>
                <a:latin typeface="Times New Roman" panose="02020603050405020304" pitchFamily="18" charset="0"/>
                <a:cs typeface="Times New Roman" panose="02020603050405020304" pitchFamily="18" charset="0"/>
              </a:rPr>
              <a:t>đoạn</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trích</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thể</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hiện</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thông</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điệp</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về</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lòng</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nhân</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ái</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khát</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vọng</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hành</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đạo</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giúp</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đời</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làm</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ơn</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há</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dễ</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trông</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người</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trả</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ơn</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đồng</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thời</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cũng</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nói</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lên</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quan</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niệm</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chịu</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ơn</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thì</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phải</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trả</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ơn</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của</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tác</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giả</a:t>
            </a:r>
            <a:r>
              <a:rPr lang="en-US" sz="2900" dirty="0">
                <a:solidFill>
                  <a:schemeClr val="tx1">
                    <a:lumMod val="50000"/>
                  </a:schemeClr>
                </a:solidFill>
                <a:latin typeface="Times New Roman" panose="02020603050405020304" pitchFamily="18" charset="0"/>
                <a:cs typeface="Times New Roman" panose="02020603050405020304" pitchFamily="18" charset="0"/>
              </a:rPr>
              <a:t>. Tinh </a:t>
            </a:r>
            <a:r>
              <a:rPr lang="en-US" sz="2900" dirty="0" err="1">
                <a:solidFill>
                  <a:schemeClr val="tx1">
                    <a:lumMod val="50000"/>
                  </a:schemeClr>
                </a:solidFill>
                <a:latin typeface="Times New Roman" panose="02020603050405020304" pitchFamily="18" charset="0"/>
                <a:cs typeface="Times New Roman" panose="02020603050405020304" pitchFamily="18" charset="0"/>
              </a:rPr>
              <a:t>thần</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trượng</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nghĩa</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làm</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ơn</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há</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dễ</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trông</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người</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trả</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ơn</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ấy</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đến</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ngày</a:t>
            </a:r>
            <a:r>
              <a:rPr lang="en-US" sz="2900" dirty="0">
                <a:solidFill>
                  <a:schemeClr val="tx1">
                    <a:lumMod val="50000"/>
                  </a:schemeClr>
                </a:solidFill>
                <a:latin typeface="Times New Roman" panose="02020603050405020304" pitchFamily="18" charset="0"/>
                <a:cs typeface="Times New Roman" panose="02020603050405020304" pitchFamily="18" charset="0"/>
              </a:rPr>
              <a:t> nay </a:t>
            </a:r>
            <a:r>
              <a:rPr lang="en-US" sz="2900" dirty="0" err="1">
                <a:solidFill>
                  <a:schemeClr val="tx1">
                    <a:lumMod val="50000"/>
                  </a:schemeClr>
                </a:solidFill>
                <a:latin typeface="Times New Roman" panose="02020603050405020304" pitchFamily="18" charset="0"/>
                <a:cs typeface="Times New Roman" panose="02020603050405020304" pitchFamily="18" charset="0"/>
              </a:rPr>
              <a:t>vẫn</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còn</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nguyên</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giá</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trị</a:t>
            </a:r>
            <a:r>
              <a:rPr lang="en-US" sz="2900" dirty="0">
                <a:solidFill>
                  <a:schemeClr val="tx1">
                    <a:lumMod val="50000"/>
                  </a:schemeClr>
                </a:solidFill>
                <a:latin typeface="Times New Roman" panose="02020603050405020304" pitchFamily="18" charset="0"/>
                <a:cs typeface="Times New Roman" panose="02020603050405020304" pitchFamily="18" charset="0"/>
              </a:rPr>
              <a:t>.</a:t>
            </a:r>
            <a:endParaRPr kumimoji="0" lang="en-SG" sz="2900" b="0" i="0" u="none" strike="noStrike" kern="1200" cap="none" spc="0" normalizeH="0" baseline="0" noProof="0" dirty="0">
              <a:ln>
                <a:noFill/>
              </a:ln>
              <a:solidFill>
                <a:schemeClr val="tx1">
                  <a:lumMod val="50000"/>
                </a:schemeClr>
              </a:solidFill>
              <a:effectLst/>
              <a:uLnTx/>
              <a:uFillTx/>
              <a:latin typeface="Times New Roman" panose="02020603050405020304" pitchFamily="18" charset="0"/>
              <a:cs typeface="Times New Roman" panose="02020603050405020304" pitchFamily="18" charset="0"/>
            </a:endParaRPr>
          </a:p>
        </p:txBody>
      </p:sp>
      <p:sp>
        <p:nvSpPr>
          <p:cNvPr id="2" name="Google Shape;664;p56">
            <a:extLst>
              <a:ext uri="{FF2B5EF4-FFF2-40B4-BE49-F238E27FC236}">
                <a16:creationId xmlns:a16="http://schemas.microsoft.com/office/drawing/2014/main" id="{3EF6B87E-F6E1-0089-892A-7D75B80DA9B6}"/>
              </a:ext>
            </a:extLst>
          </p:cNvPr>
          <p:cNvSpPr txBox="1"/>
          <p:nvPr/>
        </p:nvSpPr>
        <p:spPr>
          <a:xfrm>
            <a:off x="1565452" y="156405"/>
            <a:ext cx="2692000" cy="697600"/>
          </a:xfrm>
          <a:prstGeom prst="rect">
            <a:avLst/>
          </a:prstGeom>
          <a:solidFill>
            <a:srgbClr val="F0F8F1"/>
          </a:solidFill>
          <a:ln>
            <a:noFill/>
          </a:ln>
        </p:spPr>
        <p:txBody>
          <a:bodyPr spcFirstLastPara="1" wrap="square" lIns="121900" tIns="121900" rIns="121900" bIns="121900" anchor="ctr" anchorCtr="0">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a:ln>
                  <a:noFill/>
                </a:ln>
                <a:solidFill>
                  <a:schemeClr val="tx1">
                    <a:lumMod val="50000"/>
                  </a:schemeClr>
                </a:solidFill>
                <a:effectLst/>
                <a:uLnTx/>
                <a:uFillTx/>
                <a:latin typeface="Times New Roman" panose="02020603050405020304" pitchFamily="18" charset="0"/>
                <a:ea typeface="Reggae One"/>
                <a:cs typeface="Times New Roman" panose="02020603050405020304" pitchFamily="18" charset="0"/>
                <a:sym typeface="Reggae One"/>
              </a:rPr>
              <a:t>CHỦ</a:t>
            </a:r>
            <a:r>
              <a:rPr kumimoji="0" lang="en-US" sz="4000" b="1" i="0" u="none" strike="noStrike" kern="0" cap="none" spc="0" normalizeH="0" noProof="0" dirty="0">
                <a:ln>
                  <a:noFill/>
                </a:ln>
                <a:solidFill>
                  <a:schemeClr val="tx1">
                    <a:lumMod val="50000"/>
                  </a:schemeClr>
                </a:solidFill>
                <a:effectLst/>
                <a:uLnTx/>
                <a:uFillTx/>
                <a:latin typeface="Times New Roman" panose="02020603050405020304" pitchFamily="18" charset="0"/>
                <a:ea typeface="Reggae One"/>
                <a:cs typeface="Times New Roman" panose="02020603050405020304" pitchFamily="18" charset="0"/>
                <a:sym typeface="Reggae One"/>
              </a:rPr>
              <a:t> ĐỀ</a:t>
            </a:r>
            <a:endParaRPr kumimoji="0" sz="4000" b="1" i="0" u="none" strike="noStrike" kern="0" cap="none" spc="0" normalizeH="0" baseline="0" noProof="0" dirty="0">
              <a:ln>
                <a:noFill/>
              </a:ln>
              <a:solidFill>
                <a:schemeClr val="tx1">
                  <a:lumMod val="50000"/>
                </a:schemeClr>
              </a:solidFill>
              <a:effectLst/>
              <a:uLnTx/>
              <a:uFillTx/>
              <a:latin typeface="Times New Roman" panose="02020603050405020304" pitchFamily="18" charset="0"/>
              <a:ea typeface="Reggae One"/>
              <a:cs typeface="Times New Roman" panose="02020603050405020304" pitchFamily="18" charset="0"/>
              <a:sym typeface="Reggae One"/>
            </a:endParaRPr>
          </a:p>
        </p:txBody>
      </p:sp>
      <p:sp>
        <p:nvSpPr>
          <p:cNvPr id="4" name="Google Shape;664;p56">
            <a:extLst>
              <a:ext uri="{FF2B5EF4-FFF2-40B4-BE49-F238E27FC236}">
                <a16:creationId xmlns:a16="http://schemas.microsoft.com/office/drawing/2014/main" id="{AFBE19BA-5368-DF20-C12F-BCB3972564A5}"/>
              </a:ext>
            </a:extLst>
          </p:cNvPr>
          <p:cNvSpPr txBox="1"/>
          <p:nvPr/>
        </p:nvSpPr>
        <p:spPr>
          <a:xfrm>
            <a:off x="7061200" y="191218"/>
            <a:ext cx="3733800" cy="697600"/>
          </a:xfrm>
          <a:prstGeom prst="rect">
            <a:avLst/>
          </a:prstGeom>
          <a:solidFill>
            <a:srgbClr val="F0F8F1"/>
          </a:solidFill>
          <a:ln>
            <a:noFill/>
          </a:ln>
        </p:spPr>
        <p:txBody>
          <a:bodyPr spcFirstLastPara="1" wrap="square" lIns="121900" tIns="121900" rIns="121900" bIns="121900" anchor="ctr" anchorCtr="0">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a:ln>
                  <a:noFill/>
                </a:ln>
                <a:solidFill>
                  <a:schemeClr val="tx1">
                    <a:lumMod val="50000"/>
                  </a:schemeClr>
                </a:solidFill>
                <a:effectLst/>
                <a:uLnTx/>
                <a:uFillTx/>
                <a:latin typeface="Times New Roman" panose="02020603050405020304" pitchFamily="18" charset="0"/>
                <a:ea typeface="Reggae One"/>
                <a:cs typeface="Times New Roman" panose="02020603050405020304" pitchFamily="18" charset="0"/>
                <a:sym typeface="Reggae One"/>
              </a:rPr>
              <a:t>THÔNG ĐIỆP</a:t>
            </a:r>
            <a:endParaRPr kumimoji="0" sz="4000" b="1" i="0" u="none" strike="noStrike" kern="0" cap="none" spc="0" normalizeH="0" baseline="0" noProof="0" dirty="0">
              <a:ln>
                <a:noFill/>
              </a:ln>
              <a:solidFill>
                <a:schemeClr val="tx1">
                  <a:lumMod val="50000"/>
                </a:schemeClr>
              </a:solidFill>
              <a:effectLst/>
              <a:uLnTx/>
              <a:uFillTx/>
              <a:latin typeface="Times New Roman" panose="02020603050405020304" pitchFamily="18" charset="0"/>
              <a:ea typeface="Reggae One"/>
              <a:cs typeface="Times New Roman" panose="02020603050405020304" pitchFamily="18" charset="0"/>
              <a:sym typeface="Reggae One"/>
            </a:endParaRPr>
          </a:p>
        </p:txBody>
      </p:sp>
    </p:spTree>
    <p:extLst>
      <p:ext uri="{BB962C8B-B14F-4D97-AF65-F5344CB8AC3E}">
        <p14:creationId xmlns:p14="http://schemas.microsoft.com/office/powerpoint/2010/main" val="2985514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barn(inVertical)">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barn(inVertical)">
                                      <p:cBhvr>
                                        <p:cTn id="1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A1C596-2C9B-B434-B8B9-28D32349BF94}"/>
            </a:ext>
          </a:extLst>
        </p:cNvPr>
        <p:cNvGrpSpPr/>
        <p:nvPr/>
      </p:nvGrpSpPr>
      <p:grpSpPr>
        <a:xfrm>
          <a:off x="0" y="0"/>
          <a:ext cx="0" cy="0"/>
          <a:chOff x="0" y="0"/>
          <a:chExt cx="0" cy="0"/>
        </a:xfrm>
      </p:grpSpPr>
      <p:pic>
        <p:nvPicPr>
          <p:cNvPr id="18" name="Picture 17">
            <a:extLst>
              <a:ext uri="{FF2B5EF4-FFF2-40B4-BE49-F238E27FC236}">
                <a16:creationId xmlns:a16="http://schemas.microsoft.com/office/drawing/2014/main" id="{9086FFE6-6244-4353-642D-71E72E21DDA5}"/>
              </a:ext>
            </a:extLst>
          </p:cNvPr>
          <p:cNvPicPr>
            <a:picLocks noChangeAspect="1"/>
          </p:cNvPicPr>
          <p:nvPr/>
        </p:nvPicPr>
        <p:blipFill>
          <a:blip r:embed="rId2"/>
          <a:stretch>
            <a:fillRect/>
          </a:stretch>
        </p:blipFill>
        <p:spPr>
          <a:xfrm>
            <a:off x="0" y="0"/>
            <a:ext cx="12192000" cy="6857999"/>
          </a:xfrm>
          <a:prstGeom prst="rect">
            <a:avLst/>
          </a:prstGeom>
        </p:spPr>
      </p:pic>
      <p:sp>
        <p:nvSpPr>
          <p:cNvPr id="3" name="椭圆 1">
            <a:extLst>
              <a:ext uri="{FF2B5EF4-FFF2-40B4-BE49-F238E27FC236}">
                <a16:creationId xmlns:a16="http://schemas.microsoft.com/office/drawing/2014/main" id="{B1EA5E7B-AF58-2901-8F94-2710628ED148}"/>
              </a:ext>
            </a:extLst>
          </p:cNvPr>
          <p:cNvSpPr/>
          <p:nvPr/>
        </p:nvSpPr>
        <p:spPr>
          <a:xfrm>
            <a:off x="798195" y="-4284980"/>
            <a:ext cx="10446385" cy="10167620"/>
          </a:xfrm>
          <a:prstGeom prst="ellipse">
            <a:avLst/>
          </a:prstGeom>
          <a:solidFill>
            <a:schemeClr val="bg1">
              <a:alpha val="9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Arial"/>
            </a:endParaRPr>
          </a:p>
        </p:txBody>
      </p:sp>
      <p:grpSp>
        <p:nvGrpSpPr>
          <p:cNvPr id="5" name="组合 3">
            <a:extLst>
              <a:ext uri="{FF2B5EF4-FFF2-40B4-BE49-F238E27FC236}">
                <a16:creationId xmlns:a16="http://schemas.microsoft.com/office/drawing/2014/main" id="{1FACC458-E5BE-8645-2915-47E23B96BE89}"/>
              </a:ext>
            </a:extLst>
          </p:cNvPr>
          <p:cNvGrpSpPr/>
          <p:nvPr/>
        </p:nvGrpSpPr>
        <p:grpSpPr>
          <a:xfrm>
            <a:off x="3538005" y="83903"/>
            <a:ext cx="5223510" cy="1108075"/>
            <a:chOff x="5575" y="1312"/>
            <a:chExt cx="8226" cy="1745"/>
          </a:xfrm>
        </p:grpSpPr>
        <p:pic>
          <p:nvPicPr>
            <p:cNvPr id="6" name="图片 10" descr="云朵边框">
              <a:extLst>
                <a:ext uri="{FF2B5EF4-FFF2-40B4-BE49-F238E27FC236}">
                  <a16:creationId xmlns:a16="http://schemas.microsoft.com/office/drawing/2014/main" id="{59676589-5BA3-DF59-B5C9-188B83106D57}"/>
                </a:ext>
              </a:extLst>
            </p:cNvPr>
            <p:cNvPicPr>
              <a:picLocks noChangeAspect="1"/>
            </p:cNvPicPr>
            <p:nvPr/>
          </p:nvPicPr>
          <p:blipFill>
            <a:blip r:embed="rId3"/>
            <a:stretch>
              <a:fillRect/>
            </a:stretch>
          </p:blipFill>
          <p:spPr>
            <a:xfrm flipV="1">
              <a:off x="5575" y="1949"/>
              <a:ext cx="2130" cy="551"/>
            </a:xfrm>
            <a:prstGeom prst="rect">
              <a:avLst/>
            </a:prstGeom>
          </p:spPr>
        </p:pic>
        <p:pic>
          <p:nvPicPr>
            <p:cNvPr id="7" name="图片 11" descr="云朵边框">
              <a:extLst>
                <a:ext uri="{FF2B5EF4-FFF2-40B4-BE49-F238E27FC236}">
                  <a16:creationId xmlns:a16="http://schemas.microsoft.com/office/drawing/2014/main" id="{2D171509-70E0-CFD6-8DA2-4DCC18B7BE39}"/>
                </a:ext>
              </a:extLst>
            </p:cNvPr>
            <p:cNvPicPr>
              <a:picLocks noChangeAspect="1"/>
            </p:cNvPicPr>
            <p:nvPr/>
          </p:nvPicPr>
          <p:blipFill>
            <a:blip r:embed="rId3"/>
            <a:stretch>
              <a:fillRect/>
            </a:stretch>
          </p:blipFill>
          <p:spPr>
            <a:xfrm flipH="1" flipV="1">
              <a:off x="11671" y="1949"/>
              <a:ext cx="2130" cy="551"/>
            </a:xfrm>
            <a:prstGeom prst="rect">
              <a:avLst/>
            </a:prstGeom>
          </p:spPr>
        </p:pic>
        <p:sp>
          <p:nvSpPr>
            <p:cNvPr id="8" name="文本框 5">
              <a:extLst>
                <a:ext uri="{FF2B5EF4-FFF2-40B4-BE49-F238E27FC236}">
                  <a16:creationId xmlns:a16="http://schemas.microsoft.com/office/drawing/2014/main" id="{2B57D970-64BB-3BB8-075E-A91CAE699BC7}"/>
                </a:ext>
              </a:extLst>
            </p:cNvPr>
            <p:cNvSpPr txBox="1"/>
            <p:nvPr/>
          </p:nvSpPr>
          <p:spPr>
            <a:xfrm>
              <a:off x="6409" y="1312"/>
              <a:ext cx="6382" cy="1368"/>
            </a:xfrm>
            <a:prstGeom prst="rect">
              <a:avLst/>
            </a:prstGeom>
            <a:noFill/>
          </p:spPr>
          <p:txBody>
            <a:bodyPr wrap="square" rtlCol="0">
              <a:normAutofit fontScale="925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6600" b="0" i="0" u="none" strike="noStrike" kern="1200" cap="none" spc="0" normalizeH="0" baseline="0" noProof="0" dirty="0">
                <a:ln>
                  <a:noFill/>
                </a:ln>
                <a:solidFill>
                  <a:srgbClr val="000000"/>
                </a:solidFill>
                <a:effectLst/>
                <a:uLnTx/>
                <a:uFillTx/>
                <a:latin typeface="字魂71号-御守锦书" panose="00000500000000000000" charset="-122"/>
                <a:ea typeface="字魂71号-御守锦书" panose="00000500000000000000" charset="-122"/>
                <a:cs typeface="Arial"/>
              </a:endParaRPr>
            </a:p>
          </p:txBody>
        </p:sp>
        <p:cxnSp>
          <p:nvCxnSpPr>
            <p:cNvPr id="9" name="直接连接符 15">
              <a:extLst>
                <a:ext uri="{FF2B5EF4-FFF2-40B4-BE49-F238E27FC236}">
                  <a16:creationId xmlns:a16="http://schemas.microsoft.com/office/drawing/2014/main" id="{A7E93737-DF12-A6CE-2244-19DF2E75D4B4}"/>
                </a:ext>
              </a:extLst>
            </p:cNvPr>
            <p:cNvCxnSpPr/>
            <p:nvPr/>
          </p:nvCxnSpPr>
          <p:spPr>
            <a:xfrm>
              <a:off x="5949" y="3057"/>
              <a:ext cx="7511" cy="0"/>
            </a:xfrm>
            <a:prstGeom prst="line">
              <a:avLst/>
            </a:prstGeom>
            <a:ln>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 name="直接连接符 18">
              <a:extLst>
                <a:ext uri="{FF2B5EF4-FFF2-40B4-BE49-F238E27FC236}">
                  <a16:creationId xmlns:a16="http://schemas.microsoft.com/office/drawing/2014/main" id="{E69966A6-34B4-12D2-66C0-74910806D264}"/>
                </a:ext>
              </a:extLst>
            </p:cNvPr>
            <p:cNvCxnSpPr/>
            <p:nvPr/>
          </p:nvCxnSpPr>
          <p:spPr>
            <a:xfrm>
              <a:off x="5949" y="1321"/>
              <a:ext cx="7511" cy="0"/>
            </a:xfrm>
            <a:prstGeom prst="line">
              <a:avLst/>
            </a:prstGeom>
            <a:ln>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grpSp>
      <p:pic>
        <p:nvPicPr>
          <p:cNvPr id="12" name="图片 9">
            <a:extLst>
              <a:ext uri="{FF2B5EF4-FFF2-40B4-BE49-F238E27FC236}">
                <a16:creationId xmlns:a16="http://schemas.microsoft.com/office/drawing/2014/main" id="{77DFBFB3-3D2F-E34C-216C-EF803F99D6BD}"/>
              </a:ext>
            </a:extLst>
          </p:cNvPr>
          <p:cNvPicPr>
            <a:picLocks noChangeAspect="1"/>
          </p:cNvPicPr>
          <p:nvPr/>
        </p:nvPicPr>
        <p:blipFill>
          <a:blip r:embed="rId4" cstate="screen"/>
          <a:stretch>
            <a:fillRect/>
          </a:stretch>
        </p:blipFill>
        <p:spPr>
          <a:xfrm>
            <a:off x="441026" y="-315067"/>
            <a:ext cx="2856610" cy="1633298"/>
          </a:xfrm>
          <a:prstGeom prst="rect">
            <a:avLst/>
          </a:prstGeom>
        </p:spPr>
      </p:pic>
      <p:pic>
        <p:nvPicPr>
          <p:cNvPr id="13" name="图片 10">
            <a:extLst>
              <a:ext uri="{FF2B5EF4-FFF2-40B4-BE49-F238E27FC236}">
                <a16:creationId xmlns:a16="http://schemas.microsoft.com/office/drawing/2014/main" id="{FF7372BE-FE6A-01F7-D710-43C9A7B1AF09}"/>
              </a:ext>
            </a:extLst>
          </p:cNvPr>
          <p:cNvPicPr>
            <a:picLocks noChangeAspect="1"/>
          </p:cNvPicPr>
          <p:nvPr/>
        </p:nvPicPr>
        <p:blipFill>
          <a:blip r:embed="rId4" cstate="screen"/>
          <a:stretch>
            <a:fillRect/>
          </a:stretch>
        </p:blipFill>
        <p:spPr>
          <a:xfrm>
            <a:off x="9012828" y="-169370"/>
            <a:ext cx="2856610" cy="1633298"/>
          </a:xfrm>
          <a:prstGeom prst="rect">
            <a:avLst/>
          </a:prstGeom>
        </p:spPr>
      </p:pic>
      <p:pic>
        <p:nvPicPr>
          <p:cNvPr id="14" name="图片 31">
            <a:extLst>
              <a:ext uri="{FF2B5EF4-FFF2-40B4-BE49-F238E27FC236}">
                <a16:creationId xmlns:a16="http://schemas.microsoft.com/office/drawing/2014/main" id="{D2FCD83B-339E-60E3-063E-7799D136ECA7}"/>
              </a:ext>
            </a:extLst>
          </p:cNvPr>
          <p:cNvPicPr>
            <a:picLocks noChangeAspect="1"/>
          </p:cNvPicPr>
          <p:nvPr/>
        </p:nvPicPr>
        <p:blipFill rotWithShape="1">
          <a:blip r:embed="rId5" cstate="screen"/>
          <a:srcRect/>
          <a:stretch>
            <a:fillRect/>
          </a:stretch>
        </p:blipFill>
        <p:spPr>
          <a:xfrm>
            <a:off x="2241083" y="501582"/>
            <a:ext cx="1465077" cy="1348240"/>
          </a:xfrm>
          <a:prstGeom prst="rect">
            <a:avLst/>
          </a:prstGeom>
        </p:spPr>
      </p:pic>
      <p:pic>
        <p:nvPicPr>
          <p:cNvPr id="20" name="Picture 19" descr="White lines in the sky&#10;&#10;Description automatically generated">
            <a:extLst>
              <a:ext uri="{FF2B5EF4-FFF2-40B4-BE49-F238E27FC236}">
                <a16:creationId xmlns:a16="http://schemas.microsoft.com/office/drawing/2014/main" id="{FDA9CDA8-A095-F328-08F3-BBC8AFEF52C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6215" y="-514006"/>
            <a:ext cx="10178144" cy="7321982"/>
          </a:xfrm>
          <a:prstGeom prst="rect">
            <a:avLst/>
          </a:prstGeom>
        </p:spPr>
      </p:pic>
      <p:sp>
        <p:nvSpPr>
          <p:cNvPr id="16" name="矩形 15">
            <a:extLst>
              <a:ext uri="{FF2B5EF4-FFF2-40B4-BE49-F238E27FC236}">
                <a16:creationId xmlns:a16="http://schemas.microsoft.com/office/drawing/2014/main" id="{0A073736-6A5C-82FA-F829-6587BB3094E6}"/>
              </a:ext>
            </a:extLst>
          </p:cNvPr>
          <p:cNvSpPr/>
          <p:nvPr/>
        </p:nvSpPr>
        <p:spPr>
          <a:xfrm>
            <a:off x="5622667" y="203142"/>
            <a:ext cx="1071809" cy="918811"/>
          </a:xfrm>
          <a:prstGeom prst="rect">
            <a:avLst/>
          </a:prstGeom>
          <a:solidFill>
            <a:srgbClr val="394D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a:ln>
                  <a:noFill/>
                </a:ln>
                <a:solidFill>
                  <a:prstClr val="white"/>
                </a:solidFill>
                <a:effectLst/>
                <a:uLnTx/>
                <a:uFillTx/>
                <a:latin typeface="Arial"/>
                <a:ea typeface="微软雅黑"/>
                <a:cs typeface="Arial"/>
              </a:rPr>
              <a:t>3</a:t>
            </a:r>
            <a:endParaRPr kumimoji="0" lang="zh-CN" altLang="en-US" sz="5400" b="1" i="0" u="none" strike="noStrike" kern="1200" cap="none" spc="0" normalizeH="0" baseline="0" noProof="0" dirty="0">
              <a:ln>
                <a:noFill/>
              </a:ln>
              <a:solidFill>
                <a:prstClr val="white"/>
              </a:solidFill>
              <a:effectLst/>
              <a:uLnTx/>
              <a:uFillTx/>
              <a:latin typeface="Arial"/>
              <a:ea typeface="微软雅黑"/>
              <a:cs typeface="Arial"/>
            </a:endParaRPr>
          </a:p>
        </p:txBody>
      </p:sp>
      <p:sp>
        <p:nvSpPr>
          <p:cNvPr id="17" name="TextBox 16">
            <a:extLst>
              <a:ext uri="{FF2B5EF4-FFF2-40B4-BE49-F238E27FC236}">
                <a16:creationId xmlns:a16="http://schemas.microsoft.com/office/drawing/2014/main" id="{2C80EB61-7745-9AF8-02AA-E0BE8D9B557F}"/>
              </a:ext>
            </a:extLst>
          </p:cNvPr>
          <p:cNvSpPr txBox="1"/>
          <p:nvPr/>
        </p:nvSpPr>
        <p:spPr>
          <a:xfrm>
            <a:off x="3100321" y="1653787"/>
            <a:ext cx="6424679" cy="3416320"/>
          </a:xfrm>
          <a:prstGeom prst="rect">
            <a:avLst/>
          </a:prstGeom>
          <a:noFill/>
        </p:spPr>
        <p:txBody>
          <a:bodyPr wrap="square">
            <a:spAutoFit/>
          </a:bodyPr>
          <a:lstStyle/>
          <a:p>
            <a:pPr algn="ctr"/>
            <a:r>
              <a:rPr lang="en-US" sz="5400" b="1" i="1" dirty="0">
                <a:latin typeface="Times New Roman" panose="02020603050405020304" pitchFamily="18" charset="0"/>
                <a:cs typeface="Times New Roman" panose="02020603050405020304" pitchFamily="18" charset="0"/>
              </a:rPr>
              <a:t>Liên </a:t>
            </a:r>
            <a:r>
              <a:rPr lang="en-US" sz="5400" b="1" i="1" dirty="0" err="1">
                <a:latin typeface="Times New Roman" panose="02020603050405020304" pitchFamily="18" charset="0"/>
                <a:cs typeface="Times New Roman" panose="02020603050405020304" pitchFamily="18" charset="0"/>
              </a:rPr>
              <a:t>hệ</a:t>
            </a:r>
            <a:r>
              <a:rPr lang="en-US" sz="5400" b="1" i="1" dirty="0">
                <a:latin typeface="Times New Roman" panose="02020603050405020304" pitchFamily="18" charset="0"/>
                <a:cs typeface="Times New Roman" panose="02020603050405020304" pitchFamily="18" charset="0"/>
              </a:rPr>
              <a:t> </a:t>
            </a:r>
            <a:r>
              <a:rPr lang="en-US" sz="5400" b="1" i="1" dirty="0" err="1">
                <a:latin typeface="Times New Roman" panose="02020603050405020304" pitchFamily="18" charset="0"/>
                <a:cs typeface="Times New Roman" panose="02020603050405020304" pitchFamily="18" charset="0"/>
              </a:rPr>
              <a:t>vấn</a:t>
            </a:r>
            <a:r>
              <a:rPr lang="en-US" sz="5400" b="1" i="1" dirty="0">
                <a:latin typeface="Times New Roman" panose="02020603050405020304" pitchFamily="18" charset="0"/>
                <a:cs typeface="Times New Roman" panose="02020603050405020304" pitchFamily="18" charset="0"/>
              </a:rPr>
              <a:t> </a:t>
            </a:r>
            <a:r>
              <a:rPr lang="en-US" sz="5400" b="1" i="1" dirty="0" err="1">
                <a:latin typeface="Times New Roman" panose="02020603050405020304" pitchFamily="18" charset="0"/>
                <a:cs typeface="Times New Roman" panose="02020603050405020304" pitchFamily="18" charset="0"/>
              </a:rPr>
              <a:t>đề</a:t>
            </a:r>
            <a:r>
              <a:rPr lang="en-US" sz="5400" b="1" i="1" dirty="0">
                <a:latin typeface="Times New Roman" panose="02020603050405020304" pitchFamily="18" charset="0"/>
                <a:cs typeface="Times New Roman" panose="02020603050405020304" pitchFamily="18" charset="0"/>
              </a:rPr>
              <a:t> </a:t>
            </a:r>
            <a:r>
              <a:rPr lang="en-US" sz="5400" b="1" i="1" dirty="0" err="1">
                <a:latin typeface="Times New Roman" panose="02020603050405020304" pitchFamily="18" charset="0"/>
                <a:cs typeface="Times New Roman" panose="02020603050405020304" pitchFamily="18" charset="0"/>
              </a:rPr>
              <a:t>của</a:t>
            </a:r>
            <a:r>
              <a:rPr lang="en-US" sz="5400" b="1" i="1" dirty="0">
                <a:latin typeface="Times New Roman" panose="02020603050405020304" pitchFamily="18" charset="0"/>
                <a:cs typeface="Times New Roman" panose="02020603050405020304" pitchFamily="18" charset="0"/>
              </a:rPr>
              <a:t> </a:t>
            </a:r>
            <a:r>
              <a:rPr lang="en-US" sz="5400" b="1" i="1" dirty="0" err="1">
                <a:latin typeface="Times New Roman" panose="02020603050405020304" pitchFamily="18" charset="0"/>
                <a:cs typeface="Times New Roman" panose="02020603050405020304" pitchFamily="18" charset="0"/>
              </a:rPr>
              <a:t>văn</a:t>
            </a:r>
            <a:r>
              <a:rPr lang="en-US" sz="5400" b="1" i="1" dirty="0">
                <a:latin typeface="Times New Roman" panose="02020603050405020304" pitchFamily="18" charset="0"/>
                <a:cs typeface="Times New Roman" panose="02020603050405020304" pitchFamily="18" charset="0"/>
              </a:rPr>
              <a:t> </a:t>
            </a:r>
            <a:r>
              <a:rPr lang="en-US" sz="5400" b="1" i="1" dirty="0" err="1">
                <a:latin typeface="Times New Roman" panose="02020603050405020304" pitchFamily="18" charset="0"/>
                <a:cs typeface="Times New Roman" panose="02020603050405020304" pitchFamily="18" charset="0"/>
              </a:rPr>
              <a:t>bản</a:t>
            </a:r>
            <a:r>
              <a:rPr lang="en-US" sz="5400" b="1" i="1" dirty="0">
                <a:latin typeface="Times New Roman" panose="02020603050405020304" pitchFamily="18" charset="0"/>
                <a:cs typeface="Times New Roman" panose="02020603050405020304" pitchFamily="18" charset="0"/>
              </a:rPr>
              <a:t> </a:t>
            </a:r>
            <a:r>
              <a:rPr lang="en-US" sz="5400" b="1" i="1" dirty="0" err="1">
                <a:latin typeface="Times New Roman" panose="02020603050405020304" pitchFamily="18" charset="0"/>
                <a:cs typeface="Times New Roman" panose="02020603050405020304" pitchFamily="18" charset="0"/>
              </a:rPr>
              <a:t>với</a:t>
            </a:r>
            <a:r>
              <a:rPr lang="en-US" sz="5400" b="1" i="1" dirty="0">
                <a:latin typeface="Times New Roman" panose="02020603050405020304" pitchFamily="18" charset="0"/>
                <a:cs typeface="Times New Roman" panose="02020603050405020304" pitchFamily="18" charset="0"/>
              </a:rPr>
              <a:t> </a:t>
            </a:r>
            <a:r>
              <a:rPr lang="en-US" sz="5400" b="1" i="1" dirty="0" err="1">
                <a:latin typeface="Times New Roman" panose="02020603050405020304" pitchFamily="18" charset="0"/>
                <a:cs typeface="Times New Roman" panose="02020603050405020304" pitchFamily="18" charset="0"/>
              </a:rPr>
              <a:t>một</a:t>
            </a:r>
            <a:r>
              <a:rPr lang="en-US" sz="5400" b="1" i="1" dirty="0">
                <a:latin typeface="Times New Roman" panose="02020603050405020304" pitchFamily="18" charset="0"/>
                <a:cs typeface="Times New Roman" panose="02020603050405020304" pitchFamily="18" charset="0"/>
              </a:rPr>
              <a:t> </a:t>
            </a:r>
            <a:r>
              <a:rPr lang="en-US" sz="5400" b="1" i="1" dirty="0" err="1">
                <a:latin typeface="Times New Roman" panose="02020603050405020304" pitchFamily="18" charset="0"/>
                <a:cs typeface="Times New Roman" panose="02020603050405020304" pitchFamily="18" charset="0"/>
              </a:rPr>
              <a:t>số</a:t>
            </a:r>
            <a:r>
              <a:rPr lang="en-US" sz="5400" b="1" i="1" dirty="0">
                <a:latin typeface="Times New Roman" panose="02020603050405020304" pitchFamily="18" charset="0"/>
                <a:cs typeface="Times New Roman" panose="02020603050405020304" pitchFamily="18" charset="0"/>
              </a:rPr>
              <a:t> </a:t>
            </a:r>
            <a:r>
              <a:rPr lang="en-US" sz="5400" b="1" i="1" dirty="0" err="1">
                <a:latin typeface="Times New Roman" panose="02020603050405020304" pitchFamily="18" charset="0"/>
                <a:cs typeface="Times New Roman" panose="02020603050405020304" pitchFamily="18" charset="0"/>
              </a:rPr>
              <a:t>hiểu</a:t>
            </a:r>
            <a:r>
              <a:rPr lang="en-US" sz="5400" b="1" i="1" dirty="0">
                <a:latin typeface="Times New Roman" panose="02020603050405020304" pitchFamily="18" charset="0"/>
                <a:cs typeface="Times New Roman" panose="02020603050405020304" pitchFamily="18" charset="0"/>
              </a:rPr>
              <a:t> </a:t>
            </a:r>
            <a:r>
              <a:rPr lang="en-US" sz="5400" b="1" i="1" dirty="0" err="1">
                <a:latin typeface="Times New Roman" panose="02020603050405020304" pitchFamily="18" charset="0"/>
                <a:cs typeface="Times New Roman" panose="02020603050405020304" pitchFamily="18" charset="0"/>
              </a:rPr>
              <a:t>biết</a:t>
            </a:r>
            <a:r>
              <a:rPr lang="en-US" sz="5400" b="1" i="1" dirty="0">
                <a:latin typeface="Times New Roman" panose="02020603050405020304" pitchFamily="18" charset="0"/>
                <a:cs typeface="Times New Roman" panose="02020603050405020304" pitchFamily="18" charset="0"/>
              </a:rPr>
              <a:t> </a:t>
            </a:r>
            <a:r>
              <a:rPr lang="en-US" sz="5400" b="1" i="1" dirty="0" err="1">
                <a:latin typeface="Times New Roman" panose="02020603050405020304" pitchFamily="18" charset="0"/>
                <a:cs typeface="Times New Roman" panose="02020603050405020304" pitchFamily="18" charset="0"/>
              </a:rPr>
              <a:t>về</a:t>
            </a:r>
            <a:r>
              <a:rPr lang="en-US" sz="5400" b="1" i="1" dirty="0">
                <a:latin typeface="Times New Roman" panose="02020603050405020304" pitchFamily="18" charset="0"/>
                <a:cs typeface="Times New Roman" panose="02020603050405020304" pitchFamily="18" charset="0"/>
              </a:rPr>
              <a:t> </a:t>
            </a:r>
            <a:r>
              <a:rPr lang="en-US" sz="5400" b="1" i="1" dirty="0" err="1">
                <a:latin typeface="Times New Roman" panose="02020603050405020304" pitchFamily="18" charset="0"/>
                <a:cs typeface="Times New Roman" panose="02020603050405020304" pitchFamily="18" charset="0"/>
              </a:rPr>
              <a:t>lịch</a:t>
            </a:r>
            <a:r>
              <a:rPr lang="en-US" sz="5400" b="1" i="1" dirty="0">
                <a:latin typeface="Times New Roman" panose="02020603050405020304" pitchFamily="18" charset="0"/>
                <a:cs typeface="Times New Roman" panose="02020603050405020304" pitchFamily="18" charset="0"/>
              </a:rPr>
              <a:t> </a:t>
            </a:r>
            <a:r>
              <a:rPr lang="en-US" sz="5400" b="1" i="1" dirty="0" err="1">
                <a:latin typeface="Times New Roman" panose="02020603050405020304" pitchFamily="18" charset="0"/>
                <a:cs typeface="Times New Roman" panose="02020603050405020304" pitchFamily="18" charset="0"/>
              </a:rPr>
              <a:t>sử</a:t>
            </a:r>
            <a:r>
              <a:rPr lang="en-US" sz="5400" b="1" i="1" dirty="0">
                <a:latin typeface="Times New Roman" panose="02020603050405020304" pitchFamily="18" charset="0"/>
                <a:cs typeface="Times New Roman" panose="02020603050405020304" pitchFamily="18" charset="0"/>
              </a:rPr>
              <a:t> </a:t>
            </a:r>
            <a:r>
              <a:rPr lang="en-US" sz="5400" b="1" i="1" dirty="0" err="1">
                <a:latin typeface="Times New Roman" panose="02020603050405020304" pitchFamily="18" charset="0"/>
                <a:cs typeface="Times New Roman" panose="02020603050405020304" pitchFamily="18" charset="0"/>
              </a:rPr>
              <a:t>văn</a:t>
            </a:r>
            <a:r>
              <a:rPr lang="en-US" sz="5400" b="1" i="1" dirty="0">
                <a:latin typeface="Times New Roman" panose="02020603050405020304" pitchFamily="18" charset="0"/>
                <a:cs typeface="Times New Roman" panose="02020603050405020304" pitchFamily="18" charset="0"/>
              </a:rPr>
              <a:t> </a:t>
            </a:r>
            <a:r>
              <a:rPr lang="en-US" sz="5400" b="1" i="1" dirty="0" err="1">
                <a:latin typeface="Times New Roman" panose="02020603050405020304" pitchFamily="18" charset="0"/>
                <a:cs typeface="Times New Roman" panose="02020603050405020304" pitchFamily="18" charset="0"/>
              </a:rPr>
              <a:t>học</a:t>
            </a:r>
            <a:r>
              <a:rPr lang="en-US" sz="5400" b="1" i="1" dirty="0">
                <a:latin typeface="Times New Roman" panose="02020603050405020304" pitchFamily="18" charset="0"/>
                <a:cs typeface="Times New Roman" panose="02020603050405020304" pitchFamily="18" charset="0"/>
              </a:rPr>
              <a:t> </a:t>
            </a:r>
            <a:r>
              <a:rPr lang="en-US" sz="5400" b="1" i="1" dirty="0" err="1">
                <a:latin typeface="Times New Roman" panose="02020603050405020304" pitchFamily="18" charset="0"/>
                <a:cs typeface="Times New Roman" panose="02020603050405020304" pitchFamily="18" charset="0"/>
              </a:rPr>
              <a:t>Việt</a:t>
            </a:r>
            <a:r>
              <a:rPr lang="en-US" sz="5400" b="1" i="1" dirty="0">
                <a:latin typeface="Times New Roman" panose="02020603050405020304" pitchFamily="18" charset="0"/>
                <a:cs typeface="Times New Roman" panose="02020603050405020304" pitchFamily="18" charset="0"/>
              </a:rPr>
              <a:t> Nam</a:t>
            </a:r>
            <a:endParaRPr lang="en-SG" sz="5400" dirty="0">
              <a:latin typeface="Times New Roman" panose="02020603050405020304" pitchFamily="18" charset="0"/>
              <a:cs typeface="Times New Roman" panose="02020603050405020304" pitchFamily="18" charset="0"/>
            </a:endParaRPr>
          </a:p>
        </p:txBody>
      </p:sp>
      <p:pic>
        <p:nvPicPr>
          <p:cNvPr id="2" name="Picture 1" descr="A close-up of a branch&#10;&#10;Description automatically generated">
            <a:extLst>
              <a:ext uri="{FF2B5EF4-FFF2-40B4-BE49-F238E27FC236}">
                <a16:creationId xmlns:a16="http://schemas.microsoft.com/office/drawing/2014/main" id="{D575E260-FF0B-E1C8-651C-345AFBC6D84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1"/>
            <a:ext cx="2973622" cy="4301328"/>
          </a:xfrm>
          <a:prstGeom prst="rect">
            <a:avLst/>
          </a:prstGeom>
        </p:spPr>
      </p:pic>
      <p:pic>
        <p:nvPicPr>
          <p:cNvPr id="4" name="Picture 3" descr="A person in a red hat and brown coat holding a stick&#10;&#10;Description automatically generated">
            <a:extLst>
              <a:ext uri="{FF2B5EF4-FFF2-40B4-BE49-F238E27FC236}">
                <a16:creationId xmlns:a16="http://schemas.microsoft.com/office/drawing/2014/main" id="{4A3B6492-C549-E342-373D-23EEDAD98D3D}"/>
              </a:ext>
            </a:extLst>
          </p:cNvPr>
          <p:cNvPicPr>
            <a:picLocks noChangeAspect="1"/>
          </p:cNvPicPr>
          <p:nvPr/>
        </p:nvPicPr>
        <p:blipFill rotWithShape="1">
          <a:blip r:embed="rId8"/>
          <a:srcRect l="45894" b="9131"/>
          <a:stretch/>
        </p:blipFill>
        <p:spPr>
          <a:xfrm>
            <a:off x="9128867" y="2284822"/>
            <a:ext cx="4004217" cy="4763036"/>
          </a:xfrm>
          <a:prstGeom prst="rect">
            <a:avLst/>
          </a:prstGeom>
        </p:spPr>
      </p:pic>
      <p:pic>
        <p:nvPicPr>
          <p:cNvPr id="11" name="Picture 10" descr="A group of men fighting with swords&#10;&#10;Description automatically generated">
            <a:extLst>
              <a:ext uri="{FF2B5EF4-FFF2-40B4-BE49-F238E27FC236}">
                <a16:creationId xmlns:a16="http://schemas.microsoft.com/office/drawing/2014/main" id="{04E48F56-099A-4F86-6E99-FCB42F7DC463}"/>
              </a:ext>
            </a:extLst>
          </p:cNvPr>
          <p:cNvPicPr>
            <a:picLocks noChangeAspect="1"/>
          </p:cNvPicPr>
          <p:nvPr/>
        </p:nvPicPr>
        <p:blipFill>
          <a:blip r:embed="rId9"/>
          <a:stretch>
            <a:fillRect/>
          </a:stretch>
        </p:blipFill>
        <p:spPr>
          <a:xfrm>
            <a:off x="0" y="2986841"/>
            <a:ext cx="5444513" cy="3856147"/>
          </a:xfrm>
          <a:prstGeom prst="rect">
            <a:avLst/>
          </a:prstGeom>
        </p:spPr>
      </p:pic>
      <p:pic>
        <p:nvPicPr>
          <p:cNvPr id="23" name="图片 18">
            <a:extLst>
              <a:ext uri="{FF2B5EF4-FFF2-40B4-BE49-F238E27FC236}">
                <a16:creationId xmlns:a16="http://schemas.microsoft.com/office/drawing/2014/main" id="{30700180-B637-43A1-9EE5-8DC2E9E04C8C}"/>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30522" t="44006" r="28149" b="-1"/>
          <a:stretch/>
        </p:blipFill>
        <p:spPr>
          <a:xfrm flipH="1">
            <a:off x="4582230" y="4273960"/>
            <a:ext cx="5375373" cy="2710863"/>
          </a:xfrm>
          <a:prstGeom prst="rect">
            <a:avLst/>
          </a:prstGeom>
        </p:spPr>
      </p:pic>
      <p:pic>
        <p:nvPicPr>
          <p:cNvPr id="24" name="图片 5">
            <a:extLst>
              <a:ext uri="{FF2B5EF4-FFF2-40B4-BE49-F238E27FC236}">
                <a16:creationId xmlns:a16="http://schemas.microsoft.com/office/drawing/2014/main" id="{8A775B7C-2042-EE14-5BA7-EA597CED2B72}"/>
              </a:ext>
            </a:extLst>
          </p:cNvPr>
          <p:cNvPicPr>
            <a:picLocks noChangeAspect="1"/>
          </p:cNvPicPr>
          <p:nvPr/>
        </p:nvPicPr>
        <p:blipFill rotWithShape="1">
          <a:blip r:embed="rId11">
            <a:extLst>
              <a:ext uri="{28A0092B-C50C-407E-A947-70E740481C1C}">
                <a14:useLocalDpi xmlns:a14="http://schemas.microsoft.com/office/drawing/2010/main"/>
              </a:ext>
            </a:extLst>
          </a:blip>
          <a:srcRect r="12117" b="34072"/>
          <a:stretch/>
        </p:blipFill>
        <p:spPr>
          <a:xfrm>
            <a:off x="0" y="4347288"/>
            <a:ext cx="12178386" cy="2530713"/>
          </a:xfrm>
          <a:prstGeom prst="rect">
            <a:avLst/>
          </a:prstGeom>
        </p:spPr>
      </p:pic>
      <p:pic>
        <p:nvPicPr>
          <p:cNvPr id="25" name="图片 18">
            <a:extLst>
              <a:ext uri="{FF2B5EF4-FFF2-40B4-BE49-F238E27FC236}">
                <a16:creationId xmlns:a16="http://schemas.microsoft.com/office/drawing/2014/main" id="{E0E445CC-3FE8-364A-8E93-99514E10F836}"/>
              </a:ext>
            </a:extLst>
          </p:cNvPr>
          <p:cNvPicPr>
            <a:picLocks noChangeAspect="1"/>
          </p:cNvPicPr>
          <p:nvPr/>
        </p:nvPicPr>
        <p:blipFill rotWithShape="1">
          <a:blip r:embed="rId12" cstate="hqprint">
            <a:extLst>
              <a:ext uri="{28A0092B-C50C-407E-A947-70E740481C1C}">
                <a14:useLocalDpi xmlns:a14="http://schemas.microsoft.com/office/drawing/2010/main" val="0"/>
              </a:ext>
            </a:extLst>
          </a:blip>
          <a:srcRect l="7339" t="48628" r="73602"/>
          <a:stretch/>
        </p:blipFill>
        <p:spPr>
          <a:xfrm>
            <a:off x="0" y="5273040"/>
            <a:ext cx="1585058" cy="1590408"/>
          </a:xfrm>
          <a:prstGeom prst="rect">
            <a:avLst/>
          </a:prstGeom>
        </p:spPr>
      </p:pic>
      <p:pic>
        <p:nvPicPr>
          <p:cNvPr id="26" name="图片 21" descr="07">
            <a:extLst>
              <a:ext uri="{FF2B5EF4-FFF2-40B4-BE49-F238E27FC236}">
                <a16:creationId xmlns:a16="http://schemas.microsoft.com/office/drawing/2014/main" id="{008E5F77-A011-C979-61AE-34840F3520A0}"/>
              </a:ext>
            </a:extLst>
          </p:cNvPr>
          <p:cNvPicPr>
            <a:picLocks noChangeAspect="1"/>
          </p:cNvPicPr>
          <p:nvPr/>
        </p:nvPicPr>
        <p:blipFill>
          <a:blip r:embed="rId13"/>
          <a:srcRect r="54430" b="60000"/>
          <a:stretch>
            <a:fillRect/>
          </a:stretch>
        </p:blipFill>
        <p:spPr>
          <a:xfrm flipH="1">
            <a:off x="10578622" y="203142"/>
            <a:ext cx="1831046" cy="2409582"/>
          </a:xfrm>
          <a:prstGeom prst="rect">
            <a:avLst/>
          </a:prstGeom>
        </p:spPr>
      </p:pic>
    </p:spTree>
    <p:extLst>
      <p:ext uri="{BB962C8B-B14F-4D97-AF65-F5344CB8AC3E}">
        <p14:creationId xmlns:p14="http://schemas.microsoft.com/office/powerpoint/2010/main" val="27376698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barn(inVertical)">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barn(inVertical)">
                                      <p:cBhvr>
                                        <p:cTn id="3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6" grpId="0" animBg="1"/>
      <p:bldP spid="17"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8E916E28-FF6C-081C-CEEA-50699200E970}"/>
              </a:ext>
            </a:extLst>
          </p:cNvPr>
          <p:cNvPicPr>
            <a:picLocks noChangeAspect="1"/>
          </p:cNvPicPr>
          <p:nvPr/>
        </p:nvPicPr>
        <p:blipFill>
          <a:blip r:embed="rId2"/>
          <a:stretch>
            <a:fillRect/>
          </a:stretch>
        </p:blipFill>
        <p:spPr>
          <a:xfrm>
            <a:off x="0" y="0"/>
            <a:ext cx="12192000" cy="6858000"/>
          </a:xfrm>
          <a:prstGeom prst="rect">
            <a:avLst/>
          </a:prstGeom>
        </p:spPr>
      </p:pic>
      <p:pic>
        <p:nvPicPr>
          <p:cNvPr id="2" name="图片 21" descr="07">
            <a:extLst>
              <a:ext uri="{FF2B5EF4-FFF2-40B4-BE49-F238E27FC236}">
                <a16:creationId xmlns:a16="http://schemas.microsoft.com/office/drawing/2014/main" id="{E73A7C86-7C8B-9165-CD26-129847BDF37C}"/>
              </a:ext>
            </a:extLst>
          </p:cNvPr>
          <p:cNvPicPr>
            <a:picLocks noChangeAspect="1"/>
          </p:cNvPicPr>
          <p:nvPr/>
        </p:nvPicPr>
        <p:blipFill rotWithShape="1">
          <a:blip r:embed="rId3"/>
          <a:srcRect l="-10079" r="54429" b="80000"/>
          <a:stretch/>
        </p:blipFill>
        <p:spPr>
          <a:xfrm flipH="1">
            <a:off x="-169608" y="-402772"/>
            <a:ext cx="2358625" cy="1270819"/>
          </a:xfrm>
          <a:prstGeom prst="rect">
            <a:avLst/>
          </a:prstGeom>
        </p:spPr>
      </p:pic>
      <p:pic>
        <p:nvPicPr>
          <p:cNvPr id="3" name="图片 21" descr="07">
            <a:extLst>
              <a:ext uri="{FF2B5EF4-FFF2-40B4-BE49-F238E27FC236}">
                <a16:creationId xmlns:a16="http://schemas.microsoft.com/office/drawing/2014/main" id="{429F3CEE-E8F9-6E34-81A5-D8FF1B817C69}"/>
              </a:ext>
            </a:extLst>
          </p:cNvPr>
          <p:cNvPicPr>
            <a:picLocks noChangeAspect="1"/>
          </p:cNvPicPr>
          <p:nvPr/>
        </p:nvPicPr>
        <p:blipFill rotWithShape="1">
          <a:blip r:embed="rId3"/>
          <a:srcRect l="360" t="19575" r="47586" b="62808"/>
          <a:stretch/>
        </p:blipFill>
        <p:spPr>
          <a:xfrm flipH="1">
            <a:off x="-378359" y="382171"/>
            <a:ext cx="2206225" cy="1119369"/>
          </a:xfrm>
          <a:prstGeom prst="rect">
            <a:avLst/>
          </a:prstGeom>
        </p:spPr>
      </p:pic>
      <p:graphicFrame>
        <p:nvGraphicFramePr>
          <p:cNvPr id="5" name="Google Shape;1522;p37">
            <a:extLst>
              <a:ext uri="{FF2B5EF4-FFF2-40B4-BE49-F238E27FC236}">
                <a16:creationId xmlns:a16="http://schemas.microsoft.com/office/drawing/2014/main" id="{493317C7-C66C-032B-D236-439B4343F256}"/>
              </a:ext>
            </a:extLst>
          </p:cNvPr>
          <p:cNvGraphicFramePr/>
          <p:nvPr>
            <p:extLst>
              <p:ext uri="{D42A27DB-BD31-4B8C-83A1-F6EECF244321}">
                <p14:modId xmlns:p14="http://schemas.microsoft.com/office/powerpoint/2010/main" val="4028262328"/>
              </p:ext>
            </p:extLst>
          </p:nvPr>
        </p:nvGraphicFramePr>
        <p:xfrm>
          <a:off x="2749226" y="-728460"/>
          <a:ext cx="6750374" cy="3535572"/>
        </p:xfrm>
        <a:graphic>
          <a:graphicData uri="http://schemas.openxmlformats.org/drawingml/2006/table">
            <a:tbl>
              <a:tblPr>
                <a:noFill/>
              </a:tblPr>
              <a:tblGrid>
                <a:gridCol w="6750374">
                  <a:extLst>
                    <a:ext uri="{9D8B030D-6E8A-4147-A177-3AD203B41FA5}">
                      <a16:colId xmlns:a16="http://schemas.microsoft.com/office/drawing/2014/main" val="20000"/>
                    </a:ext>
                  </a:extLst>
                </a:gridCol>
              </a:tblGrid>
              <a:tr h="612624">
                <a:tc>
                  <a:txBody>
                    <a:bodyPr/>
                    <a:lstStyle/>
                    <a:p>
                      <a:pPr marL="0" lvl="0" indent="0" algn="ctr" rtl="0">
                        <a:lnSpc>
                          <a:spcPct val="100000"/>
                        </a:lnSpc>
                        <a:spcBef>
                          <a:spcPts val="0"/>
                        </a:spcBef>
                        <a:spcAft>
                          <a:spcPts val="0"/>
                        </a:spcAft>
                        <a:buNone/>
                      </a:pPr>
                      <a:endParaRPr sz="3600" b="0" dirty="0">
                        <a:solidFill>
                          <a:schemeClr val="dk1"/>
                        </a:solidFill>
                        <a:latin typeface="Times New Roman" panose="02020603050405020304" pitchFamily="18" charset="0"/>
                        <a:ea typeface="Albert Sans"/>
                        <a:cs typeface="Times New Roman" panose="02020603050405020304" pitchFamily="18" charset="0"/>
                        <a:sym typeface="Albert Sans"/>
                      </a:endParaRPr>
                    </a:p>
                  </a:txBody>
                  <a:tcPr marL="121900" marR="121900" marT="60933" marB="60933">
                    <a:lnL w="9525" cap="flat" cmpd="sng">
                      <a:solidFill>
                        <a:schemeClr val="dk1">
                          <a:alpha val="0"/>
                        </a:schemeClr>
                      </a:solidFill>
                      <a:prstDash val="solid"/>
                      <a:round/>
                      <a:headEnd type="none" w="sm" len="sm"/>
                      <a:tailEnd type="none" w="sm" len="sm"/>
                    </a:lnL>
                    <a:lnR w="9525" cap="flat" cmpd="sng">
                      <a:solidFill>
                        <a:schemeClr val="dk1">
                          <a:alpha val="0"/>
                        </a:schemeClr>
                      </a:solidFill>
                      <a:prstDash val="solid"/>
                      <a:round/>
                      <a:headEnd type="none" w="sm" len="sm"/>
                      <a:tailEnd type="none" w="sm" len="sm"/>
                    </a:lnR>
                    <a:lnT w="9525" cap="flat" cmpd="sng">
                      <a:solidFill>
                        <a:schemeClr val="accent3">
                          <a:alpha val="0"/>
                        </a:schemeClr>
                      </a:solidFill>
                      <a:prstDash val="lgDash"/>
                      <a:round/>
                      <a:headEnd type="none" w="sm" len="sm"/>
                      <a:tailEnd type="none" w="sm" len="sm"/>
                    </a:lnT>
                    <a:lnB w="9525" cap="flat" cmpd="sng">
                      <a:solidFill>
                        <a:schemeClr val="dk1">
                          <a:alpha val="0"/>
                        </a:schemeClr>
                      </a:solidFill>
                      <a:prstDash val="solid"/>
                      <a:round/>
                      <a:headEnd type="none" w="sm" len="sm"/>
                      <a:tailEnd type="none" w="sm" len="sm"/>
                    </a:lnB>
                  </a:tcPr>
                </a:tc>
                <a:extLst>
                  <a:ext uri="{0D108BD9-81ED-4DB2-BD59-A6C34878D82A}">
                    <a16:rowId xmlns:a16="http://schemas.microsoft.com/office/drawing/2014/main" val="10000"/>
                  </a:ext>
                </a:extLst>
              </a:tr>
              <a:tr h="501229">
                <a:tc>
                  <a:txBody>
                    <a:bodyPr/>
                    <a:lstStyle/>
                    <a:p>
                      <a:pPr marL="0" lvl="0" indent="0" algn="ctr" rtl="0">
                        <a:lnSpc>
                          <a:spcPct val="100000"/>
                        </a:lnSpc>
                        <a:spcBef>
                          <a:spcPts val="0"/>
                        </a:spcBef>
                        <a:spcAft>
                          <a:spcPts val="0"/>
                        </a:spcAft>
                        <a:buNone/>
                      </a:pPr>
                      <a:r>
                        <a:rPr lang="en-US" sz="2800" b="1" kern="1200" dirty="0">
                          <a:solidFill>
                            <a:schemeClr val="tx1"/>
                          </a:solidFill>
                          <a:effectLst/>
                          <a:latin typeface="Times New Roman" panose="02020603050405020304" pitchFamily="18" charset="0"/>
                          <a:ea typeface="+mn-ea"/>
                          <a:cs typeface="Times New Roman" panose="02020603050405020304" pitchFamily="18" charset="0"/>
                        </a:rPr>
                        <a:t>NHIỆM VỤ </a:t>
                      </a:r>
                      <a:endParaRPr sz="7200" b="1" u="sng" dirty="0">
                        <a:solidFill>
                          <a:schemeClr val="dk1"/>
                        </a:solidFill>
                        <a:latin typeface="Times New Roman" panose="02020603050405020304" pitchFamily="18" charset="0"/>
                        <a:ea typeface="Albert Sans"/>
                        <a:cs typeface="Times New Roman" panose="02020603050405020304" pitchFamily="18" charset="0"/>
                        <a:sym typeface="Albert Sans"/>
                      </a:endParaRPr>
                    </a:p>
                  </a:txBody>
                  <a:tcPr marL="121900" marR="121900" marT="60933" marB="60933" anchor="ctr">
                    <a:lnL w="9525" cap="flat" cmpd="sng">
                      <a:solidFill>
                        <a:schemeClr val="dk1">
                          <a:alpha val="0"/>
                        </a:schemeClr>
                      </a:solidFill>
                      <a:prstDash val="solid"/>
                      <a:round/>
                      <a:headEnd type="none" w="sm" len="sm"/>
                      <a:tailEnd type="none" w="sm" len="sm"/>
                    </a:lnL>
                    <a:lnR w="9525" cap="flat" cmpd="sng">
                      <a:solidFill>
                        <a:schemeClr val="dk1">
                          <a:alpha val="0"/>
                        </a:schemeClr>
                      </a:solidFill>
                      <a:prstDash val="solid"/>
                      <a:round/>
                      <a:headEnd type="none" w="sm" len="sm"/>
                      <a:tailEnd type="none" w="sm" len="sm"/>
                    </a:lnR>
                    <a:lnT w="9525" cap="flat" cmpd="sng">
                      <a:solidFill>
                        <a:schemeClr val="dk1">
                          <a:alpha val="0"/>
                        </a:schemeClr>
                      </a:solidFill>
                      <a:prstDash val="solid"/>
                      <a:round/>
                      <a:headEnd type="none" w="sm" len="sm"/>
                      <a:tailEnd type="none" w="sm" len="sm"/>
                    </a:lnT>
                    <a:lnB w="9525" cap="flat" cmpd="sng">
                      <a:solidFill>
                        <a:schemeClr val="accent3">
                          <a:alpha val="0"/>
                        </a:schemeClr>
                      </a:solidFill>
                      <a:prstDash val="lgDash"/>
                      <a:round/>
                      <a:headEnd type="none" w="sm" len="sm"/>
                      <a:tailEnd type="none" w="sm" len="sm"/>
                    </a:lnB>
                    <a:solidFill>
                      <a:srgbClr val="FFD7C4">
                        <a:alpha val="60000"/>
                      </a:srgbClr>
                    </a:solidFill>
                  </a:tcPr>
                </a:tc>
                <a:extLst>
                  <a:ext uri="{0D108BD9-81ED-4DB2-BD59-A6C34878D82A}">
                    <a16:rowId xmlns:a16="http://schemas.microsoft.com/office/drawing/2014/main" val="10001"/>
                  </a:ext>
                </a:extLst>
              </a:tr>
              <a:tr h="2116507">
                <a:tc>
                  <a:txBody>
                    <a:bodyPr/>
                    <a:lstStyle/>
                    <a:p>
                      <a:pPr>
                        <a:lnSpc>
                          <a:spcPct val="100000"/>
                        </a:lnSpc>
                      </a:pPr>
                      <a:endParaRPr lang="en-US" sz="3600" b="0" dirty="0">
                        <a:latin typeface="Times New Roman" panose="02020603050405020304" pitchFamily="18" charset="0"/>
                        <a:cs typeface="Times New Roman" panose="02020603050405020304" pitchFamily="18" charset="0"/>
                      </a:endParaRPr>
                    </a:p>
                    <a:p>
                      <a:pPr>
                        <a:lnSpc>
                          <a:spcPct val="100000"/>
                        </a:lnSpc>
                      </a:pPr>
                      <a:endParaRPr lang="en-US" sz="3600" b="0" dirty="0">
                        <a:latin typeface="Times New Roman" panose="02020603050405020304" pitchFamily="18" charset="0"/>
                        <a:cs typeface="Times New Roman" panose="02020603050405020304" pitchFamily="18" charset="0"/>
                      </a:endParaRPr>
                    </a:p>
                    <a:p>
                      <a:pPr>
                        <a:lnSpc>
                          <a:spcPct val="100000"/>
                        </a:lnSpc>
                      </a:pPr>
                      <a:endParaRPr lang="en-US" sz="3600" b="0" dirty="0">
                        <a:latin typeface="Times New Roman" panose="02020603050405020304" pitchFamily="18" charset="0"/>
                        <a:cs typeface="Times New Roman" panose="02020603050405020304" pitchFamily="18" charset="0"/>
                      </a:endParaRPr>
                    </a:p>
                    <a:p>
                      <a:pPr>
                        <a:lnSpc>
                          <a:spcPct val="100000"/>
                        </a:lnSpc>
                      </a:pPr>
                      <a:endParaRPr lang="en-US" sz="3600" b="0" dirty="0">
                        <a:latin typeface="Times New Roman" panose="02020603050405020304" pitchFamily="18" charset="0"/>
                        <a:cs typeface="Times New Roman" panose="02020603050405020304" pitchFamily="18" charset="0"/>
                      </a:endParaRPr>
                    </a:p>
                  </a:txBody>
                  <a:tcPr marL="121920" marR="121920" marT="60960" marB="60960">
                    <a:lnT w="9525" cap="flat" cmpd="sng" algn="ctr">
                      <a:solidFill>
                        <a:schemeClr val="accent3">
                          <a:alpha val="0"/>
                        </a:schemeClr>
                      </a:solidFill>
                      <a:prstDash val="lgDash"/>
                      <a:round/>
                      <a:headEnd type="none" w="sm" len="sm"/>
                      <a:tailEnd type="none" w="sm" len="sm"/>
                    </a:lnT>
                    <a:solidFill>
                      <a:schemeClr val="bg1"/>
                    </a:solidFill>
                  </a:tcPr>
                </a:tc>
                <a:extLst>
                  <a:ext uri="{0D108BD9-81ED-4DB2-BD59-A6C34878D82A}">
                    <a16:rowId xmlns:a16="http://schemas.microsoft.com/office/drawing/2014/main" val="10002"/>
                  </a:ext>
                </a:extLst>
              </a:tr>
            </a:tbl>
          </a:graphicData>
        </a:graphic>
      </p:graphicFrame>
      <p:graphicFrame>
        <p:nvGraphicFramePr>
          <p:cNvPr id="6" name="Google Shape;1525;p37">
            <a:extLst>
              <a:ext uri="{FF2B5EF4-FFF2-40B4-BE49-F238E27FC236}">
                <a16:creationId xmlns:a16="http://schemas.microsoft.com/office/drawing/2014/main" id="{25F8C3C2-7E35-8209-CED6-A66E1E715AF7}"/>
              </a:ext>
            </a:extLst>
          </p:cNvPr>
          <p:cNvGraphicFramePr/>
          <p:nvPr>
            <p:extLst>
              <p:ext uri="{D42A27DB-BD31-4B8C-83A1-F6EECF244321}">
                <p14:modId xmlns:p14="http://schemas.microsoft.com/office/powerpoint/2010/main" val="1066440619"/>
              </p:ext>
            </p:extLst>
          </p:nvPr>
        </p:nvGraphicFramePr>
        <p:xfrm>
          <a:off x="182028" y="3000987"/>
          <a:ext cx="5342471" cy="3718119"/>
        </p:xfrm>
        <a:graphic>
          <a:graphicData uri="http://schemas.openxmlformats.org/drawingml/2006/table">
            <a:tbl>
              <a:tblPr>
                <a:noFill/>
              </a:tblPr>
              <a:tblGrid>
                <a:gridCol w="5342471">
                  <a:extLst>
                    <a:ext uri="{9D8B030D-6E8A-4147-A177-3AD203B41FA5}">
                      <a16:colId xmlns:a16="http://schemas.microsoft.com/office/drawing/2014/main" val="20000"/>
                    </a:ext>
                  </a:extLst>
                </a:gridCol>
              </a:tblGrid>
              <a:tr h="630787">
                <a:tc>
                  <a:txBody>
                    <a:bodyPr/>
                    <a:lstStyle/>
                    <a:p>
                      <a:pPr marL="0" lvl="0" indent="0" algn="l" rtl="0">
                        <a:spcBef>
                          <a:spcPts val="0"/>
                        </a:spcBef>
                        <a:spcAft>
                          <a:spcPts val="0"/>
                        </a:spcAft>
                        <a:buNone/>
                      </a:pPr>
                      <a:r>
                        <a:rPr lang="en-US" sz="3200" b="1" kern="1200" dirty="0">
                          <a:solidFill>
                            <a:schemeClr val="tx1"/>
                          </a:solidFill>
                          <a:effectLst/>
                          <a:highlight>
                            <a:srgbClr val="FFD7C4"/>
                          </a:highlight>
                          <a:latin typeface="Times New Roman" panose="02020603050405020304" pitchFamily="18" charset="0"/>
                          <a:ea typeface="+mn-ea"/>
                          <a:cs typeface="Times New Roman" panose="02020603050405020304" pitchFamily="18" charset="0"/>
                        </a:rPr>
                        <a:t>01</a:t>
                      </a:r>
                      <a:endParaRPr sz="4000" b="1" dirty="0">
                        <a:solidFill>
                          <a:schemeClr val="dk1"/>
                        </a:solidFill>
                        <a:highlight>
                          <a:srgbClr val="FFD7C4"/>
                        </a:highlight>
                        <a:latin typeface="Times New Roman" panose="02020603050405020304" pitchFamily="18" charset="0"/>
                        <a:ea typeface="Albert Sans"/>
                        <a:cs typeface="Times New Roman" panose="02020603050405020304" pitchFamily="18" charset="0"/>
                        <a:sym typeface="Albert Sans"/>
                      </a:endParaRPr>
                    </a:p>
                  </a:txBody>
                  <a:tcPr marL="121900" marR="121900" marT="60933" marB="609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solidFill>
                        <a:schemeClr val="accent3">
                          <a:alpha val="0"/>
                        </a:schemeClr>
                      </a:solidFill>
                      <a:prstDash val="solid"/>
                      <a:round/>
                      <a:headEnd type="none" w="sm" len="sm"/>
                      <a:tailEnd type="none" w="sm" len="sm"/>
                    </a:lnB>
                  </a:tcPr>
                </a:tc>
                <a:extLst>
                  <a:ext uri="{0D108BD9-81ED-4DB2-BD59-A6C34878D82A}">
                    <a16:rowId xmlns:a16="http://schemas.microsoft.com/office/drawing/2014/main" val="10000"/>
                  </a:ext>
                </a:extLst>
              </a:tr>
              <a:tr h="2535344">
                <a:tc>
                  <a:txBody>
                    <a:bodyPr/>
                    <a:lstStyle/>
                    <a:p>
                      <a:pPr marL="0" lvl="0" indent="0" algn="l" rtl="0">
                        <a:lnSpc>
                          <a:spcPct val="115000"/>
                        </a:lnSpc>
                        <a:spcBef>
                          <a:spcPts val="0"/>
                        </a:spcBef>
                        <a:spcAft>
                          <a:spcPts val="0"/>
                        </a:spcAft>
                        <a:buNone/>
                      </a:pPr>
                      <a:endParaRPr lang="en-US" sz="2700" b="0" dirty="0">
                        <a:solidFill>
                          <a:schemeClr val="dk1"/>
                        </a:solidFill>
                        <a:latin typeface="Times New Roman" panose="02020603050405020304" pitchFamily="18" charset="0"/>
                        <a:ea typeface="Albert Sans"/>
                        <a:cs typeface="Times New Roman" panose="02020603050405020304" pitchFamily="18" charset="0"/>
                        <a:sym typeface="Albert Sans"/>
                      </a:endParaRPr>
                    </a:p>
                    <a:p>
                      <a:pPr marL="0" lvl="0" indent="0" algn="l" rtl="0">
                        <a:lnSpc>
                          <a:spcPct val="115000"/>
                        </a:lnSpc>
                        <a:spcBef>
                          <a:spcPts val="0"/>
                        </a:spcBef>
                        <a:spcAft>
                          <a:spcPts val="0"/>
                        </a:spcAft>
                        <a:buNone/>
                      </a:pPr>
                      <a:endParaRPr lang="en-US" sz="2700" b="0" dirty="0">
                        <a:solidFill>
                          <a:schemeClr val="dk1"/>
                        </a:solidFill>
                        <a:latin typeface="Times New Roman" panose="02020603050405020304" pitchFamily="18" charset="0"/>
                        <a:ea typeface="Albert Sans"/>
                        <a:cs typeface="Times New Roman" panose="02020603050405020304" pitchFamily="18" charset="0"/>
                        <a:sym typeface="Albert Sans"/>
                      </a:endParaRPr>
                    </a:p>
                    <a:p>
                      <a:pPr marL="0" lvl="0" indent="0" algn="l" rtl="0">
                        <a:lnSpc>
                          <a:spcPct val="115000"/>
                        </a:lnSpc>
                        <a:spcBef>
                          <a:spcPts val="0"/>
                        </a:spcBef>
                        <a:spcAft>
                          <a:spcPts val="0"/>
                        </a:spcAft>
                        <a:buNone/>
                      </a:pPr>
                      <a:endParaRPr lang="en-US" sz="2700" b="0" dirty="0">
                        <a:solidFill>
                          <a:schemeClr val="dk1"/>
                        </a:solidFill>
                        <a:latin typeface="Times New Roman" panose="02020603050405020304" pitchFamily="18" charset="0"/>
                        <a:ea typeface="Albert Sans"/>
                        <a:cs typeface="Times New Roman" panose="02020603050405020304" pitchFamily="18" charset="0"/>
                        <a:sym typeface="Albert Sans"/>
                      </a:endParaRPr>
                    </a:p>
                    <a:p>
                      <a:pPr marL="0" lvl="0" indent="0" algn="l" rtl="0">
                        <a:lnSpc>
                          <a:spcPct val="115000"/>
                        </a:lnSpc>
                        <a:spcBef>
                          <a:spcPts val="0"/>
                        </a:spcBef>
                        <a:spcAft>
                          <a:spcPts val="0"/>
                        </a:spcAft>
                        <a:buNone/>
                      </a:pPr>
                      <a:endParaRPr lang="en-US" sz="2700" b="0" dirty="0">
                        <a:solidFill>
                          <a:schemeClr val="dk1"/>
                        </a:solidFill>
                        <a:latin typeface="Times New Roman" panose="02020603050405020304" pitchFamily="18" charset="0"/>
                        <a:ea typeface="Albert Sans"/>
                        <a:cs typeface="Times New Roman" panose="02020603050405020304" pitchFamily="18" charset="0"/>
                        <a:sym typeface="Albert Sans"/>
                      </a:endParaRPr>
                    </a:p>
                    <a:p>
                      <a:pPr marL="0" lvl="0" indent="0" algn="l" rtl="0">
                        <a:lnSpc>
                          <a:spcPct val="115000"/>
                        </a:lnSpc>
                        <a:spcBef>
                          <a:spcPts val="0"/>
                        </a:spcBef>
                        <a:spcAft>
                          <a:spcPts val="0"/>
                        </a:spcAft>
                        <a:buNone/>
                      </a:pPr>
                      <a:endParaRPr lang="en-US" sz="2700" b="0" dirty="0">
                        <a:solidFill>
                          <a:schemeClr val="dk1"/>
                        </a:solidFill>
                        <a:latin typeface="Times New Roman" panose="02020603050405020304" pitchFamily="18" charset="0"/>
                        <a:ea typeface="Albert Sans"/>
                        <a:cs typeface="Times New Roman" panose="02020603050405020304" pitchFamily="18" charset="0"/>
                        <a:sym typeface="Albert Sans"/>
                      </a:endParaRPr>
                    </a:p>
                  </a:txBody>
                  <a:tcPr marL="121900" marR="121900" marT="60933" marB="60933">
                    <a:lnL w="9525" cap="flat" cmpd="sng">
                      <a:solidFill>
                        <a:schemeClr val="accent3">
                          <a:alpha val="0"/>
                        </a:schemeClr>
                      </a:solidFill>
                      <a:prstDash val="solid"/>
                      <a:round/>
                      <a:headEnd type="none" w="sm" len="sm"/>
                      <a:tailEnd type="none" w="sm" len="sm"/>
                    </a:lnL>
                    <a:lnR w="9525" cap="flat" cmpd="sng">
                      <a:solidFill>
                        <a:schemeClr val="accent3">
                          <a:alpha val="0"/>
                        </a:schemeClr>
                      </a:solidFill>
                      <a:prstDash val="solid"/>
                      <a:round/>
                      <a:headEnd type="none" w="sm" len="sm"/>
                      <a:tailEnd type="none" w="sm" len="sm"/>
                    </a:lnR>
                    <a:lnT w="9525" cap="flat" cmpd="sng">
                      <a:solidFill>
                        <a:schemeClr val="accent3">
                          <a:alpha val="0"/>
                        </a:schemeClr>
                      </a:solidFill>
                      <a:prstDash val="solid"/>
                      <a:round/>
                      <a:headEnd type="none" w="sm" len="sm"/>
                      <a:tailEnd type="none" w="sm" len="sm"/>
                    </a:lnT>
                    <a:lnB w="9525" cap="flat" cmpd="sng">
                      <a:solidFill>
                        <a:schemeClr val="accent3">
                          <a:alpha val="0"/>
                        </a:schemeClr>
                      </a:solidFill>
                      <a:prstDash val="solid"/>
                      <a:round/>
                      <a:headEnd type="none" w="sm" len="sm"/>
                      <a:tailEnd type="none" w="sm" len="sm"/>
                    </a:lnB>
                    <a:solidFill>
                      <a:srgbClr val="E2ECFB"/>
                    </a:solidFill>
                  </a:tcPr>
                </a:tc>
                <a:extLst>
                  <a:ext uri="{0D108BD9-81ED-4DB2-BD59-A6C34878D82A}">
                    <a16:rowId xmlns:a16="http://schemas.microsoft.com/office/drawing/2014/main" val="10001"/>
                  </a:ext>
                </a:extLst>
              </a:tr>
              <a:tr h="551988">
                <a:tc>
                  <a:txBody>
                    <a:bodyPr/>
                    <a:lstStyle/>
                    <a:p>
                      <a:endParaRPr lang="en-US" sz="2700" b="0" dirty="0">
                        <a:latin typeface="Times New Roman" panose="02020603050405020304" pitchFamily="18" charset="0"/>
                        <a:cs typeface="Times New Roman" panose="02020603050405020304" pitchFamily="18" charset="0"/>
                      </a:endParaRPr>
                    </a:p>
                  </a:txBody>
                  <a:tcPr marL="121920" marR="121920" marT="60960" marB="60960">
                    <a:lnT w="9525" cap="flat" cmpd="sng" algn="ctr">
                      <a:solidFill>
                        <a:schemeClr val="accent3">
                          <a:alpha val="0"/>
                        </a:schemeClr>
                      </a:solidFill>
                      <a:prstDash val="solid"/>
                      <a:round/>
                      <a:headEnd type="none" w="sm" len="sm"/>
                      <a:tailEnd type="none" w="sm" len="sm"/>
                    </a:lnT>
                    <a:solidFill>
                      <a:srgbClr val="E2ECFB"/>
                    </a:solidFill>
                  </a:tcPr>
                </a:tc>
                <a:extLst>
                  <a:ext uri="{0D108BD9-81ED-4DB2-BD59-A6C34878D82A}">
                    <a16:rowId xmlns:a16="http://schemas.microsoft.com/office/drawing/2014/main" val="10002"/>
                  </a:ext>
                </a:extLst>
              </a:tr>
            </a:tbl>
          </a:graphicData>
        </a:graphic>
      </p:graphicFrame>
      <p:graphicFrame>
        <p:nvGraphicFramePr>
          <p:cNvPr id="7" name="Google Shape;1525;p37">
            <a:extLst>
              <a:ext uri="{FF2B5EF4-FFF2-40B4-BE49-F238E27FC236}">
                <a16:creationId xmlns:a16="http://schemas.microsoft.com/office/drawing/2014/main" id="{3F4FD0E4-791B-0911-0612-B31B5C4495E0}"/>
              </a:ext>
            </a:extLst>
          </p:cNvPr>
          <p:cNvGraphicFramePr/>
          <p:nvPr>
            <p:extLst>
              <p:ext uri="{D42A27DB-BD31-4B8C-83A1-F6EECF244321}">
                <p14:modId xmlns:p14="http://schemas.microsoft.com/office/powerpoint/2010/main" val="2283556093"/>
              </p:ext>
            </p:extLst>
          </p:nvPr>
        </p:nvGraphicFramePr>
        <p:xfrm>
          <a:off x="6284793" y="3010446"/>
          <a:ext cx="5725180" cy="3718119"/>
        </p:xfrm>
        <a:graphic>
          <a:graphicData uri="http://schemas.openxmlformats.org/drawingml/2006/table">
            <a:tbl>
              <a:tblPr>
                <a:noFill/>
              </a:tblPr>
              <a:tblGrid>
                <a:gridCol w="5725180">
                  <a:extLst>
                    <a:ext uri="{9D8B030D-6E8A-4147-A177-3AD203B41FA5}">
                      <a16:colId xmlns:a16="http://schemas.microsoft.com/office/drawing/2014/main" val="20000"/>
                    </a:ext>
                  </a:extLst>
                </a:gridCol>
              </a:tblGrid>
              <a:tr h="630787">
                <a:tc>
                  <a:txBody>
                    <a:bodyPr/>
                    <a:lstStyle/>
                    <a:p>
                      <a:pPr marL="0" lvl="0" indent="0" algn="r" rtl="0">
                        <a:spcBef>
                          <a:spcPts val="0"/>
                        </a:spcBef>
                        <a:spcAft>
                          <a:spcPts val="0"/>
                        </a:spcAft>
                        <a:buNone/>
                      </a:pPr>
                      <a:r>
                        <a:rPr lang="en-US" sz="3200" b="1" kern="1200" dirty="0">
                          <a:solidFill>
                            <a:schemeClr val="tx1"/>
                          </a:solidFill>
                          <a:effectLst/>
                          <a:highlight>
                            <a:srgbClr val="E2ECFB"/>
                          </a:highlight>
                          <a:latin typeface="Times New Roman" panose="02020603050405020304" pitchFamily="18" charset="0"/>
                          <a:ea typeface="+mn-ea"/>
                          <a:cs typeface="Times New Roman" panose="02020603050405020304" pitchFamily="18" charset="0"/>
                          <a:sym typeface="Albert Sans"/>
                        </a:rPr>
                        <a:t>02</a:t>
                      </a:r>
                      <a:endParaRPr sz="4000" b="1" dirty="0">
                        <a:solidFill>
                          <a:schemeClr val="dk1"/>
                        </a:solidFill>
                        <a:highlight>
                          <a:srgbClr val="E2ECFB"/>
                        </a:highlight>
                        <a:latin typeface="Times New Roman" panose="02020603050405020304" pitchFamily="18" charset="0"/>
                        <a:ea typeface="Albert Sans"/>
                        <a:cs typeface="Times New Roman" panose="02020603050405020304" pitchFamily="18" charset="0"/>
                        <a:sym typeface="Albert Sans"/>
                      </a:endParaRPr>
                    </a:p>
                  </a:txBody>
                  <a:tcPr marL="121900" marR="121900" marT="60933" marB="609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solidFill>
                        <a:schemeClr val="accent3">
                          <a:alpha val="0"/>
                        </a:schemeClr>
                      </a:solidFill>
                      <a:prstDash val="solid"/>
                      <a:round/>
                      <a:headEnd type="none" w="sm" len="sm"/>
                      <a:tailEnd type="none" w="sm" len="sm"/>
                    </a:lnB>
                  </a:tcPr>
                </a:tc>
                <a:extLst>
                  <a:ext uri="{0D108BD9-81ED-4DB2-BD59-A6C34878D82A}">
                    <a16:rowId xmlns:a16="http://schemas.microsoft.com/office/drawing/2014/main" val="10000"/>
                  </a:ext>
                </a:extLst>
              </a:tr>
              <a:tr h="2535344">
                <a:tc>
                  <a:txBody>
                    <a:bodyPr/>
                    <a:lstStyle/>
                    <a:p>
                      <a:pPr marL="0" lvl="0" indent="0" algn="l" rtl="0">
                        <a:lnSpc>
                          <a:spcPct val="115000"/>
                        </a:lnSpc>
                        <a:spcBef>
                          <a:spcPts val="0"/>
                        </a:spcBef>
                        <a:spcAft>
                          <a:spcPts val="0"/>
                        </a:spcAft>
                        <a:buNone/>
                      </a:pPr>
                      <a:endParaRPr lang="en-US" sz="2700" b="1" dirty="0">
                        <a:solidFill>
                          <a:schemeClr val="dk1"/>
                        </a:solidFill>
                        <a:latin typeface="Times New Roman" panose="02020603050405020304" pitchFamily="18" charset="0"/>
                        <a:ea typeface="Albert Sans"/>
                        <a:cs typeface="Times New Roman" panose="02020603050405020304" pitchFamily="18" charset="0"/>
                        <a:sym typeface="Albert Sans"/>
                      </a:endParaRPr>
                    </a:p>
                    <a:p>
                      <a:pPr marL="0" lvl="0" indent="0" algn="l" rtl="0">
                        <a:lnSpc>
                          <a:spcPct val="115000"/>
                        </a:lnSpc>
                        <a:spcBef>
                          <a:spcPts val="0"/>
                        </a:spcBef>
                        <a:spcAft>
                          <a:spcPts val="0"/>
                        </a:spcAft>
                        <a:buNone/>
                      </a:pPr>
                      <a:endParaRPr lang="en-US" sz="2700" b="1" dirty="0">
                        <a:solidFill>
                          <a:schemeClr val="dk1"/>
                        </a:solidFill>
                        <a:latin typeface="Times New Roman" panose="02020603050405020304" pitchFamily="18" charset="0"/>
                        <a:ea typeface="Albert Sans"/>
                        <a:cs typeface="Times New Roman" panose="02020603050405020304" pitchFamily="18" charset="0"/>
                        <a:sym typeface="Albert Sans"/>
                      </a:endParaRPr>
                    </a:p>
                    <a:p>
                      <a:pPr marL="0" lvl="0" indent="0" algn="l" rtl="0">
                        <a:lnSpc>
                          <a:spcPct val="115000"/>
                        </a:lnSpc>
                        <a:spcBef>
                          <a:spcPts val="0"/>
                        </a:spcBef>
                        <a:spcAft>
                          <a:spcPts val="0"/>
                        </a:spcAft>
                        <a:buNone/>
                      </a:pPr>
                      <a:endParaRPr lang="en-US" sz="2700" b="1" dirty="0">
                        <a:solidFill>
                          <a:schemeClr val="dk1"/>
                        </a:solidFill>
                        <a:latin typeface="Times New Roman" panose="02020603050405020304" pitchFamily="18" charset="0"/>
                        <a:ea typeface="Albert Sans"/>
                        <a:cs typeface="Times New Roman" panose="02020603050405020304" pitchFamily="18" charset="0"/>
                        <a:sym typeface="Albert Sans"/>
                      </a:endParaRPr>
                    </a:p>
                    <a:p>
                      <a:pPr marL="0" lvl="0" indent="0" algn="l" rtl="0">
                        <a:lnSpc>
                          <a:spcPct val="115000"/>
                        </a:lnSpc>
                        <a:spcBef>
                          <a:spcPts val="0"/>
                        </a:spcBef>
                        <a:spcAft>
                          <a:spcPts val="0"/>
                        </a:spcAft>
                        <a:buNone/>
                      </a:pPr>
                      <a:endParaRPr lang="en-US" sz="2700" b="1" dirty="0">
                        <a:solidFill>
                          <a:schemeClr val="dk1"/>
                        </a:solidFill>
                        <a:latin typeface="Times New Roman" panose="02020603050405020304" pitchFamily="18" charset="0"/>
                        <a:ea typeface="Albert Sans"/>
                        <a:cs typeface="Times New Roman" panose="02020603050405020304" pitchFamily="18" charset="0"/>
                        <a:sym typeface="Albert Sans"/>
                      </a:endParaRPr>
                    </a:p>
                    <a:p>
                      <a:pPr marL="0" lvl="0" indent="0" algn="l" rtl="0">
                        <a:lnSpc>
                          <a:spcPct val="115000"/>
                        </a:lnSpc>
                        <a:spcBef>
                          <a:spcPts val="0"/>
                        </a:spcBef>
                        <a:spcAft>
                          <a:spcPts val="0"/>
                        </a:spcAft>
                        <a:buNone/>
                      </a:pPr>
                      <a:endParaRPr lang="en-US" sz="2700" b="1" dirty="0">
                        <a:solidFill>
                          <a:schemeClr val="dk1"/>
                        </a:solidFill>
                        <a:latin typeface="Times New Roman" panose="02020603050405020304" pitchFamily="18" charset="0"/>
                        <a:ea typeface="Albert Sans"/>
                        <a:cs typeface="Times New Roman" panose="02020603050405020304" pitchFamily="18" charset="0"/>
                        <a:sym typeface="Albert Sans"/>
                      </a:endParaRPr>
                    </a:p>
                  </a:txBody>
                  <a:tcPr marL="121900" marR="121900" marT="60933" marB="60933">
                    <a:lnL w="9525" cap="flat" cmpd="sng">
                      <a:solidFill>
                        <a:schemeClr val="accent3">
                          <a:alpha val="0"/>
                        </a:schemeClr>
                      </a:solidFill>
                      <a:prstDash val="solid"/>
                      <a:round/>
                      <a:headEnd type="none" w="sm" len="sm"/>
                      <a:tailEnd type="none" w="sm" len="sm"/>
                    </a:lnL>
                    <a:lnR w="9525" cap="flat" cmpd="sng">
                      <a:solidFill>
                        <a:schemeClr val="accent3">
                          <a:alpha val="0"/>
                        </a:schemeClr>
                      </a:solidFill>
                      <a:prstDash val="solid"/>
                      <a:round/>
                      <a:headEnd type="none" w="sm" len="sm"/>
                      <a:tailEnd type="none" w="sm" len="sm"/>
                    </a:lnR>
                    <a:lnT w="9525" cap="flat" cmpd="sng">
                      <a:solidFill>
                        <a:schemeClr val="accent3">
                          <a:alpha val="0"/>
                        </a:schemeClr>
                      </a:solidFill>
                      <a:prstDash val="solid"/>
                      <a:round/>
                      <a:headEnd type="none" w="sm" len="sm"/>
                      <a:tailEnd type="none" w="sm" len="sm"/>
                    </a:lnT>
                    <a:lnB w="9525" cap="flat" cmpd="sng">
                      <a:solidFill>
                        <a:schemeClr val="accent3">
                          <a:alpha val="0"/>
                        </a:schemeClr>
                      </a:solidFill>
                      <a:prstDash val="solid"/>
                      <a:round/>
                      <a:headEnd type="none" w="sm" len="sm"/>
                      <a:tailEnd type="none" w="sm" len="sm"/>
                    </a:lnB>
                    <a:solidFill>
                      <a:schemeClr val="accent6">
                        <a:lumMod val="20000"/>
                        <a:lumOff val="80000"/>
                      </a:schemeClr>
                    </a:solidFill>
                  </a:tcPr>
                </a:tc>
                <a:extLst>
                  <a:ext uri="{0D108BD9-81ED-4DB2-BD59-A6C34878D82A}">
                    <a16:rowId xmlns:a16="http://schemas.microsoft.com/office/drawing/2014/main" val="10001"/>
                  </a:ext>
                </a:extLst>
              </a:tr>
              <a:tr h="551988">
                <a:tc>
                  <a:txBody>
                    <a:bodyPr/>
                    <a:lstStyle/>
                    <a:p>
                      <a:endParaRPr lang="en-US" sz="2700" b="1" dirty="0">
                        <a:latin typeface="Times New Roman" panose="02020603050405020304" pitchFamily="18" charset="0"/>
                        <a:cs typeface="Times New Roman" panose="02020603050405020304" pitchFamily="18" charset="0"/>
                      </a:endParaRPr>
                    </a:p>
                  </a:txBody>
                  <a:tcPr marL="121920" marR="121920" marT="60960" marB="60960">
                    <a:lnT w="9525" cap="flat" cmpd="sng" algn="ctr">
                      <a:solidFill>
                        <a:schemeClr val="accent3">
                          <a:alpha val="0"/>
                        </a:schemeClr>
                      </a:solidFill>
                      <a:prstDash val="solid"/>
                      <a:round/>
                      <a:headEnd type="none" w="sm" len="sm"/>
                      <a:tailEnd type="none" w="sm" len="sm"/>
                    </a:lnT>
                    <a:solidFill>
                      <a:schemeClr val="accent6">
                        <a:lumMod val="20000"/>
                        <a:lumOff val="80000"/>
                      </a:schemeClr>
                    </a:solidFill>
                  </a:tcPr>
                </a:tc>
                <a:extLst>
                  <a:ext uri="{0D108BD9-81ED-4DB2-BD59-A6C34878D82A}">
                    <a16:rowId xmlns:a16="http://schemas.microsoft.com/office/drawing/2014/main" val="10002"/>
                  </a:ext>
                </a:extLst>
              </a:tr>
            </a:tbl>
          </a:graphicData>
        </a:graphic>
      </p:graphicFrame>
      <p:sp>
        <p:nvSpPr>
          <p:cNvPr id="9" name="TextBox 8">
            <a:extLst>
              <a:ext uri="{FF2B5EF4-FFF2-40B4-BE49-F238E27FC236}">
                <a16:creationId xmlns:a16="http://schemas.microsoft.com/office/drawing/2014/main" id="{9C2C9030-C232-6B30-F09C-75C179021473}"/>
              </a:ext>
            </a:extLst>
          </p:cNvPr>
          <p:cNvSpPr txBox="1"/>
          <p:nvPr/>
        </p:nvSpPr>
        <p:spPr>
          <a:xfrm>
            <a:off x="6284792" y="3620022"/>
            <a:ext cx="5725180" cy="3108543"/>
          </a:xfrm>
          <a:prstGeom prst="rect">
            <a:avLst/>
          </a:prstGeom>
          <a:noFill/>
        </p:spPr>
        <p:txBody>
          <a:bodyPr wrap="square">
            <a:spAutoFit/>
          </a:bodyPr>
          <a:lstStyle/>
          <a:p>
            <a:pPr algn="just"/>
            <a:r>
              <a:rPr lang="vi-VN" sz="2800" dirty="0">
                <a:latin typeface="Times New Roman" panose="02020603050405020304" pitchFamily="18" charset="0"/>
                <a:cs typeface="Times New Roman" panose="02020603050405020304" pitchFamily="18" charset="0"/>
              </a:rPr>
              <a:t>Tình cảm, cảm xúc của tác giả khi kể lại hành động Lục Vân Tiên cứu Kiều Nguyệt Nga trong Truyện Lục Vân Tiên và khi nhắc đến “trang dẹp loạn” trong bài thơ Chạy giặc (xem thêm Ngữ văn 8, tập hai, bộ sách Chân trời sáng tạo).</a:t>
            </a:r>
            <a:endParaRPr lang="en-SG" sz="2800"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CB7455FE-130E-73F5-386B-8DD8BAAC4B11}"/>
              </a:ext>
            </a:extLst>
          </p:cNvPr>
          <p:cNvSpPr txBox="1"/>
          <p:nvPr/>
        </p:nvSpPr>
        <p:spPr>
          <a:xfrm>
            <a:off x="219194" y="3740865"/>
            <a:ext cx="5305305" cy="1815882"/>
          </a:xfrm>
          <a:prstGeom prst="rect">
            <a:avLst/>
          </a:prstGeom>
          <a:noFill/>
        </p:spPr>
        <p:txBody>
          <a:bodyPr wrap="square">
            <a:spAutoFit/>
          </a:bodyPr>
          <a:lstStyle/>
          <a:p>
            <a:pPr algn="just"/>
            <a:r>
              <a:rPr lang="vi-VN" sz="2800" dirty="0">
                <a:latin typeface="Times New Roman" panose="02020603050405020304" pitchFamily="18" charset="0"/>
                <a:cs typeface="Times New Roman" panose="02020603050405020304" pitchFamily="18" charset="0"/>
              </a:rPr>
              <a:t>Hoàn cảnh, mục đích sáng tác Truyện Lục Vân Tiên và các tác phẩm khác của ông như Chạy giặc, Văn tế nghĩa sĩ Cần Giuộc,...</a:t>
            </a:r>
            <a:endParaRPr lang="en-SG" sz="2800"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AE6B3E63-77EF-DE91-BE51-37980D3D0FB7}"/>
              </a:ext>
            </a:extLst>
          </p:cNvPr>
          <p:cNvSpPr txBox="1"/>
          <p:nvPr/>
        </p:nvSpPr>
        <p:spPr>
          <a:xfrm>
            <a:off x="2918910" y="529216"/>
            <a:ext cx="6390190" cy="2062103"/>
          </a:xfrm>
          <a:prstGeom prst="rect">
            <a:avLst/>
          </a:prstGeom>
          <a:noFill/>
        </p:spPr>
        <p:txBody>
          <a:bodyPr wrap="square">
            <a:spAutoFit/>
          </a:bodyPr>
          <a:lstStyle/>
          <a:p>
            <a:pPr algn="just"/>
            <a:r>
              <a:rPr lang="vi-VN" sz="3200" dirty="0">
                <a:latin typeface="Times New Roman" panose="02020603050405020304" pitchFamily="18" charset="0"/>
                <a:cs typeface="Times New Roman" panose="02020603050405020304" pitchFamily="18" charset="0"/>
              </a:rPr>
              <a:t>Tìm hiểu sự nghiệp, quá trình sáng tác thơ văn của tác giả Nguyễn Đình Chiểu và chỉ ra một số điểm tương đồng, khác biệt (nếu có) giữa:</a:t>
            </a:r>
            <a:endParaRPr lang="en-SG" sz="3200" dirty="0">
              <a:latin typeface="Times New Roman" panose="02020603050405020304" pitchFamily="18" charset="0"/>
              <a:cs typeface="Times New Roman" panose="02020603050405020304" pitchFamily="18" charset="0"/>
            </a:endParaRPr>
          </a:p>
        </p:txBody>
      </p:sp>
      <p:pic>
        <p:nvPicPr>
          <p:cNvPr id="15" name="Picture 14" descr="A group of people in traditional clothes&#10;&#10;Description automatically generated">
            <a:extLst>
              <a:ext uri="{FF2B5EF4-FFF2-40B4-BE49-F238E27FC236}">
                <a16:creationId xmlns:a16="http://schemas.microsoft.com/office/drawing/2014/main" id="{54A25A23-1EAF-7D59-C4E4-258F0B0347CA}"/>
              </a:ext>
            </a:extLst>
          </p:cNvPr>
          <p:cNvPicPr>
            <a:picLocks noChangeAspect="1"/>
          </p:cNvPicPr>
          <p:nvPr/>
        </p:nvPicPr>
        <p:blipFill rotWithShape="1">
          <a:blip r:embed="rId4"/>
          <a:srcRect l="1" r="-11054" b="10776"/>
          <a:stretch/>
        </p:blipFill>
        <p:spPr>
          <a:xfrm>
            <a:off x="0" y="581649"/>
            <a:ext cx="2692400" cy="2414677"/>
          </a:xfrm>
          <a:prstGeom prst="rect">
            <a:avLst/>
          </a:prstGeom>
        </p:spPr>
      </p:pic>
      <p:pic>
        <p:nvPicPr>
          <p:cNvPr id="8" name="Picture 7">
            <a:extLst>
              <a:ext uri="{FF2B5EF4-FFF2-40B4-BE49-F238E27FC236}">
                <a16:creationId xmlns:a16="http://schemas.microsoft.com/office/drawing/2014/main" id="{C3816038-B6D9-65E7-DEB9-2A092182F9B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4100" b="99772" l="9956" r="99558">
                        <a14:foregroundMark x1="64602" y1="99317" x2="59181" y2="73576"/>
                        <a14:foregroundMark x1="59181" y1="73576" x2="59181" y2="72665"/>
                        <a14:foregroundMark x1="94801" y1="86105" x2="93252" y2="50569"/>
                        <a14:foregroundMark x1="95575" y1="37130" x2="99668" y2="91344"/>
                        <a14:foregroundMark x1="99668" y1="91344" x2="99668" y2="91344"/>
                        <a14:foregroundMark x1="72566" y1="4328" x2="78540" y2="13212"/>
                        <a14:foregroundMark x1="80752" y1="95444" x2="81416" y2="99772"/>
                        <a14:backgroundMark x1="58960" y1="94989" x2="60066" y2="99772"/>
                      </a14:backgroundRemoval>
                    </a14:imgEffect>
                  </a14:imgLayer>
                </a14:imgProps>
              </a:ext>
            </a:extLst>
          </a:blip>
          <a:stretch>
            <a:fillRect/>
          </a:stretch>
        </p:blipFill>
        <p:spPr>
          <a:xfrm>
            <a:off x="8067442" y="129435"/>
            <a:ext cx="4152971" cy="2864656"/>
          </a:xfrm>
          <a:prstGeom prst="rect">
            <a:avLst/>
          </a:prstGeom>
        </p:spPr>
      </p:pic>
    </p:spTree>
    <p:extLst>
      <p:ext uri="{BB962C8B-B14F-4D97-AF65-F5344CB8AC3E}">
        <p14:creationId xmlns:p14="http://schemas.microsoft.com/office/powerpoint/2010/main" val="3452120289"/>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513ECE-6D9A-AE2F-2C99-21A311D3464F}"/>
            </a:ext>
          </a:extLst>
        </p:cNvPr>
        <p:cNvGrpSpPr/>
        <p:nvPr/>
      </p:nvGrpSpPr>
      <p:grpSpPr>
        <a:xfrm>
          <a:off x="0" y="0"/>
          <a:ext cx="0" cy="0"/>
          <a:chOff x="0" y="0"/>
          <a:chExt cx="0" cy="0"/>
        </a:xfrm>
      </p:grpSpPr>
      <p:pic>
        <p:nvPicPr>
          <p:cNvPr id="34" name="Picture 33">
            <a:extLst>
              <a:ext uri="{FF2B5EF4-FFF2-40B4-BE49-F238E27FC236}">
                <a16:creationId xmlns:a16="http://schemas.microsoft.com/office/drawing/2014/main" id="{E115F81B-AA59-5D86-45F6-7BAC7F56F229}"/>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C4F12335-706D-EEF3-00AD-800919456F00}"/>
              </a:ext>
            </a:extLst>
          </p:cNvPr>
          <p:cNvSpPr txBox="1"/>
          <p:nvPr/>
        </p:nvSpPr>
        <p:spPr>
          <a:xfrm>
            <a:off x="3461531" y="-184625"/>
            <a:ext cx="7457954" cy="834524"/>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HOẠT ĐỘNG MỞ ĐẦU</a:t>
            </a:r>
            <a:endParaRPr kumimoji="0" lang="en-SG"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 name="图片 21" descr="07">
            <a:extLst>
              <a:ext uri="{FF2B5EF4-FFF2-40B4-BE49-F238E27FC236}">
                <a16:creationId xmlns:a16="http://schemas.microsoft.com/office/drawing/2014/main" id="{3337D132-59C5-D604-DA26-A07FF14CE1F0}"/>
              </a:ext>
            </a:extLst>
          </p:cNvPr>
          <p:cNvPicPr>
            <a:picLocks noChangeAspect="1"/>
          </p:cNvPicPr>
          <p:nvPr/>
        </p:nvPicPr>
        <p:blipFill rotWithShape="1">
          <a:blip r:embed="rId3"/>
          <a:srcRect l="-10079" r="54429" b="80000"/>
          <a:stretch/>
        </p:blipFill>
        <p:spPr>
          <a:xfrm flipH="1">
            <a:off x="-169608" y="-402772"/>
            <a:ext cx="2358625" cy="1270819"/>
          </a:xfrm>
          <a:prstGeom prst="rect">
            <a:avLst/>
          </a:prstGeom>
        </p:spPr>
      </p:pic>
      <p:pic>
        <p:nvPicPr>
          <p:cNvPr id="3" name="图片 21" descr="07">
            <a:extLst>
              <a:ext uri="{FF2B5EF4-FFF2-40B4-BE49-F238E27FC236}">
                <a16:creationId xmlns:a16="http://schemas.microsoft.com/office/drawing/2014/main" id="{21D67A1B-B587-6EFD-446C-4564C434EF1A}"/>
              </a:ext>
            </a:extLst>
          </p:cNvPr>
          <p:cNvPicPr>
            <a:picLocks noChangeAspect="1"/>
          </p:cNvPicPr>
          <p:nvPr/>
        </p:nvPicPr>
        <p:blipFill rotWithShape="1">
          <a:blip r:embed="rId3"/>
          <a:srcRect l="360" t="19575" r="47586" b="62808"/>
          <a:stretch/>
        </p:blipFill>
        <p:spPr>
          <a:xfrm flipH="1">
            <a:off x="-378359" y="382171"/>
            <a:ext cx="2206225" cy="1119369"/>
          </a:xfrm>
          <a:prstGeom prst="rect">
            <a:avLst/>
          </a:prstGeom>
        </p:spPr>
      </p:pic>
      <p:sp>
        <p:nvSpPr>
          <p:cNvPr id="5" name="Freeform 3">
            <a:extLst>
              <a:ext uri="{FF2B5EF4-FFF2-40B4-BE49-F238E27FC236}">
                <a16:creationId xmlns:a16="http://schemas.microsoft.com/office/drawing/2014/main" id="{5D5483D0-9C06-6B75-C291-FAA5F17CA2D4}"/>
              </a:ext>
            </a:extLst>
          </p:cNvPr>
          <p:cNvSpPr/>
          <p:nvPr/>
        </p:nvSpPr>
        <p:spPr>
          <a:xfrm rot="-5859846">
            <a:off x="837986" y="1143812"/>
            <a:ext cx="3722396" cy="4062123"/>
          </a:xfrm>
          <a:custGeom>
            <a:avLst/>
            <a:gdLst/>
            <a:ahLst/>
            <a:cxnLst/>
            <a:rect l="l" t="t" r="r" b="b"/>
            <a:pathLst>
              <a:path w="3695680" h="4793022">
                <a:moveTo>
                  <a:pt x="0" y="0"/>
                </a:moveTo>
                <a:lnTo>
                  <a:pt x="3695681" y="0"/>
                </a:lnTo>
                <a:lnTo>
                  <a:pt x="3695681" y="4793021"/>
                </a:lnTo>
                <a:lnTo>
                  <a:pt x="0" y="4793021"/>
                </a:lnTo>
                <a:lnTo>
                  <a:pt x="0" y="0"/>
                </a:lnTo>
                <a:close/>
              </a:path>
            </a:pathLst>
          </a:custGeom>
          <a:blipFill>
            <a:blip r:embed="rId4"/>
            <a:stretch>
              <a:fillRect l="-4554" r="-27031"/>
            </a:stretch>
          </a:blipFill>
        </p:spPr>
        <p:txBody>
          <a:bodyPr/>
          <a:lstStyle/>
          <a:p>
            <a:pPr defTabSz="609615">
              <a:defRPr/>
            </a:pPr>
            <a:endParaRPr lang="en-SG" sz="1200" dirty="0">
              <a:solidFill>
                <a:prstClr val="black"/>
              </a:solidFill>
              <a:latin typeface="Calibri"/>
              <a:cs typeface="Arial"/>
              <a:sym typeface="Arial"/>
            </a:endParaRPr>
          </a:p>
        </p:txBody>
      </p:sp>
      <p:sp>
        <p:nvSpPr>
          <p:cNvPr id="6" name="Freeform 5">
            <a:extLst>
              <a:ext uri="{FF2B5EF4-FFF2-40B4-BE49-F238E27FC236}">
                <a16:creationId xmlns:a16="http://schemas.microsoft.com/office/drawing/2014/main" id="{7150A412-F619-0A64-E40E-A88C74CBDE0F}"/>
              </a:ext>
            </a:extLst>
          </p:cNvPr>
          <p:cNvSpPr/>
          <p:nvPr/>
        </p:nvSpPr>
        <p:spPr>
          <a:xfrm flipH="1">
            <a:off x="1130852" y="1191695"/>
            <a:ext cx="1450936" cy="376184"/>
          </a:xfrm>
          <a:custGeom>
            <a:avLst/>
            <a:gdLst/>
            <a:ahLst/>
            <a:cxnLst/>
            <a:rect l="l" t="t" r="r" b="b"/>
            <a:pathLst>
              <a:path w="2176404" h="564276">
                <a:moveTo>
                  <a:pt x="2176405" y="0"/>
                </a:moveTo>
                <a:lnTo>
                  <a:pt x="0" y="0"/>
                </a:lnTo>
                <a:lnTo>
                  <a:pt x="0" y="564277"/>
                </a:lnTo>
                <a:lnTo>
                  <a:pt x="2176405" y="564277"/>
                </a:lnTo>
                <a:lnTo>
                  <a:pt x="2176405" y="0"/>
                </a:lnTo>
                <a:close/>
              </a:path>
            </a:pathLst>
          </a:custGeom>
          <a:blipFill>
            <a:blip r:embed="rId5"/>
            <a:stretch>
              <a:fillRect l="-88701" t="-111098" r="-4196" b="-123704"/>
            </a:stretch>
          </a:blipFill>
        </p:spPr>
        <p:txBody>
          <a:bodyPr/>
          <a:lstStyle/>
          <a:p>
            <a:pPr defTabSz="609615">
              <a:defRPr/>
            </a:pPr>
            <a:endParaRPr lang="en-SG" sz="1200">
              <a:solidFill>
                <a:prstClr val="black"/>
              </a:solidFill>
              <a:latin typeface="Calibri"/>
              <a:cs typeface="Arial"/>
              <a:sym typeface="Arial"/>
            </a:endParaRPr>
          </a:p>
        </p:txBody>
      </p:sp>
      <p:sp>
        <p:nvSpPr>
          <p:cNvPr id="7" name="Freeform 6">
            <a:extLst>
              <a:ext uri="{FF2B5EF4-FFF2-40B4-BE49-F238E27FC236}">
                <a16:creationId xmlns:a16="http://schemas.microsoft.com/office/drawing/2014/main" id="{4B607819-5301-BDBC-6087-46E122C1B85C}"/>
              </a:ext>
            </a:extLst>
          </p:cNvPr>
          <p:cNvSpPr/>
          <p:nvPr/>
        </p:nvSpPr>
        <p:spPr>
          <a:xfrm flipH="1" flipV="1">
            <a:off x="7507578" y="1527897"/>
            <a:ext cx="3800887" cy="4404708"/>
          </a:xfrm>
          <a:custGeom>
            <a:avLst/>
            <a:gdLst/>
            <a:ahLst/>
            <a:cxnLst/>
            <a:rect l="l" t="t" r="r" b="b"/>
            <a:pathLst>
              <a:path w="4063182" h="3896003">
                <a:moveTo>
                  <a:pt x="4063182" y="3896003"/>
                </a:moveTo>
                <a:lnTo>
                  <a:pt x="0" y="3896003"/>
                </a:lnTo>
                <a:lnTo>
                  <a:pt x="0" y="0"/>
                </a:lnTo>
                <a:lnTo>
                  <a:pt x="4063182" y="0"/>
                </a:lnTo>
                <a:lnTo>
                  <a:pt x="4063182" y="3896003"/>
                </a:lnTo>
                <a:close/>
              </a:path>
            </a:pathLst>
          </a:custGeom>
          <a:blipFill>
            <a:blip r:embed="rId6"/>
            <a:stretch>
              <a:fillRect l="-161901" r="-177796" b="-337357"/>
            </a:stretch>
          </a:blipFill>
        </p:spPr>
        <p:txBody>
          <a:bodyPr/>
          <a:lstStyle/>
          <a:p>
            <a:pPr algn="just" defTabSz="609615">
              <a:defRPr/>
            </a:pPr>
            <a:endParaRPr lang="en-SG" sz="2000" dirty="0">
              <a:solidFill>
                <a:srgbClr val="002418"/>
              </a:solidFill>
              <a:cs typeface="Arial"/>
              <a:sym typeface="Arial"/>
            </a:endParaRPr>
          </a:p>
        </p:txBody>
      </p:sp>
      <p:sp>
        <p:nvSpPr>
          <p:cNvPr id="8" name="TextBox 7">
            <a:extLst>
              <a:ext uri="{FF2B5EF4-FFF2-40B4-BE49-F238E27FC236}">
                <a16:creationId xmlns:a16="http://schemas.microsoft.com/office/drawing/2014/main" id="{319C670D-A81D-5041-06DF-0389E622E964}"/>
              </a:ext>
            </a:extLst>
          </p:cNvPr>
          <p:cNvSpPr txBox="1"/>
          <p:nvPr/>
        </p:nvSpPr>
        <p:spPr>
          <a:xfrm>
            <a:off x="1130852" y="1653643"/>
            <a:ext cx="2952569" cy="3046988"/>
          </a:xfrm>
          <a:prstGeom prst="rect">
            <a:avLst/>
          </a:prstGeom>
          <a:noFill/>
        </p:spPr>
        <p:txBody>
          <a:bodyPr wrap="square">
            <a:spAutoFit/>
          </a:bodyPr>
          <a:lstStyle/>
          <a:p>
            <a:pPr algn="ctr" defTabSz="914377"/>
            <a:r>
              <a:rPr lang="en-US" sz="4800" b="1" dirty="0">
                <a:latin typeface="Times New Roman" panose="02020603050405020304" pitchFamily="18" charset="0"/>
                <a:cs typeface="Times New Roman" panose="02020603050405020304" pitchFamily="18" charset="0"/>
              </a:rPr>
              <a:t>HS </a:t>
            </a:r>
            <a:r>
              <a:rPr lang="en-US" sz="4800" b="1" dirty="0" err="1">
                <a:latin typeface="Times New Roman" panose="02020603050405020304" pitchFamily="18" charset="0"/>
                <a:cs typeface="Times New Roman" panose="02020603050405020304" pitchFamily="18" charset="0"/>
              </a:rPr>
              <a:t>đọc</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lướt</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nội</a:t>
            </a:r>
            <a:r>
              <a:rPr lang="en-US" sz="4800" b="1" dirty="0">
                <a:latin typeface="Times New Roman" panose="02020603050405020304" pitchFamily="18" charset="0"/>
                <a:cs typeface="Times New Roman" panose="02020603050405020304" pitchFamily="18" charset="0"/>
              </a:rPr>
              <a:t> dung </a:t>
            </a:r>
            <a:r>
              <a:rPr lang="en-US" sz="4800" b="1" dirty="0" err="1">
                <a:latin typeface="Times New Roman" panose="02020603050405020304" pitchFamily="18" charset="0"/>
                <a:cs typeface="Times New Roman" panose="02020603050405020304" pitchFamily="18" charset="0"/>
              </a:rPr>
              <a:t>phần</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Đọc</a:t>
            </a:r>
            <a:endParaRPr lang="en-SG" sz="41300" b="1" dirty="0">
              <a:solidFill>
                <a:srgbClr val="002418"/>
              </a:solidFill>
              <a:latin typeface="Times New Roman" panose="02020603050405020304" pitchFamily="18" charset="0"/>
              <a:cs typeface="Times New Roman" panose="02020603050405020304" pitchFamily="18" charset="0"/>
              <a:sym typeface="Arial"/>
            </a:endParaRPr>
          </a:p>
        </p:txBody>
      </p:sp>
      <p:sp>
        <p:nvSpPr>
          <p:cNvPr id="9" name="TextBox 8">
            <a:extLst>
              <a:ext uri="{FF2B5EF4-FFF2-40B4-BE49-F238E27FC236}">
                <a16:creationId xmlns:a16="http://schemas.microsoft.com/office/drawing/2014/main" id="{7260E99E-BB76-39E3-38F0-50B8FB6AB2F4}"/>
              </a:ext>
            </a:extLst>
          </p:cNvPr>
          <p:cNvSpPr txBox="1"/>
          <p:nvPr/>
        </p:nvSpPr>
        <p:spPr>
          <a:xfrm>
            <a:off x="7424158" y="1650626"/>
            <a:ext cx="3970957" cy="3785652"/>
          </a:xfrm>
          <a:prstGeom prst="rect">
            <a:avLst/>
          </a:prstGeom>
          <a:noFill/>
        </p:spPr>
        <p:txBody>
          <a:bodyPr wrap="square">
            <a:spAutoFit/>
          </a:bodyPr>
          <a:lstStyle/>
          <a:p>
            <a:pPr algn="ctr"/>
            <a:r>
              <a:rPr lang="en-US" sz="4800" dirty="0" err="1">
                <a:latin typeface="Times New Roman" panose="02020603050405020304" pitchFamily="18" charset="0"/>
                <a:cs typeface="Times New Roman" panose="02020603050405020304" pitchFamily="18" charset="0"/>
              </a:rPr>
              <a:t>Nhiệm</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vụ</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học</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tập</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chính</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của</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các</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em</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về</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Đọc</a:t>
            </a:r>
            <a:r>
              <a:rPr lang="en-US" sz="4800" dirty="0">
                <a:latin typeface="Times New Roman" panose="02020603050405020304" pitchFamily="18" charset="0"/>
                <a:cs typeface="Times New Roman" panose="02020603050405020304" pitchFamily="18" charset="0"/>
              </a:rPr>
              <a:t> ở </a:t>
            </a:r>
            <a:r>
              <a:rPr lang="en-US" sz="4800" dirty="0" err="1">
                <a:latin typeface="Times New Roman" panose="02020603050405020304" pitchFamily="18" charset="0"/>
                <a:cs typeface="Times New Roman" panose="02020603050405020304" pitchFamily="18" charset="0"/>
              </a:rPr>
              <a:t>bài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học</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này</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là</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gì</a:t>
            </a:r>
            <a:r>
              <a:rPr lang="en-US" sz="4800" dirty="0">
                <a:latin typeface="Times New Roman" panose="02020603050405020304" pitchFamily="18" charset="0"/>
                <a:cs typeface="Times New Roman" panose="02020603050405020304" pitchFamily="18" charset="0"/>
              </a:rPr>
              <a:t>?</a:t>
            </a:r>
            <a:r>
              <a:rPr lang="en-US" sz="4800" i="1" dirty="0">
                <a:latin typeface="Times New Roman" panose="02020603050405020304" pitchFamily="18" charset="0"/>
                <a:cs typeface="Times New Roman" panose="02020603050405020304" pitchFamily="18" charset="0"/>
              </a:rPr>
              <a:t> </a:t>
            </a:r>
            <a:endParaRPr lang="en-SG" sz="4800" dirty="0">
              <a:latin typeface="Times New Roman" panose="02020603050405020304" pitchFamily="18" charset="0"/>
              <a:cs typeface="Times New Roman" panose="02020603050405020304" pitchFamily="18" charset="0"/>
            </a:endParaRPr>
          </a:p>
        </p:txBody>
      </p:sp>
      <p:sp>
        <p:nvSpPr>
          <p:cNvPr id="10" name="Freeform 11">
            <a:extLst>
              <a:ext uri="{FF2B5EF4-FFF2-40B4-BE49-F238E27FC236}">
                <a16:creationId xmlns:a16="http://schemas.microsoft.com/office/drawing/2014/main" id="{1B6501BC-1946-DD99-4455-964C27EEBA4A}"/>
              </a:ext>
            </a:extLst>
          </p:cNvPr>
          <p:cNvSpPr/>
          <p:nvPr/>
        </p:nvSpPr>
        <p:spPr>
          <a:xfrm rot="7301682" flipH="1">
            <a:off x="5765934" y="1261769"/>
            <a:ext cx="535495" cy="2734068"/>
          </a:xfrm>
          <a:custGeom>
            <a:avLst/>
            <a:gdLst/>
            <a:ahLst/>
            <a:cxnLst/>
            <a:rect l="l" t="t" r="r" b="b"/>
            <a:pathLst>
              <a:path w="696509" h="2796205">
                <a:moveTo>
                  <a:pt x="696509" y="0"/>
                </a:moveTo>
                <a:lnTo>
                  <a:pt x="0" y="0"/>
                </a:lnTo>
                <a:lnTo>
                  <a:pt x="0" y="2796204"/>
                </a:lnTo>
                <a:lnTo>
                  <a:pt x="696509" y="2796204"/>
                </a:lnTo>
                <a:lnTo>
                  <a:pt x="696509"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defTabSz="1219170">
              <a:buClr>
                <a:srgbClr val="000000"/>
              </a:buClr>
            </a:pPr>
            <a:endParaRPr lang="en-SG" sz="1867" kern="0" dirty="0">
              <a:solidFill>
                <a:srgbClr val="000000"/>
              </a:solidFill>
              <a:cs typeface="Arial"/>
              <a:sym typeface="Arial"/>
            </a:endParaRPr>
          </a:p>
        </p:txBody>
      </p:sp>
      <p:sp>
        <p:nvSpPr>
          <p:cNvPr id="12" name="Freeform 21">
            <a:extLst>
              <a:ext uri="{FF2B5EF4-FFF2-40B4-BE49-F238E27FC236}">
                <a16:creationId xmlns:a16="http://schemas.microsoft.com/office/drawing/2014/main" id="{70AB48A9-BE84-E64C-73E8-E78CAF30BE9D}"/>
              </a:ext>
            </a:extLst>
          </p:cNvPr>
          <p:cNvSpPr/>
          <p:nvPr/>
        </p:nvSpPr>
        <p:spPr>
          <a:xfrm>
            <a:off x="3845724" y="4074289"/>
            <a:ext cx="3661854" cy="2783711"/>
          </a:xfrm>
          <a:custGeom>
            <a:avLst/>
            <a:gdLst/>
            <a:ahLst/>
            <a:cxnLst/>
            <a:rect l="l" t="t" r="r" b="b"/>
            <a:pathLst>
              <a:path w="1958574" h="1570013">
                <a:moveTo>
                  <a:pt x="0" y="0"/>
                </a:moveTo>
                <a:lnTo>
                  <a:pt x="1958575" y="0"/>
                </a:lnTo>
                <a:lnTo>
                  <a:pt x="1958575" y="1570013"/>
                </a:lnTo>
                <a:lnTo>
                  <a:pt x="0" y="1570013"/>
                </a:lnTo>
                <a:lnTo>
                  <a:pt x="0" y="0"/>
                </a:lnTo>
                <a:close/>
              </a:path>
            </a:pathLst>
          </a:custGeom>
          <a:blipFill>
            <a:blip r:embed="rId9">
              <a:extLst>
                <a:ext uri="{96DAC541-7B7A-43D3-8B79-37D633B846F1}">
                  <asvg:svgBlip xmlns:asvg="http://schemas.microsoft.com/office/drawing/2016/SVG/main" xmlns="" r:embed="rId10"/>
                </a:ext>
              </a:extLst>
            </a:blip>
            <a:stretch>
              <a:fillRect r="-69273" b="-52568"/>
            </a:stretch>
          </a:blipFill>
          <a:ln cap="sq">
            <a:noFill/>
            <a:prstDash val="solid"/>
            <a:miter/>
          </a:ln>
        </p:spPr>
        <p:txBody>
          <a:bodyPr/>
          <a:lstStyle/>
          <a:p>
            <a:pPr defTabSz="1219139"/>
            <a:endParaRPr lang="en-SG" sz="2400" dirty="0">
              <a:solidFill>
                <a:prstClr val="black"/>
              </a:solidFill>
              <a:latin typeface="Calibri" panose="020F0502020204030204"/>
              <a:cs typeface="Arial"/>
              <a:sym typeface="Arial"/>
            </a:endParaRPr>
          </a:p>
        </p:txBody>
      </p:sp>
    </p:spTree>
    <p:extLst>
      <p:ext uri="{BB962C8B-B14F-4D97-AF65-F5344CB8AC3E}">
        <p14:creationId xmlns:p14="http://schemas.microsoft.com/office/powerpoint/2010/main" val="356043662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par>
                                <p:cTn id="28" presetID="2" presetClass="entr" presetSubtype="4" fill="hold" grpId="0" nodeType="with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additive="base">
                                        <p:cTn id="30" dur="500" fill="hold"/>
                                        <p:tgtEl>
                                          <p:spTgt spid="7"/>
                                        </p:tgtEl>
                                        <p:attrNameLst>
                                          <p:attrName>ppt_x</p:attrName>
                                        </p:attrNameLst>
                                      </p:cBhvr>
                                      <p:tavLst>
                                        <p:tav tm="0">
                                          <p:val>
                                            <p:strVal val="#ppt_x"/>
                                          </p:val>
                                        </p:tav>
                                        <p:tav tm="100000">
                                          <p:val>
                                            <p:strVal val="#ppt_x"/>
                                          </p:val>
                                        </p:tav>
                                      </p:tavLst>
                                    </p:anim>
                                    <p:anim calcmode="lin" valueType="num">
                                      <p:cBhvr additive="base">
                                        <p:cTn id="3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 calcmode="lin" valueType="num">
                                      <p:cBhvr additive="base">
                                        <p:cTn id="36" dur="500" fill="hold"/>
                                        <p:tgtEl>
                                          <p:spTgt spid="9"/>
                                        </p:tgtEl>
                                        <p:attrNameLst>
                                          <p:attrName>ppt_x</p:attrName>
                                        </p:attrNameLst>
                                      </p:cBhvr>
                                      <p:tavLst>
                                        <p:tav tm="0">
                                          <p:val>
                                            <p:strVal val="#ppt_x"/>
                                          </p:val>
                                        </p:tav>
                                        <p:tav tm="100000">
                                          <p:val>
                                            <p:strVal val="#ppt_x"/>
                                          </p:val>
                                        </p:tav>
                                      </p:tavLst>
                                    </p:anim>
                                    <p:anim calcmode="lin" valueType="num">
                                      <p:cBhvr additive="base">
                                        <p:cTn id="37"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p:bldP spid="9" grpId="0"/>
      <p:bldP spid="10" grpId="0" animBg="1"/>
      <p:bldP spid="12"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00AD2E-452C-2482-AA49-9E1CD687D9BE}"/>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B86DA132-0C8A-A221-74E3-7770BD28BA78}"/>
              </a:ext>
            </a:extLst>
          </p:cNvPr>
          <p:cNvPicPr>
            <a:picLocks noChangeAspect="1"/>
          </p:cNvPicPr>
          <p:nvPr/>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8CCE78C8-9CED-461D-05E4-39CEBEC7C826}"/>
              </a:ext>
            </a:extLst>
          </p:cNvPr>
          <p:cNvSpPr txBox="1"/>
          <p:nvPr/>
        </p:nvSpPr>
        <p:spPr>
          <a:xfrm>
            <a:off x="2795428" y="54875"/>
            <a:ext cx="7529189" cy="661207"/>
          </a:xfrm>
          <a:prstGeom prst="rect">
            <a:avLst/>
          </a:prstGeom>
          <a:solidFill>
            <a:srgbClr val="FBCFB5"/>
          </a:solidFill>
        </p:spPr>
        <p:txBody>
          <a:bodyPr wrap="square" anchor="t">
            <a:spAutoFit/>
          </a:bodyPr>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SO SÁNH</a:t>
            </a:r>
            <a:endParaRPr kumimoji="0" lang="en-SG" sz="28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endParaRPr>
          </a:p>
        </p:txBody>
      </p:sp>
      <p:graphicFrame>
        <p:nvGraphicFramePr>
          <p:cNvPr id="4" name="Table 3">
            <a:extLst>
              <a:ext uri="{FF2B5EF4-FFF2-40B4-BE49-F238E27FC236}">
                <a16:creationId xmlns:a16="http://schemas.microsoft.com/office/drawing/2014/main" id="{ED971CA5-06C2-2867-D3C7-80F05F018ABE}"/>
              </a:ext>
            </a:extLst>
          </p:cNvPr>
          <p:cNvGraphicFramePr>
            <a:graphicFrameLocks noGrp="1"/>
          </p:cNvGraphicFramePr>
          <p:nvPr>
            <p:extLst>
              <p:ext uri="{D42A27DB-BD31-4B8C-83A1-F6EECF244321}">
                <p14:modId xmlns:p14="http://schemas.microsoft.com/office/powerpoint/2010/main" val="2499396098"/>
              </p:ext>
            </p:extLst>
          </p:nvPr>
        </p:nvGraphicFramePr>
        <p:xfrm>
          <a:off x="165100" y="809056"/>
          <a:ext cx="11823700" cy="5921944"/>
        </p:xfrm>
        <a:graphic>
          <a:graphicData uri="http://schemas.openxmlformats.org/drawingml/2006/table">
            <a:tbl>
              <a:tblPr firstRow="1" bandRow="1">
                <a:tableStyleId>{1FECB4D8-DB02-4DC6-A0A2-4F2EBAE1DC90}</a:tableStyleId>
              </a:tblPr>
              <a:tblGrid>
                <a:gridCol w="1104900">
                  <a:extLst>
                    <a:ext uri="{9D8B030D-6E8A-4147-A177-3AD203B41FA5}">
                      <a16:colId xmlns:a16="http://schemas.microsoft.com/office/drawing/2014/main" val="4002180182"/>
                    </a:ext>
                  </a:extLst>
                </a:gridCol>
                <a:gridCol w="1612900">
                  <a:extLst>
                    <a:ext uri="{9D8B030D-6E8A-4147-A177-3AD203B41FA5}">
                      <a16:colId xmlns:a16="http://schemas.microsoft.com/office/drawing/2014/main" val="3641248905"/>
                    </a:ext>
                  </a:extLst>
                </a:gridCol>
                <a:gridCol w="3835400">
                  <a:extLst>
                    <a:ext uri="{9D8B030D-6E8A-4147-A177-3AD203B41FA5}">
                      <a16:colId xmlns:a16="http://schemas.microsoft.com/office/drawing/2014/main" val="1312532125"/>
                    </a:ext>
                  </a:extLst>
                </a:gridCol>
                <a:gridCol w="2578100">
                  <a:extLst>
                    <a:ext uri="{9D8B030D-6E8A-4147-A177-3AD203B41FA5}">
                      <a16:colId xmlns:a16="http://schemas.microsoft.com/office/drawing/2014/main" val="2088366354"/>
                    </a:ext>
                  </a:extLst>
                </a:gridCol>
                <a:gridCol w="2692400">
                  <a:extLst>
                    <a:ext uri="{9D8B030D-6E8A-4147-A177-3AD203B41FA5}">
                      <a16:colId xmlns:a16="http://schemas.microsoft.com/office/drawing/2014/main" val="2080345510"/>
                    </a:ext>
                  </a:extLst>
                </a:gridCol>
              </a:tblGrid>
              <a:tr h="1206322">
                <a:tc>
                  <a:txBody>
                    <a:bodyPr/>
                    <a:lstStyle/>
                    <a:p>
                      <a:pPr algn="just"/>
                      <a:endParaRPr lang="en-SG" sz="3000" dirty="0">
                        <a:solidFill>
                          <a:schemeClr val="tx1">
                            <a:lumMod val="50000"/>
                          </a:schemeClr>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F8F1"/>
                    </a:solidFill>
                  </a:tcPr>
                </a:tc>
                <a:tc>
                  <a:txBody>
                    <a:bodyPr/>
                    <a:lstStyle/>
                    <a:p>
                      <a:pPr algn="just"/>
                      <a:endParaRPr lang="en-SG" sz="3000" dirty="0">
                        <a:solidFill>
                          <a:schemeClr val="tx1">
                            <a:lumMod val="50000"/>
                          </a:schemeClr>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F8F1"/>
                    </a:solidFill>
                  </a:tcPr>
                </a:tc>
                <a:tc>
                  <a:txBody>
                    <a:bodyPr/>
                    <a:lstStyle/>
                    <a:p>
                      <a:pPr algn="ctr"/>
                      <a:r>
                        <a:rPr lang="en-US" sz="3000" b="1" u="none" strike="noStrike" cap="none" dirty="0" err="1">
                          <a:solidFill>
                            <a:schemeClr val="tx1">
                              <a:lumMod val="50000"/>
                            </a:schemeClr>
                          </a:solidFill>
                          <a:effectLst/>
                          <a:latin typeface="Times New Roman" panose="02020603050405020304" pitchFamily="18" charset="0"/>
                          <a:cs typeface="Times New Roman" panose="02020603050405020304" pitchFamily="18" charset="0"/>
                          <a:sym typeface="Arial"/>
                        </a:rPr>
                        <a:t>Truyện</a:t>
                      </a:r>
                      <a:r>
                        <a:rPr lang="en-US" sz="3000" b="1" u="none" strike="noStrike" cap="none" dirty="0">
                          <a:solidFill>
                            <a:schemeClr val="tx1">
                              <a:lumMod val="50000"/>
                            </a:schemeClr>
                          </a:solidFill>
                          <a:effectLst/>
                          <a:latin typeface="Times New Roman" panose="02020603050405020304" pitchFamily="18" charset="0"/>
                          <a:cs typeface="Times New Roman" panose="02020603050405020304" pitchFamily="18" charset="0"/>
                          <a:sym typeface="Arial"/>
                        </a:rPr>
                        <a:t> </a:t>
                      </a:r>
                      <a:r>
                        <a:rPr lang="en-US" sz="3000" b="1" u="none" strike="noStrike" cap="none" dirty="0" err="1">
                          <a:solidFill>
                            <a:schemeClr val="tx1">
                              <a:lumMod val="50000"/>
                            </a:schemeClr>
                          </a:solidFill>
                          <a:effectLst/>
                          <a:latin typeface="Times New Roman" panose="02020603050405020304" pitchFamily="18" charset="0"/>
                          <a:cs typeface="Times New Roman" panose="02020603050405020304" pitchFamily="18" charset="0"/>
                          <a:sym typeface="Arial"/>
                        </a:rPr>
                        <a:t>Lục</a:t>
                      </a:r>
                      <a:r>
                        <a:rPr lang="en-US" sz="3000" b="1" u="none" strike="noStrike" cap="none" dirty="0">
                          <a:solidFill>
                            <a:schemeClr val="tx1">
                              <a:lumMod val="50000"/>
                            </a:schemeClr>
                          </a:solidFill>
                          <a:effectLst/>
                          <a:latin typeface="Times New Roman" panose="02020603050405020304" pitchFamily="18" charset="0"/>
                          <a:cs typeface="Times New Roman" panose="02020603050405020304" pitchFamily="18" charset="0"/>
                          <a:sym typeface="Arial"/>
                        </a:rPr>
                        <a:t> Vân Tiên</a:t>
                      </a:r>
                      <a:endParaRPr lang="en-SG" sz="3000" dirty="0">
                        <a:solidFill>
                          <a:schemeClr val="tx1">
                            <a:lumMod val="50000"/>
                          </a:schemeClr>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F8F1"/>
                    </a:solidFill>
                  </a:tcPr>
                </a:tc>
                <a:tc>
                  <a:txBody>
                    <a:bodyPr/>
                    <a:lstStyle/>
                    <a:p>
                      <a:pPr algn="ctr"/>
                      <a:r>
                        <a:rPr lang="en-US" sz="3000" b="1" u="none" strike="noStrike" cap="none" dirty="0" err="1">
                          <a:solidFill>
                            <a:schemeClr val="tx1">
                              <a:lumMod val="50000"/>
                            </a:schemeClr>
                          </a:solidFill>
                          <a:effectLst/>
                          <a:latin typeface="Times New Roman" panose="02020603050405020304" pitchFamily="18" charset="0"/>
                          <a:cs typeface="Times New Roman" panose="02020603050405020304" pitchFamily="18" charset="0"/>
                          <a:sym typeface="Arial"/>
                        </a:rPr>
                        <a:t>Chạy</a:t>
                      </a:r>
                      <a:r>
                        <a:rPr lang="en-US" sz="3000" b="1" u="none" strike="noStrike" cap="none" dirty="0">
                          <a:solidFill>
                            <a:schemeClr val="tx1">
                              <a:lumMod val="50000"/>
                            </a:schemeClr>
                          </a:solidFill>
                          <a:effectLst/>
                          <a:latin typeface="Times New Roman" panose="02020603050405020304" pitchFamily="18" charset="0"/>
                          <a:cs typeface="Times New Roman" panose="02020603050405020304" pitchFamily="18" charset="0"/>
                          <a:sym typeface="Arial"/>
                        </a:rPr>
                        <a:t> </a:t>
                      </a:r>
                      <a:r>
                        <a:rPr lang="en-US" sz="3000" b="1" u="none" strike="noStrike" cap="none" dirty="0" err="1">
                          <a:solidFill>
                            <a:schemeClr val="tx1">
                              <a:lumMod val="50000"/>
                            </a:schemeClr>
                          </a:solidFill>
                          <a:effectLst/>
                          <a:latin typeface="Times New Roman" panose="02020603050405020304" pitchFamily="18" charset="0"/>
                          <a:cs typeface="Times New Roman" panose="02020603050405020304" pitchFamily="18" charset="0"/>
                          <a:sym typeface="Arial"/>
                        </a:rPr>
                        <a:t>giặc</a:t>
                      </a:r>
                      <a:endParaRPr lang="en-SG" sz="3000" dirty="0">
                        <a:solidFill>
                          <a:schemeClr val="tx1">
                            <a:lumMod val="50000"/>
                          </a:schemeClr>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F8F1"/>
                    </a:solidFill>
                  </a:tcPr>
                </a:tc>
                <a:tc>
                  <a:txBody>
                    <a:bodyPr/>
                    <a:lstStyle/>
                    <a:p>
                      <a:pPr algn="ctr"/>
                      <a:r>
                        <a:rPr lang="en-US" sz="3000" b="1" u="none" strike="noStrike" cap="none" dirty="0">
                          <a:solidFill>
                            <a:schemeClr val="tx1">
                              <a:lumMod val="50000"/>
                            </a:schemeClr>
                          </a:solidFill>
                          <a:effectLst/>
                          <a:latin typeface="Times New Roman" panose="02020603050405020304" pitchFamily="18" charset="0"/>
                          <a:cs typeface="Times New Roman" panose="02020603050405020304" pitchFamily="18" charset="0"/>
                          <a:sym typeface="Arial"/>
                        </a:rPr>
                        <a:t>Văn </a:t>
                      </a:r>
                      <a:r>
                        <a:rPr lang="en-US" sz="3000" b="1" u="none" strike="noStrike" cap="none" dirty="0" err="1">
                          <a:solidFill>
                            <a:schemeClr val="tx1">
                              <a:lumMod val="50000"/>
                            </a:schemeClr>
                          </a:solidFill>
                          <a:effectLst/>
                          <a:latin typeface="Times New Roman" panose="02020603050405020304" pitchFamily="18" charset="0"/>
                          <a:cs typeface="Times New Roman" panose="02020603050405020304" pitchFamily="18" charset="0"/>
                          <a:sym typeface="Arial"/>
                        </a:rPr>
                        <a:t>tế</a:t>
                      </a:r>
                      <a:r>
                        <a:rPr lang="en-US" sz="3000" b="1" u="none" strike="noStrike" cap="none" dirty="0">
                          <a:solidFill>
                            <a:schemeClr val="tx1">
                              <a:lumMod val="50000"/>
                            </a:schemeClr>
                          </a:solidFill>
                          <a:effectLst/>
                          <a:latin typeface="Times New Roman" panose="02020603050405020304" pitchFamily="18" charset="0"/>
                          <a:cs typeface="Times New Roman" panose="02020603050405020304" pitchFamily="18" charset="0"/>
                          <a:sym typeface="Arial"/>
                        </a:rPr>
                        <a:t> </a:t>
                      </a:r>
                      <a:r>
                        <a:rPr lang="en-US" sz="3000" b="1" u="none" strike="noStrike" cap="none" dirty="0" err="1">
                          <a:solidFill>
                            <a:schemeClr val="tx1">
                              <a:lumMod val="50000"/>
                            </a:schemeClr>
                          </a:solidFill>
                          <a:effectLst/>
                          <a:latin typeface="Times New Roman" panose="02020603050405020304" pitchFamily="18" charset="0"/>
                          <a:cs typeface="Times New Roman" panose="02020603050405020304" pitchFamily="18" charset="0"/>
                          <a:sym typeface="Arial"/>
                        </a:rPr>
                        <a:t>nghĩa</a:t>
                      </a:r>
                      <a:r>
                        <a:rPr lang="en-US" sz="3000" b="1" u="none" strike="noStrike" cap="none" dirty="0">
                          <a:solidFill>
                            <a:schemeClr val="tx1">
                              <a:lumMod val="50000"/>
                            </a:schemeClr>
                          </a:solidFill>
                          <a:effectLst/>
                          <a:latin typeface="Times New Roman" panose="02020603050405020304" pitchFamily="18" charset="0"/>
                          <a:cs typeface="Times New Roman" panose="02020603050405020304" pitchFamily="18" charset="0"/>
                          <a:sym typeface="Arial"/>
                        </a:rPr>
                        <a:t> </a:t>
                      </a:r>
                      <a:r>
                        <a:rPr lang="en-US" sz="3000" b="1" u="none" strike="noStrike" cap="none" dirty="0" err="1">
                          <a:solidFill>
                            <a:schemeClr val="tx1">
                              <a:lumMod val="50000"/>
                            </a:schemeClr>
                          </a:solidFill>
                          <a:effectLst/>
                          <a:latin typeface="Times New Roman" panose="02020603050405020304" pitchFamily="18" charset="0"/>
                          <a:cs typeface="Times New Roman" panose="02020603050405020304" pitchFamily="18" charset="0"/>
                          <a:sym typeface="Arial"/>
                        </a:rPr>
                        <a:t>sĩ</a:t>
                      </a:r>
                      <a:r>
                        <a:rPr lang="en-US" sz="3000" b="1" u="none" strike="noStrike" cap="none" dirty="0">
                          <a:solidFill>
                            <a:schemeClr val="tx1">
                              <a:lumMod val="50000"/>
                            </a:schemeClr>
                          </a:solidFill>
                          <a:effectLst/>
                          <a:latin typeface="Times New Roman" panose="02020603050405020304" pitchFamily="18" charset="0"/>
                          <a:cs typeface="Times New Roman" panose="02020603050405020304" pitchFamily="18" charset="0"/>
                          <a:sym typeface="Arial"/>
                        </a:rPr>
                        <a:t> </a:t>
                      </a:r>
                      <a:br>
                        <a:rPr lang="en-US" sz="3000" b="1" u="none" strike="noStrike" cap="none" dirty="0">
                          <a:solidFill>
                            <a:schemeClr val="tx1">
                              <a:lumMod val="50000"/>
                            </a:schemeClr>
                          </a:solidFill>
                          <a:effectLst/>
                          <a:latin typeface="Times New Roman" panose="02020603050405020304" pitchFamily="18" charset="0"/>
                          <a:cs typeface="Times New Roman" panose="02020603050405020304" pitchFamily="18" charset="0"/>
                          <a:sym typeface="Arial"/>
                        </a:rPr>
                      </a:br>
                      <a:r>
                        <a:rPr lang="en-US" sz="3000" b="1" u="none" strike="noStrike" cap="none" dirty="0" err="1">
                          <a:solidFill>
                            <a:schemeClr val="tx1">
                              <a:lumMod val="50000"/>
                            </a:schemeClr>
                          </a:solidFill>
                          <a:effectLst/>
                          <a:latin typeface="Times New Roman" panose="02020603050405020304" pitchFamily="18" charset="0"/>
                          <a:cs typeface="Times New Roman" panose="02020603050405020304" pitchFamily="18" charset="0"/>
                          <a:sym typeface="Arial"/>
                        </a:rPr>
                        <a:t>Cần</a:t>
                      </a:r>
                      <a:r>
                        <a:rPr lang="en-US" sz="3000" b="1" u="none" strike="noStrike" cap="none" dirty="0">
                          <a:solidFill>
                            <a:schemeClr val="tx1">
                              <a:lumMod val="50000"/>
                            </a:schemeClr>
                          </a:solidFill>
                          <a:effectLst/>
                          <a:latin typeface="Times New Roman" panose="02020603050405020304" pitchFamily="18" charset="0"/>
                          <a:cs typeface="Times New Roman" panose="02020603050405020304" pitchFamily="18" charset="0"/>
                          <a:sym typeface="Arial"/>
                        </a:rPr>
                        <a:t> </a:t>
                      </a:r>
                      <a:r>
                        <a:rPr lang="en-US" sz="3000" b="1" u="none" strike="noStrike" cap="none" dirty="0" err="1">
                          <a:solidFill>
                            <a:schemeClr val="tx1">
                              <a:lumMod val="50000"/>
                            </a:schemeClr>
                          </a:solidFill>
                          <a:effectLst/>
                          <a:latin typeface="Times New Roman" panose="02020603050405020304" pitchFamily="18" charset="0"/>
                          <a:cs typeface="Times New Roman" panose="02020603050405020304" pitchFamily="18" charset="0"/>
                          <a:sym typeface="Arial"/>
                        </a:rPr>
                        <a:t>Giuộc</a:t>
                      </a:r>
                      <a:endParaRPr lang="en-SG" sz="3000" dirty="0">
                        <a:solidFill>
                          <a:schemeClr val="tx1">
                            <a:lumMod val="50000"/>
                          </a:schemeClr>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F8F1"/>
                    </a:solidFill>
                  </a:tcPr>
                </a:tc>
                <a:extLst>
                  <a:ext uri="{0D108BD9-81ED-4DB2-BD59-A6C34878D82A}">
                    <a16:rowId xmlns:a16="http://schemas.microsoft.com/office/drawing/2014/main" val="1448263366"/>
                  </a:ext>
                </a:extLst>
              </a:tr>
              <a:tr h="1206322">
                <a:tc gridSpan="2">
                  <a:txBody>
                    <a:bodyPr/>
                    <a:lstStyle/>
                    <a:p>
                      <a:pPr algn="just"/>
                      <a:r>
                        <a:rPr lang="en-US" sz="3000" b="1" u="none" strike="noStrike" cap="none" dirty="0" err="1">
                          <a:solidFill>
                            <a:schemeClr val="tx1">
                              <a:lumMod val="50000"/>
                            </a:schemeClr>
                          </a:solidFill>
                          <a:effectLst/>
                          <a:latin typeface="Times New Roman" panose="02020603050405020304" pitchFamily="18" charset="0"/>
                          <a:cs typeface="Times New Roman" panose="02020603050405020304" pitchFamily="18" charset="0"/>
                          <a:sym typeface="Arial"/>
                        </a:rPr>
                        <a:t>Điểm</a:t>
                      </a:r>
                      <a:r>
                        <a:rPr lang="en-US" sz="3000" b="1" u="none" strike="noStrike" cap="none" dirty="0">
                          <a:solidFill>
                            <a:schemeClr val="tx1">
                              <a:lumMod val="50000"/>
                            </a:schemeClr>
                          </a:solidFill>
                          <a:effectLst/>
                          <a:latin typeface="Times New Roman" panose="02020603050405020304" pitchFamily="18" charset="0"/>
                          <a:cs typeface="Times New Roman" panose="02020603050405020304" pitchFamily="18" charset="0"/>
                          <a:sym typeface="Arial"/>
                        </a:rPr>
                        <a:t> </a:t>
                      </a:r>
                      <a:r>
                        <a:rPr lang="en-US" sz="3000" b="1" u="none" strike="noStrike" cap="none" dirty="0" err="1">
                          <a:solidFill>
                            <a:schemeClr val="tx1">
                              <a:lumMod val="50000"/>
                            </a:schemeClr>
                          </a:solidFill>
                          <a:effectLst/>
                          <a:latin typeface="Times New Roman" panose="02020603050405020304" pitchFamily="18" charset="0"/>
                          <a:cs typeface="Times New Roman" panose="02020603050405020304" pitchFamily="18" charset="0"/>
                          <a:sym typeface="Arial"/>
                        </a:rPr>
                        <a:t>tương</a:t>
                      </a:r>
                      <a:r>
                        <a:rPr lang="en-US" sz="3000" b="1" u="none" strike="noStrike" cap="none" dirty="0">
                          <a:solidFill>
                            <a:schemeClr val="tx1">
                              <a:lumMod val="50000"/>
                            </a:schemeClr>
                          </a:solidFill>
                          <a:effectLst/>
                          <a:latin typeface="Times New Roman" panose="02020603050405020304" pitchFamily="18" charset="0"/>
                          <a:cs typeface="Times New Roman" panose="02020603050405020304" pitchFamily="18" charset="0"/>
                          <a:sym typeface="Arial"/>
                        </a:rPr>
                        <a:t> </a:t>
                      </a:r>
                      <a:r>
                        <a:rPr lang="en-US" sz="3000" b="1" u="none" strike="noStrike" cap="none" dirty="0" err="1">
                          <a:solidFill>
                            <a:schemeClr val="tx1">
                              <a:lumMod val="50000"/>
                            </a:schemeClr>
                          </a:solidFill>
                          <a:effectLst/>
                          <a:latin typeface="Times New Roman" panose="02020603050405020304" pitchFamily="18" charset="0"/>
                          <a:cs typeface="Times New Roman" panose="02020603050405020304" pitchFamily="18" charset="0"/>
                          <a:sym typeface="Arial"/>
                        </a:rPr>
                        <a:t>đồng</a:t>
                      </a:r>
                      <a:endParaRPr lang="en-SG" sz="3000" b="1" dirty="0">
                        <a:solidFill>
                          <a:schemeClr val="tx1">
                            <a:lumMod val="50000"/>
                          </a:schemeClr>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F1ED"/>
                    </a:solidFill>
                  </a:tcPr>
                </a:tc>
                <a:tc hMerge="1">
                  <a:txBody>
                    <a:bodyPr/>
                    <a:lstStyle/>
                    <a:p>
                      <a:endParaRPr lang="en-SG"/>
                    </a:p>
                  </a:txBody>
                  <a:tcPr/>
                </a:tc>
                <a:tc gridSpan="3">
                  <a:txBody>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lang="en-SG" sz="3000" b="0" i="0" u="none" strike="noStrike" cap="none" dirty="0">
                        <a:solidFill>
                          <a:schemeClr val="tx1">
                            <a:lumMod val="50000"/>
                          </a:schemeClr>
                        </a:solidFill>
                        <a:effectLst/>
                        <a:latin typeface="Times New Roman" panose="02020603050405020304" pitchFamily="18" charset="0"/>
                        <a:ea typeface="+mn-ea"/>
                        <a:cs typeface="Times New Roman" panose="02020603050405020304" pitchFamily="18" charset="0"/>
                        <a:sym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SG"/>
                    </a:p>
                  </a:txBody>
                  <a:tcPr/>
                </a:tc>
                <a:tc hMerge="1">
                  <a:txBody>
                    <a:bodyPr/>
                    <a:lstStyle/>
                    <a:p>
                      <a:endParaRPr lang="en-SG"/>
                    </a:p>
                  </a:txBody>
                  <a:tcPr/>
                </a:tc>
                <a:extLst>
                  <a:ext uri="{0D108BD9-81ED-4DB2-BD59-A6C34878D82A}">
                    <a16:rowId xmlns:a16="http://schemas.microsoft.com/office/drawing/2014/main" val="810217503"/>
                  </a:ext>
                </a:extLst>
              </a:tr>
              <a:tr h="1754650">
                <a:tc rowSpan="2">
                  <a:txBody>
                    <a:bodyPr/>
                    <a:lstStyle/>
                    <a:p>
                      <a:pPr algn="just"/>
                      <a:r>
                        <a:rPr lang="en-US" sz="3000" b="1" u="none" strike="noStrike" cap="none" dirty="0" err="1">
                          <a:solidFill>
                            <a:schemeClr val="tx1">
                              <a:lumMod val="50000"/>
                            </a:schemeClr>
                          </a:solidFill>
                          <a:effectLst/>
                          <a:latin typeface="Times New Roman" panose="02020603050405020304" pitchFamily="18" charset="0"/>
                          <a:cs typeface="Times New Roman" panose="02020603050405020304" pitchFamily="18" charset="0"/>
                          <a:sym typeface="Arial"/>
                        </a:rPr>
                        <a:t>Điểm</a:t>
                      </a:r>
                      <a:r>
                        <a:rPr lang="en-US" sz="3000" b="1" u="none" strike="noStrike" cap="none" dirty="0">
                          <a:solidFill>
                            <a:schemeClr val="tx1">
                              <a:lumMod val="50000"/>
                            </a:schemeClr>
                          </a:solidFill>
                          <a:effectLst/>
                          <a:latin typeface="Times New Roman" panose="02020603050405020304" pitchFamily="18" charset="0"/>
                          <a:cs typeface="Times New Roman" panose="02020603050405020304" pitchFamily="18" charset="0"/>
                          <a:sym typeface="Arial"/>
                        </a:rPr>
                        <a:t> </a:t>
                      </a:r>
                      <a:r>
                        <a:rPr lang="en-US" sz="3000" b="1" u="none" strike="noStrike" cap="none" dirty="0" err="1">
                          <a:solidFill>
                            <a:schemeClr val="tx1">
                              <a:lumMod val="50000"/>
                            </a:schemeClr>
                          </a:solidFill>
                          <a:effectLst/>
                          <a:latin typeface="Times New Roman" panose="02020603050405020304" pitchFamily="18" charset="0"/>
                          <a:cs typeface="Times New Roman" panose="02020603050405020304" pitchFamily="18" charset="0"/>
                          <a:sym typeface="Arial"/>
                        </a:rPr>
                        <a:t>khác</a:t>
                      </a:r>
                      <a:r>
                        <a:rPr lang="en-US" sz="3000" b="1" u="none" strike="noStrike" cap="none" dirty="0">
                          <a:solidFill>
                            <a:schemeClr val="tx1">
                              <a:lumMod val="50000"/>
                            </a:schemeClr>
                          </a:solidFill>
                          <a:effectLst/>
                          <a:latin typeface="Times New Roman" panose="02020603050405020304" pitchFamily="18" charset="0"/>
                          <a:cs typeface="Times New Roman" panose="02020603050405020304" pitchFamily="18" charset="0"/>
                          <a:sym typeface="Arial"/>
                        </a:rPr>
                        <a:t> </a:t>
                      </a:r>
                      <a:r>
                        <a:rPr lang="en-US" sz="3000" b="1" u="none" strike="noStrike" cap="none" dirty="0" err="1">
                          <a:solidFill>
                            <a:schemeClr val="tx1">
                              <a:lumMod val="50000"/>
                            </a:schemeClr>
                          </a:solidFill>
                          <a:effectLst/>
                          <a:latin typeface="Times New Roman" panose="02020603050405020304" pitchFamily="18" charset="0"/>
                          <a:cs typeface="Times New Roman" panose="02020603050405020304" pitchFamily="18" charset="0"/>
                          <a:sym typeface="Arial"/>
                        </a:rPr>
                        <a:t>biệt</a:t>
                      </a:r>
                      <a:endParaRPr lang="en-SG" sz="3000" b="1" dirty="0">
                        <a:solidFill>
                          <a:schemeClr val="tx1">
                            <a:lumMod val="50000"/>
                          </a:schemeClr>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F1ED"/>
                    </a:solidFill>
                  </a:tcPr>
                </a:tc>
                <a:tc>
                  <a:txBody>
                    <a:bodyPr/>
                    <a:lstStyle/>
                    <a:p>
                      <a:pPr algn="just"/>
                      <a:r>
                        <a:rPr lang="en-US" sz="3000" b="0" u="none" strike="noStrike" cap="none" dirty="0">
                          <a:solidFill>
                            <a:schemeClr val="tx1">
                              <a:lumMod val="50000"/>
                            </a:schemeClr>
                          </a:solidFill>
                          <a:effectLst/>
                          <a:latin typeface="Times New Roman" panose="02020603050405020304" pitchFamily="18" charset="0"/>
                          <a:cs typeface="Times New Roman" panose="02020603050405020304" pitchFamily="18" charset="0"/>
                          <a:sym typeface="Arial"/>
                        </a:rPr>
                        <a:t>Hoàn </a:t>
                      </a:r>
                      <a:r>
                        <a:rPr lang="en-US" sz="3000" b="0" u="none" strike="noStrike" cap="none" dirty="0" err="1">
                          <a:solidFill>
                            <a:schemeClr val="tx1">
                              <a:lumMod val="50000"/>
                            </a:schemeClr>
                          </a:solidFill>
                          <a:effectLst/>
                          <a:latin typeface="Times New Roman" panose="02020603050405020304" pitchFamily="18" charset="0"/>
                          <a:cs typeface="Times New Roman" panose="02020603050405020304" pitchFamily="18" charset="0"/>
                          <a:sym typeface="Arial"/>
                        </a:rPr>
                        <a:t>cảnh</a:t>
                      </a:r>
                      <a:r>
                        <a:rPr lang="en-US" sz="3000" b="0" u="none" strike="noStrike" cap="none" dirty="0">
                          <a:solidFill>
                            <a:schemeClr val="tx1">
                              <a:lumMod val="50000"/>
                            </a:schemeClr>
                          </a:solidFill>
                          <a:effectLst/>
                          <a:latin typeface="Times New Roman" panose="02020603050405020304" pitchFamily="18" charset="0"/>
                          <a:cs typeface="Times New Roman" panose="02020603050405020304" pitchFamily="18" charset="0"/>
                          <a:sym typeface="Arial"/>
                        </a:rPr>
                        <a:t> </a:t>
                      </a:r>
                      <a:r>
                        <a:rPr lang="en-US" sz="3000" b="0" u="none" strike="noStrike" cap="none" dirty="0" err="1">
                          <a:solidFill>
                            <a:schemeClr val="tx1">
                              <a:lumMod val="50000"/>
                            </a:schemeClr>
                          </a:solidFill>
                          <a:effectLst/>
                          <a:latin typeface="Times New Roman" panose="02020603050405020304" pitchFamily="18" charset="0"/>
                          <a:cs typeface="Times New Roman" panose="02020603050405020304" pitchFamily="18" charset="0"/>
                          <a:sym typeface="Arial"/>
                        </a:rPr>
                        <a:t>sáng</a:t>
                      </a:r>
                      <a:r>
                        <a:rPr lang="en-US" sz="3000" b="0" u="none" strike="noStrike" cap="none" dirty="0">
                          <a:solidFill>
                            <a:schemeClr val="tx1">
                              <a:lumMod val="50000"/>
                            </a:schemeClr>
                          </a:solidFill>
                          <a:effectLst/>
                          <a:latin typeface="Times New Roman" panose="02020603050405020304" pitchFamily="18" charset="0"/>
                          <a:cs typeface="Times New Roman" panose="02020603050405020304" pitchFamily="18" charset="0"/>
                          <a:sym typeface="Arial"/>
                        </a:rPr>
                        <a:t> </a:t>
                      </a:r>
                      <a:r>
                        <a:rPr lang="en-US" sz="3000" b="0" u="none" strike="noStrike" cap="none" dirty="0" err="1">
                          <a:solidFill>
                            <a:schemeClr val="tx1">
                              <a:lumMod val="50000"/>
                            </a:schemeClr>
                          </a:solidFill>
                          <a:effectLst/>
                          <a:latin typeface="Times New Roman" panose="02020603050405020304" pitchFamily="18" charset="0"/>
                          <a:cs typeface="Times New Roman" panose="02020603050405020304" pitchFamily="18" charset="0"/>
                          <a:sym typeface="Arial"/>
                        </a:rPr>
                        <a:t>tác</a:t>
                      </a:r>
                      <a:endParaRPr lang="en-SG" sz="3000" dirty="0">
                        <a:solidFill>
                          <a:schemeClr val="tx1">
                            <a:lumMod val="50000"/>
                          </a:schemeClr>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just"/>
                      <a:endParaRPr lang="en-SG" sz="3000" dirty="0">
                        <a:solidFill>
                          <a:schemeClr val="tx1">
                            <a:lumMod val="50000"/>
                          </a:schemeClr>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en-SG" sz="3000" dirty="0">
                        <a:solidFill>
                          <a:schemeClr val="tx1">
                            <a:lumMod val="50000"/>
                          </a:schemeClr>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en-SG" sz="3000" dirty="0">
                        <a:solidFill>
                          <a:schemeClr val="tx1">
                            <a:lumMod val="50000"/>
                          </a:schemeClr>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44646359"/>
                  </a:ext>
                </a:extLst>
              </a:tr>
              <a:tr h="1754650">
                <a:tc vMerge="1">
                  <a:txBody>
                    <a:bodyPr/>
                    <a:lstStyle/>
                    <a:p>
                      <a:endParaRPr lang="en-SG" dirty="0"/>
                    </a:p>
                  </a:txBody>
                  <a:tcPr/>
                </a:tc>
                <a:tc>
                  <a:txBody>
                    <a:bodyPr/>
                    <a:lstStyle/>
                    <a:p>
                      <a:r>
                        <a:rPr lang="en-US" sz="3000" b="0" u="none" strike="noStrike" cap="none" dirty="0" err="1">
                          <a:solidFill>
                            <a:schemeClr val="tx1">
                              <a:lumMod val="50000"/>
                            </a:schemeClr>
                          </a:solidFill>
                          <a:effectLst/>
                          <a:latin typeface="Times New Roman" panose="02020603050405020304" pitchFamily="18" charset="0"/>
                          <a:cs typeface="Times New Roman" panose="02020603050405020304" pitchFamily="18" charset="0"/>
                          <a:sym typeface="Arial"/>
                        </a:rPr>
                        <a:t>Mục</a:t>
                      </a:r>
                      <a:r>
                        <a:rPr lang="en-US" sz="3000" b="0" u="none" strike="noStrike" cap="none" dirty="0">
                          <a:solidFill>
                            <a:schemeClr val="tx1">
                              <a:lumMod val="50000"/>
                            </a:schemeClr>
                          </a:solidFill>
                          <a:effectLst/>
                          <a:latin typeface="Times New Roman" panose="02020603050405020304" pitchFamily="18" charset="0"/>
                          <a:cs typeface="Times New Roman" panose="02020603050405020304" pitchFamily="18" charset="0"/>
                          <a:sym typeface="Arial"/>
                        </a:rPr>
                        <a:t> </a:t>
                      </a:r>
                      <a:r>
                        <a:rPr lang="en-US" sz="3000" b="0" u="none" strike="noStrike" cap="none" dirty="0" err="1">
                          <a:solidFill>
                            <a:schemeClr val="tx1">
                              <a:lumMod val="50000"/>
                            </a:schemeClr>
                          </a:solidFill>
                          <a:effectLst/>
                          <a:latin typeface="Times New Roman" panose="02020603050405020304" pitchFamily="18" charset="0"/>
                          <a:cs typeface="Times New Roman" panose="02020603050405020304" pitchFamily="18" charset="0"/>
                          <a:sym typeface="Arial"/>
                        </a:rPr>
                        <a:t>đích</a:t>
                      </a:r>
                      <a:r>
                        <a:rPr lang="en-US" sz="3000" b="0" u="none" strike="noStrike" cap="none" dirty="0">
                          <a:solidFill>
                            <a:schemeClr val="tx1">
                              <a:lumMod val="50000"/>
                            </a:schemeClr>
                          </a:solidFill>
                          <a:effectLst/>
                          <a:latin typeface="Times New Roman" panose="02020603050405020304" pitchFamily="18" charset="0"/>
                          <a:cs typeface="Times New Roman" panose="02020603050405020304" pitchFamily="18" charset="0"/>
                          <a:sym typeface="Arial"/>
                        </a:rPr>
                        <a:t> </a:t>
                      </a:r>
                      <a:r>
                        <a:rPr lang="en-US" sz="3000" b="0" u="none" strike="noStrike" cap="none" dirty="0" err="1">
                          <a:solidFill>
                            <a:schemeClr val="tx1">
                              <a:lumMod val="50000"/>
                            </a:schemeClr>
                          </a:solidFill>
                          <a:effectLst/>
                          <a:latin typeface="Times New Roman" panose="02020603050405020304" pitchFamily="18" charset="0"/>
                          <a:cs typeface="Times New Roman" panose="02020603050405020304" pitchFamily="18" charset="0"/>
                          <a:sym typeface="Arial"/>
                        </a:rPr>
                        <a:t>sáng</a:t>
                      </a:r>
                      <a:r>
                        <a:rPr lang="en-US" sz="3000" b="0" u="none" strike="noStrike" cap="none" dirty="0">
                          <a:solidFill>
                            <a:schemeClr val="tx1">
                              <a:lumMod val="50000"/>
                            </a:schemeClr>
                          </a:solidFill>
                          <a:effectLst/>
                          <a:latin typeface="Times New Roman" panose="02020603050405020304" pitchFamily="18" charset="0"/>
                          <a:cs typeface="Times New Roman" panose="02020603050405020304" pitchFamily="18" charset="0"/>
                          <a:sym typeface="Arial"/>
                        </a:rPr>
                        <a:t> </a:t>
                      </a:r>
                      <a:r>
                        <a:rPr lang="en-US" sz="3000" b="0" u="none" strike="noStrike" cap="none" dirty="0" err="1">
                          <a:solidFill>
                            <a:schemeClr val="tx1">
                              <a:lumMod val="50000"/>
                            </a:schemeClr>
                          </a:solidFill>
                          <a:effectLst/>
                          <a:latin typeface="Times New Roman" panose="02020603050405020304" pitchFamily="18" charset="0"/>
                          <a:cs typeface="Times New Roman" panose="02020603050405020304" pitchFamily="18" charset="0"/>
                          <a:sym typeface="Arial"/>
                        </a:rPr>
                        <a:t>tác</a:t>
                      </a:r>
                      <a:endParaRPr lang="en-SG" sz="3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just"/>
                      <a:endParaRPr lang="en-SG" sz="3000" dirty="0">
                        <a:solidFill>
                          <a:schemeClr val="tx1">
                            <a:lumMod val="50000"/>
                          </a:schemeClr>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en-SG" sz="3000" dirty="0">
                        <a:solidFill>
                          <a:schemeClr val="tx1">
                            <a:lumMod val="50000"/>
                          </a:schemeClr>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lang="en-SG" sz="3000" b="0" u="none" strike="noStrike" cap="none" dirty="0">
                        <a:solidFill>
                          <a:schemeClr val="tx1">
                            <a:lumMod val="50000"/>
                          </a:schemeClr>
                        </a:solidFill>
                        <a:effectLst/>
                        <a:latin typeface="Times New Roman" panose="02020603050405020304" pitchFamily="18" charset="0"/>
                        <a:cs typeface="Times New Roman" panose="02020603050405020304" pitchFamily="18" charset="0"/>
                        <a:sym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62747651"/>
                  </a:ext>
                </a:extLst>
              </a:tr>
            </a:tbl>
          </a:graphicData>
        </a:graphic>
      </p:graphicFrame>
    </p:spTree>
    <p:extLst>
      <p:ext uri="{BB962C8B-B14F-4D97-AF65-F5344CB8AC3E}">
        <p14:creationId xmlns:p14="http://schemas.microsoft.com/office/powerpoint/2010/main" val="12811081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4F718F-3989-B895-B3B9-127A9FA47056}"/>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9DB003F0-13FA-63B2-BD2E-B9DECFFAA406}"/>
              </a:ext>
            </a:extLst>
          </p:cNvPr>
          <p:cNvPicPr>
            <a:picLocks noChangeAspect="1"/>
          </p:cNvPicPr>
          <p:nvPr/>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756F3EE0-26E8-8226-B86A-AF78D80EE9D8}"/>
              </a:ext>
            </a:extLst>
          </p:cNvPr>
          <p:cNvSpPr txBox="1"/>
          <p:nvPr/>
        </p:nvSpPr>
        <p:spPr>
          <a:xfrm>
            <a:off x="2795428" y="54875"/>
            <a:ext cx="7529189" cy="661207"/>
          </a:xfrm>
          <a:prstGeom prst="rect">
            <a:avLst/>
          </a:prstGeom>
          <a:solidFill>
            <a:srgbClr val="FBCFB5"/>
          </a:solidFill>
        </p:spPr>
        <p:txBody>
          <a:bodyPr wrap="square" anchor="t">
            <a:spAutoFit/>
          </a:bodyPr>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SO SÁNH</a:t>
            </a:r>
            <a:endParaRPr kumimoji="0" lang="en-SG" sz="28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endParaRPr>
          </a:p>
        </p:txBody>
      </p:sp>
      <p:graphicFrame>
        <p:nvGraphicFramePr>
          <p:cNvPr id="4" name="Table 3">
            <a:extLst>
              <a:ext uri="{FF2B5EF4-FFF2-40B4-BE49-F238E27FC236}">
                <a16:creationId xmlns:a16="http://schemas.microsoft.com/office/drawing/2014/main" id="{809B8CC4-EA82-50BF-7CE8-3DF1FD90F9E6}"/>
              </a:ext>
            </a:extLst>
          </p:cNvPr>
          <p:cNvGraphicFramePr>
            <a:graphicFrameLocks noGrp="1"/>
          </p:cNvGraphicFramePr>
          <p:nvPr>
            <p:extLst>
              <p:ext uri="{D42A27DB-BD31-4B8C-83A1-F6EECF244321}">
                <p14:modId xmlns:p14="http://schemas.microsoft.com/office/powerpoint/2010/main" val="3343452677"/>
              </p:ext>
            </p:extLst>
          </p:nvPr>
        </p:nvGraphicFramePr>
        <p:xfrm>
          <a:off x="0" y="0"/>
          <a:ext cx="12192000" cy="6857999"/>
        </p:xfrm>
        <a:graphic>
          <a:graphicData uri="http://schemas.openxmlformats.org/drawingml/2006/table">
            <a:tbl>
              <a:tblPr firstRow="1" bandRow="1">
                <a:tableStyleId>{1FECB4D8-DB02-4DC6-A0A2-4F2EBAE1DC90}</a:tableStyleId>
              </a:tblPr>
              <a:tblGrid>
                <a:gridCol w="1139317">
                  <a:extLst>
                    <a:ext uri="{9D8B030D-6E8A-4147-A177-3AD203B41FA5}">
                      <a16:colId xmlns:a16="http://schemas.microsoft.com/office/drawing/2014/main" val="4002180182"/>
                    </a:ext>
                  </a:extLst>
                </a:gridCol>
                <a:gridCol w="1663141">
                  <a:extLst>
                    <a:ext uri="{9D8B030D-6E8A-4147-A177-3AD203B41FA5}">
                      <a16:colId xmlns:a16="http://schemas.microsoft.com/office/drawing/2014/main" val="3641248905"/>
                    </a:ext>
                  </a:extLst>
                </a:gridCol>
                <a:gridCol w="3954870">
                  <a:extLst>
                    <a:ext uri="{9D8B030D-6E8A-4147-A177-3AD203B41FA5}">
                      <a16:colId xmlns:a16="http://schemas.microsoft.com/office/drawing/2014/main" val="1312532125"/>
                    </a:ext>
                  </a:extLst>
                </a:gridCol>
                <a:gridCol w="2658406">
                  <a:extLst>
                    <a:ext uri="{9D8B030D-6E8A-4147-A177-3AD203B41FA5}">
                      <a16:colId xmlns:a16="http://schemas.microsoft.com/office/drawing/2014/main" val="2088366354"/>
                    </a:ext>
                  </a:extLst>
                </a:gridCol>
                <a:gridCol w="2776266">
                  <a:extLst>
                    <a:ext uri="{9D8B030D-6E8A-4147-A177-3AD203B41FA5}">
                      <a16:colId xmlns:a16="http://schemas.microsoft.com/office/drawing/2014/main" val="2080345510"/>
                    </a:ext>
                  </a:extLst>
                </a:gridCol>
              </a:tblGrid>
              <a:tr h="1019432">
                <a:tc>
                  <a:txBody>
                    <a:bodyPr/>
                    <a:lstStyle/>
                    <a:p>
                      <a:pPr algn="just"/>
                      <a:endParaRPr lang="en-SG" sz="3000" dirty="0">
                        <a:solidFill>
                          <a:schemeClr val="tx1">
                            <a:lumMod val="50000"/>
                          </a:schemeClr>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F8F1"/>
                    </a:solidFill>
                  </a:tcPr>
                </a:tc>
                <a:tc>
                  <a:txBody>
                    <a:bodyPr/>
                    <a:lstStyle/>
                    <a:p>
                      <a:pPr algn="just"/>
                      <a:endParaRPr lang="en-SG" sz="3000" dirty="0">
                        <a:solidFill>
                          <a:schemeClr val="tx1">
                            <a:lumMod val="50000"/>
                          </a:schemeClr>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F8F1"/>
                    </a:solidFill>
                  </a:tcPr>
                </a:tc>
                <a:tc>
                  <a:txBody>
                    <a:bodyPr/>
                    <a:lstStyle/>
                    <a:p>
                      <a:pPr algn="ctr"/>
                      <a:r>
                        <a:rPr lang="en-US" sz="3000" b="1" u="none" strike="noStrike" cap="none" dirty="0" err="1">
                          <a:solidFill>
                            <a:schemeClr val="tx1">
                              <a:lumMod val="50000"/>
                            </a:schemeClr>
                          </a:solidFill>
                          <a:effectLst/>
                          <a:latin typeface="Times New Roman" panose="02020603050405020304" pitchFamily="18" charset="0"/>
                          <a:cs typeface="Times New Roman" panose="02020603050405020304" pitchFamily="18" charset="0"/>
                          <a:sym typeface="Arial"/>
                        </a:rPr>
                        <a:t>Truyện</a:t>
                      </a:r>
                      <a:r>
                        <a:rPr lang="en-US" sz="3000" b="1" u="none" strike="noStrike" cap="none" dirty="0">
                          <a:solidFill>
                            <a:schemeClr val="tx1">
                              <a:lumMod val="50000"/>
                            </a:schemeClr>
                          </a:solidFill>
                          <a:effectLst/>
                          <a:latin typeface="Times New Roman" panose="02020603050405020304" pitchFamily="18" charset="0"/>
                          <a:cs typeface="Times New Roman" panose="02020603050405020304" pitchFamily="18" charset="0"/>
                          <a:sym typeface="Arial"/>
                        </a:rPr>
                        <a:t> </a:t>
                      </a:r>
                      <a:r>
                        <a:rPr lang="en-US" sz="3000" b="1" u="none" strike="noStrike" cap="none" dirty="0" err="1">
                          <a:solidFill>
                            <a:schemeClr val="tx1">
                              <a:lumMod val="50000"/>
                            </a:schemeClr>
                          </a:solidFill>
                          <a:effectLst/>
                          <a:latin typeface="Times New Roman" panose="02020603050405020304" pitchFamily="18" charset="0"/>
                          <a:cs typeface="Times New Roman" panose="02020603050405020304" pitchFamily="18" charset="0"/>
                          <a:sym typeface="Arial"/>
                        </a:rPr>
                        <a:t>Lục</a:t>
                      </a:r>
                      <a:r>
                        <a:rPr lang="en-US" sz="3000" b="1" u="none" strike="noStrike" cap="none" dirty="0">
                          <a:solidFill>
                            <a:schemeClr val="tx1">
                              <a:lumMod val="50000"/>
                            </a:schemeClr>
                          </a:solidFill>
                          <a:effectLst/>
                          <a:latin typeface="Times New Roman" panose="02020603050405020304" pitchFamily="18" charset="0"/>
                          <a:cs typeface="Times New Roman" panose="02020603050405020304" pitchFamily="18" charset="0"/>
                          <a:sym typeface="Arial"/>
                        </a:rPr>
                        <a:t> Vân Tiên</a:t>
                      </a:r>
                      <a:endParaRPr lang="en-SG" sz="3000" dirty="0">
                        <a:solidFill>
                          <a:schemeClr val="tx1">
                            <a:lumMod val="50000"/>
                          </a:schemeClr>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F8F1"/>
                    </a:solidFill>
                  </a:tcPr>
                </a:tc>
                <a:tc>
                  <a:txBody>
                    <a:bodyPr/>
                    <a:lstStyle/>
                    <a:p>
                      <a:pPr algn="ctr"/>
                      <a:r>
                        <a:rPr lang="en-US" sz="3000" b="1" u="none" strike="noStrike" cap="none" dirty="0" err="1">
                          <a:solidFill>
                            <a:schemeClr val="tx1">
                              <a:lumMod val="50000"/>
                            </a:schemeClr>
                          </a:solidFill>
                          <a:effectLst/>
                          <a:latin typeface="Times New Roman" panose="02020603050405020304" pitchFamily="18" charset="0"/>
                          <a:cs typeface="Times New Roman" panose="02020603050405020304" pitchFamily="18" charset="0"/>
                          <a:sym typeface="Arial"/>
                        </a:rPr>
                        <a:t>Chạy</a:t>
                      </a:r>
                      <a:r>
                        <a:rPr lang="en-US" sz="3000" b="1" u="none" strike="noStrike" cap="none" dirty="0">
                          <a:solidFill>
                            <a:schemeClr val="tx1">
                              <a:lumMod val="50000"/>
                            </a:schemeClr>
                          </a:solidFill>
                          <a:effectLst/>
                          <a:latin typeface="Times New Roman" panose="02020603050405020304" pitchFamily="18" charset="0"/>
                          <a:cs typeface="Times New Roman" panose="02020603050405020304" pitchFamily="18" charset="0"/>
                          <a:sym typeface="Arial"/>
                        </a:rPr>
                        <a:t> </a:t>
                      </a:r>
                      <a:r>
                        <a:rPr lang="en-US" sz="3000" b="1" u="none" strike="noStrike" cap="none" dirty="0" err="1">
                          <a:solidFill>
                            <a:schemeClr val="tx1">
                              <a:lumMod val="50000"/>
                            </a:schemeClr>
                          </a:solidFill>
                          <a:effectLst/>
                          <a:latin typeface="Times New Roman" panose="02020603050405020304" pitchFamily="18" charset="0"/>
                          <a:cs typeface="Times New Roman" panose="02020603050405020304" pitchFamily="18" charset="0"/>
                          <a:sym typeface="Arial"/>
                        </a:rPr>
                        <a:t>giặc</a:t>
                      </a:r>
                      <a:endParaRPr lang="en-SG" sz="3000" dirty="0">
                        <a:solidFill>
                          <a:schemeClr val="tx1">
                            <a:lumMod val="50000"/>
                          </a:schemeClr>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F8F1"/>
                    </a:solidFill>
                  </a:tcPr>
                </a:tc>
                <a:tc>
                  <a:txBody>
                    <a:bodyPr/>
                    <a:lstStyle/>
                    <a:p>
                      <a:pPr algn="ctr"/>
                      <a:r>
                        <a:rPr lang="en-US" sz="3000" b="1" u="none" strike="noStrike" cap="none" dirty="0">
                          <a:solidFill>
                            <a:schemeClr val="tx1">
                              <a:lumMod val="50000"/>
                            </a:schemeClr>
                          </a:solidFill>
                          <a:effectLst/>
                          <a:latin typeface="Times New Roman" panose="02020603050405020304" pitchFamily="18" charset="0"/>
                          <a:cs typeface="Times New Roman" panose="02020603050405020304" pitchFamily="18" charset="0"/>
                          <a:sym typeface="Arial"/>
                        </a:rPr>
                        <a:t>Văn </a:t>
                      </a:r>
                      <a:r>
                        <a:rPr lang="en-US" sz="3000" b="1" u="none" strike="noStrike" cap="none" dirty="0" err="1">
                          <a:solidFill>
                            <a:schemeClr val="tx1">
                              <a:lumMod val="50000"/>
                            </a:schemeClr>
                          </a:solidFill>
                          <a:effectLst/>
                          <a:latin typeface="Times New Roman" panose="02020603050405020304" pitchFamily="18" charset="0"/>
                          <a:cs typeface="Times New Roman" panose="02020603050405020304" pitchFamily="18" charset="0"/>
                          <a:sym typeface="Arial"/>
                        </a:rPr>
                        <a:t>tế</a:t>
                      </a:r>
                      <a:r>
                        <a:rPr lang="en-US" sz="3000" b="1" u="none" strike="noStrike" cap="none" dirty="0">
                          <a:solidFill>
                            <a:schemeClr val="tx1">
                              <a:lumMod val="50000"/>
                            </a:schemeClr>
                          </a:solidFill>
                          <a:effectLst/>
                          <a:latin typeface="Times New Roman" panose="02020603050405020304" pitchFamily="18" charset="0"/>
                          <a:cs typeface="Times New Roman" panose="02020603050405020304" pitchFamily="18" charset="0"/>
                          <a:sym typeface="Arial"/>
                        </a:rPr>
                        <a:t> </a:t>
                      </a:r>
                      <a:r>
                        <a:rPr lang="en-US" sz="3000" b="1" u="none" strike="noStrike" cap="none" dirty="0" err="1">
                          <a:solidFill>
                            <a:schemeClr val="tx1">
                              <a:lumMod val="50000"/>
                            </a:schemeClr>
                          </a:solidFill>
                          <a:effectLst/>
                          <a:latin typeface="Times New Roman" panose="02020603050405020304" pitchFamily="18" charset="0"/>
                          <a:cs typeface="Times New Roman" panose="02020603050405020304" pitchFamily="18" charset="0"/>
                          <a:sym typeface="Arial"/>
                        </a:rPr>
                        <a:t>nghĩa</a:t>
                      </a:r>
                      <a:r>
                        <a:rPr lang="en-US" sz="3000" b="1" u="none" strike="noStrike" cap="none" dirty="0">
                          <a:solidFill>
                            <a:schemeClr val="tx1">
                              <a:lumMod val="50000"/>
                            </a:schemeClr>
                          </a:solidFill>
                          <a:effectLst/>
                          <a:latin typeface="Times New Roman" panose="02020603050405020304" pitchFamily="18" charset="0"/>
                          <a:cs typeface="Times New Roman" panose="02020603050405020304" pitchFamily="18" charset="0"/>
                          <a:sym typeface="Arial"/>
                        </a:rPr>
                        <a:t> </a:t>
                      </a:r>
                      <a:r>
                        <a:rPr lang="en-US" sz="3000" b="1" u="none" strike="noStrike" cap="none" dirty="0" err="1">
                          <a:solidFill>
                            <a:schemeClr val="tx1">
                              <a:lumMod val="50000"/>
                            </a:schemeClr>
                          </a:solidFill>
                          <a:effectLst/>
                          <a:latin typeface="Times New Roman" panose="02020603050405020304" pitchFamily="18" charset="0"/>
                          <a:cs typeface="Times New Roman" panose="02020603050405020304" pitchFamily="18" charset="0"/>
                          <a:sym typeface="Arial"/>
                        </a:rPr>
                        <a:t>sĩ</a:t>
                      </a:r>
                      <a:r>
                        <a:rPr lang="en-US" sz="3000" b="1" u="none" strike="noStrike" cap="none" dirty="0">
                          <a:solidFill>
                            <a:schemeClr val="tx1">
                              <a:lumMod val="50000"/>
                            </a:schemeClr>
                          </a:solidFill>
                          <a:effectLst/>
                          <a:latin typeface="Times New Roman" panose="02020603050405020304" pitchFamily="18" charset="0"/>
                          <a:cs typeface="Times New Roman" panose="02020603050405020304" pitchFamily="18" charset="0"/>
                          <a:sym typeface="Arial"/>
                        </a:rPr>
                        <a:t> </a:t>
                      </a:r>
                      <a:br>
                        <a:rPr lang="en-US" sz="3000" b="1" u="none" strike="noStrike" cap="none" dirty="0">
                          <a:solidFill>
                            <a:schemeClr val="tx1">
                              <a:lumMod val="50000"/>
                            </a:schemeClr>
                          </a:solidFill>
                          <a:effectLst/>
                          <a:latin typeface="Times New Roman" panose="02020603050405020304" pitchFamily="18" charset="0"/>
                          <a:cs typeface="Times New Roman" panose="02020603050405020304" pitchFamily="18" charset="0"/>
                          <a:sym typeface="Arial"/>
                        </a:rPr>
                      </a:br>
                      <a:r>
                        <a:rPr lang="en-US" sz="3000" b="1" u="none" strike="noStrike" cap="none" dirty="0" err="1">
                          <a:solidFill>
                            <a:schemeClr val="tx1">
                              <a:lumMod val="50000"/>
                            </a:schemeClr>
                          </a:solidFill>
                          <a:effectLst/>
                          <a:latin typeface="Times New Roman" panose="02020603050405020304" pitchFamily="18" charset="0"/>
                          <a:cs typeface="Times New Roman" panose="02020603050405020304" pitchFamily="18" charset="0"/>
                          <a:sym typeface="Arial"/>
                        </a:rPr>
                        <a:t>Cần</a:t>
                      </a:r>
                      <a:r>
                        <a:rPr lang="en-US" sz="3000" b="1" u="none" strike="noStrike" cap="none" dirty="0">
                          <a:solidFill>
                            <a:schemeClr val="tx1">
                              <a:lumMod val="50000"/>
                            </a:schemeClr>
                          </a:solidFill>
                          <a:effectLst/>
                          <a:latin typeface="Times New Roman" panose="02020603050405020304" pitchFamily="18" charset="0"/>
                          <a:cs typeface="Times New Roman" panose="02020603050405020304" pitchFamily="18" charset="0"/>
                          <a:sym typeface="Arial"/>
                        </a:rPr>
                        <a:t> </a:t>
                      </a:r>
                      <a:r>
                        <a:rPr lang="en-US" sz="3000" b="1" u="none" strike="noStrike" cap="none" dirty="0" err="1">
                          <a:solidFill>
                            <a:schemeClr val="tx1">
                              <a:lumMod val="50000"/>
                            </a:schemeClr>
                          </a:solidFill>
                          <a:effectLst/>
                          <a:latin typeface="Times New Roman" panose="02020603050405020304" pitchFamily="18" charset="0"/>
                          <a:cs typeface="Times New Roman" panose="02020603050405020304" pitchFamily="18" charset="0"/>
                          <a:sym typeface="Arial"/>
                        </a:rPr>
                        <a:t>Giuộc</a:t>
                      </a:r>
                      <a:endParaRPr lang="en-SG" sz="3000" dirty="0">
                        <a:solidFill>
                          <a:schemeClr val="tx1">
                            <a:lumMod val="50000"/>
                          </a:schemeClr>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F8F1"/>
                    </a:solidFill>
                  </a:tcPr>
                </a:tc>
                <a:extLst>
                  <a:ext uri="{0D108BD9-81ED-4DB2-BD59-A6C34878D82A}">
                    <a16:rowId xmlns:a16="http://schemas.microsoft.com/office/drawing/2014/main" val="1448263366"/>
                  </a:ext>
                </a:extLst>
              </a:tr>
              <a:tr h="1019432">
                <a:tc gridSpan="2">
                  <a:txBody>
                    <a:bodyPr/>
                    <a:lstStyle/>
                    <a:p>
                      <a:pPr algn="just"/>
                      <a:r>
                        <a:rPr lang="en-US" sz="3000" b="1" u="none" strike="noStrike" cap="none" dirty="0" err="1">
                          <a:solidFill>
                            <a:schemeClr val="tx1">
                              <a:lumMod val="50000"/>
                            </a:schemeClr>
                          </a:solidFill>
                          <a:effectLst/>
                          <a:latin typeface="Times New Roman" panose="02020603050405020304" pitchFamily="18" charset="0"/>
                          <a:cs typeface="Times New Roman" panose="02020603050405020304" pitchFamily="18" charset="0"/>
                          <a:sym typeface="Arial"/>
                        </a:rPr>
                        <a:t>Điểm</a:t>
                      </a:r>
                      <a:r>
                        <a:rPr lang="en-US" sz="3000" b="1" u="none" strike="noStrike" cap="none" dirty="0">
                          <a:solidFill>
                            <a:schemeClr val="tx1">
                              <a:lumMod val="50000"/>
                            </a:schemeClr>
                          </a:solidFill>
                          <a:effectLst/>
                          <a:latin typeface="Times New Roman" panose="02020603050405020304" pitchFamily="18" charset="0"/>
                          <a:cs typeface="Times New Roman" panose="02020603050405020304" pitchFamily="18" charset="0"/>
                          <a:sym typeface="Arial"/>
                        </a:rPr>
                        <a:t> </a:t>
                      </a:r>
                      <a:r>
                        <a:rPr lang="en-US" sz="3000" b="1" u="none" strike="noStrike" cap="none" dirty="0" err="1">
                          <a:solidFill>
                            <a:schemeClr val="tx1">
                              <a:lumMod val="50000"/>
                            </a:schemeClr>
                          </a:solidFill>
                          <a:effectLst/>
                          <a:latin typeface="Times New Roman" panose="02020603050405020304" pitchFamily="18" charset="0"/>
                          <a:cs typeface="Times New Roman" panose="02020603050405020304" pitchFamily="18" charset="0"/>
                          <a:sym typeface="Arial"/>
                        </a:rPr>
                        <a:t>tương</a:t>
                      </a:r>
                      <a:r>
                        <a:rPr lang="en-US" sz="3000" b="1" u="none" strike="noStrike" cap="none" dirty="0">
                          <a:solidFill>
                            <a:schemeClr val="tx1">
                              <a:lumMod val="50000"/>
                            </a:schemeClr>
                          </a:solidFill>
                          <a:effectLst/>
                          <a:latin typeface="Times New Roman" panose="02020603050405020304" pitchFamily="18" charset="0"/>
                          <a:cs typeface="Times New Roman" panose="02020603050405020304" pitchFamily="18" charset="0"/>
                          <a:sym typeface="Arial"/>
                        </a:rPr>
                        <a:t> </a:t>
                      </a:r>
                      <a:r>
                        <a:rPr lang="en-US" sz="3000" b="1" u="none" strike="noStrike" cap="none" dirty="0" err="1">
                          <a:solidFill>
                            <a:schemeClr val="tx1">
                              <a:lumMod val="50000"/>
                            </a:schemeClr>
                          </a:solidFill>
                          <a:effectLst/>
                          <a:latin typeface="Times New Roman" panose="02020603050405020304" pitchFamily="18" charset="0"/>
                          <a:cs typeface="Times New Roman" panose="02020603050405020304" pitchFamily="18" charset="0"/>
                          <a:sym typeface="Arial"/>
                        </a:rPr>
                        <a:t>đồng</a:t>
                      </a:r>
                      <a:endParaRPr lang="en-SG" sz="3000" b="1" dirty="0">
                        <a:solidFill>
                          <a:schemeClr val="tx1">
                            <a:lumMod val="50000"/>
                          </a:schemeClr>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F1ED"/>
                    </a:solidFill>
                  </a:tcPr>
                </a:tc>
                <a:tc hMerge="1">
                  <a:txBody>
                    <a:bodyPr/>
                    <a:lstStyle/>
                    <a:p>
                      <a:endParaRPr lang="en-SG"/>
                    </a:p>
                  </a:txBody>
                  <a:tcPr/>
                </a:tc>
                <a:tc gridSpan="3">
                  <a:txBody>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lang="en-SG" sz="3000" b="0" i="0" u="none" strike="noStrike" cap="none" dirty="0">
                        <a:solidFill>
                          <a:schemeClr val="tx1">
                            <a:lumMod val="50000"/>
                          </a:schemeClr>
                        </a:solidFill>
                        <a:effectLst/>
                        <a:latin typeface="Times New Roman" panose="02020603050405020304" pitchFamily="18" charset="0"/>
                        <a:ea typeface="+mn-ea"/>
                        <a:cs typeface="Times New Roman" panose="02020603050405020304" pitchFamily="18" charset="0"/>
                        <a:sym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SG"/>
                    </a:p>
                  </a:txBody>
                  <a:tcPr/>
                </a:tc>
                <a:tc hMerge="1">
                  <a:txBody>
                    <a:bodyPr/>
                    <a:lstStyle/>
                    <a:p>
                      <a:endParaRPr lang="en-SG"/>
                    </a:p>
                  </a:txBody>
                  <a:tcPr/>
                </a:tc>
                <a:extLst>
                  <a:ext uri="{0D108BD9-81ED-4DB2-BD59-A6C34878D82A}">
                    <a16:rowId xmlns:a16="http://schemas.microsoft.com/office/drawing/2014/main" val="810217503"/>
                  </a:ext>
                </a:extLst>
              </a:tr>
              <a:tr h="1482811">
                <a:tc rowSpan="2">
                  <a:txBody>
                    <a:bodyPr/>
                    <a:lstStyle/>
                    <a:p>
                      <a:pPr algn="just"/>
                      <a:r>
                        <a:rPr lang="en-US" sz="3000" b="1" u="none" strike="noStrike" cap="none" dirty="0" err="1">
                          <a:solidFill>
                            <a:schemeClr val="tx1">
                              <a:lumMod val="50000"/>
                            </a:schemeClr>
                          </a:solidFill>
                          <a:effectLst/>
                          <a:latin typeface="Times New Roman" panose="02020603050405020304" pitchFamily="18" charset="0"/>
                          <a:cs typeface="Times New Roman" panose="02020603050405020304" pitchFamily="18" charset="0"/>
                          <a:sym typeface="Arial"/>
                        </a:rPr>
                        <a:t>Điểm</a:t>
                      </a:r>
                      <a:r>
                        <a:rPr lang="en-US" sz="3000" b="1" u="none" strike="noStrike" cap="none" dirty="0">
                          <a:solidFill>
                            <a:schemeClr val="tx1">
                              <a:lumMod val="50000"/>
                            </a:schemeClr>
                          </a:solidFill>
                          <a:effectLst/>
                          <a:latin typeface="Times New Roman" panose="02020603050405020304" pitchFamily="18" charset="0"/>
                          <a:cs typeface="Times New Roman" panose="02020603050405020304" pitchFamily="18" charset="0"/>
                          <a:sym typeface="Arial"/>
                        </a:rPr>
                        <a:t> </a:t>
                      </a:r>
                      <a:r>
                        <a:rPr lang="en-US" sz="3000" b="1" u="none" strike="noStrike" cap="none" dirty="0" err="1">
                          <a:solidFill>
                            <a:schemeClr val="tx1">
                              <a:lumMod val="50000"/>
                            </a:schemeClr>
                          </a:solidFill>
                          <a:effectLst/>
                          <a:latin typeface="Times New Roman" panose="02020603050405020304" pitchFamily="18" charset="0"/>
                          <a:cs typeface="Times New Roman" panose="02020603050405020304" pitchFamily="18" charset="0"/>
                          <a:sym typeface="Arial"/>
                        </a:rPr>
                        <a:t>khác</a:t>
                      </a:r>
                      <a:r>
                        <a:rPr lang="en-US" sz="3000" b="1" u="none" strike="noStrike" cap="none" dirty="0">
                          <a:solidFill>
                            <a:schemeClr val="tx1">
                              <a:lumMod val="50000"/>
                            </a:schemeClr>
                          </a:solidFill>
                          <a:effectLst/>
                          <a:latin typeface="Times New Roman" panose="02020603050405020304" pitchFamily="18" charset="0"/>
                          <a:cs typeface="Times New Roman" panose="02020603050405020304" pitchFamily="18" charset="0"/>
                          <a:sym typeface="Arial"/>
                        </a:rPr>
                        <a:t> </a:t>
                      </a:r>
                      <a:r>
                        <a:rPr lang="en-US" sz="3000" b="1" u="none" strike="noStrike" cap="none" dirty="0" err="1">
                          <a:solidFill>
                            <a:schemeClr val="tx1">
                              <a:lumMod val="50000"/>
                            </a:schemeClr>
                          </a:solidFill>
                          <a:effectLst/>
                          <a:latin typeface="Times New Roman" panose="02020603050405020304" pitchFamily="18" charset="0"/>
                          <a:cs typeface="Times New Roman" panose="02020603050405020304" pitchFamily="18" charset="0"/>
                          <a:sym typeface="Arial"/>
                        </a:rPr>
                        <a:t>biệt</a:t>
                      </a:r>
                      <a:endParaRPr lang="en-SG" sz="3000" b="1" dirty="0">
                        <a:solidFill>
                          <a:schemeClr val="tx1">
                            <a:lumMod val="50000"/>
                          </a:schemeClr>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F1ED"/>
                    </a:solidFill>
                  </a:tcPr>
                </a:tc>
                <a:tc>
                  <a:txBody>
                    <a:bodyPr/>
                    <a:lstStyle/>
                    <a:p>
                      <a:pPr algn="just"/>
                      <a:r>
                        <a:rPr lang="en-US" sz="3000" b="0" i="1" u="none" strike="noStrike" cap="none" dirty="0">
                          <a:solidFill>
                            <a:schemeClr val="tx1">
                              <a:lumMod val="50000"/>
                            </a:schemeClr>
                          </a:solidFill>
                          <a:effectLst/>
                          <a:latin typeface="Times New Roman" panose="02020603050405020304" pitchFamily="18" charset="0"/>
                          <a:cs typeface="Times New Roman" panose="02020603050405020304" pitchFamily="18" charset="0"/>
                          <a:sym typeface="Arial"/>
                        </a:rPr>
                        <a:t>Hoàn </a:t>
                      </a:r>
                      <a:r>
                        <a:rPr lang="en-US" sz="3000" b="0" i="1" u="none" strike="noStrike" cap="none" dirty="0" err="1">
                          <a:solidFill>
                            <a:schemeClr val="tx1">
                              <a:lumMod val="50000"/>
                            </a:schemeClr>
                          </a:solidFill>
                          <a:effectLst/>
                          <a:latin typeface="Times New Roman" panose="02020603050405020304" pitchFamily="18" charset="0"/>
                          <a:cs typeface="Times New Roman" panose="02020603050405020304" pitchFamily="18" charset="0"/>
                          <a:sym typeface="Arial"/>
                        </a:rPr>
                        <a:t>cảnh</a:t>
                      </a:r>
                      <a:r>
                        <a:rPr lang="en-US" sz="3000" b="0" i="1" u="none" strike="noStrike" cap="none" dirty="0">
                          <a:solidFill>
                            <a:schemeClr val="tx1">
                              <a:lumMod val="50000"/>
                            </a:schemeClr>
                          </a:solidFill>
                          <a:effectLst/>
                          <a:latin typeface="Times New Roman" panose="02020603050405020304" pitchFamily="18" charset="0"/>
                          <a:cs typeface="Times New Roman" panose="02020603050405020304" pitchFamily="18" charset="0"/>
                          <a:sym typeface="Arial"/>
                        </a:rPr>
                        <a:t> </a:t>
                      </a:r>
                      <a:r>
                        <a:rPr lang="en-US" sz="3000" b="0" i="1" u="none" strike="noStrike" cap="none" dirty="0" err="1">
                          <a:solidFill>
                            <a:schemeClr val="tx1">
                              <a:lumMod val="50000"/>
                            </a:schemeClr>
                          </a:solidFill>
                          <a:effectLst/>
                          <a:latin typeface="Times New Roman" panose="02020603050405020304" pitchFamily="18" charset="0"/>
                          <a:cs typeface="Times New Roman" panose="02020603050405020304" pitchFamily="18" charset="0"/>
                          <a:sym typeface="Arial"/>
                        </a:rPr>
                        <a:t>sáng</a:t>
                      </a:r>
                      <a:r>
                        <a:rPr lang="en-US" sz="3000" b="0" i="1" u="none" strike="noStrike" cap="none" dirty="0">
                          <a:solidFill>
                            <a:schemeClr val="tx1">
                              <a:lumMod val="50000"/>
                            </a:schemeClr>
                          </a:solidFill>
                          <a:effectLst/>
                          <a:latin typeface="Times New Roman" panose="02020603050405020304" pitchFamily="18" charset="0"/>
                          <a:cs typeface="Times New Roman" panose="02020603050405020304" pitchFamily="18" charset="0"/>
                          <a:sym typeface="Arial"/>
                        </a:rPr>
                        <a:t> </a:t>
                      </a:r>
                      <a:r>
                        <a:rPr lang="en-US" sz="3000" b="0" i="1" u="none" strike="noStrike" cap="none" dirty="0" err="1">
                          <a:solidFill>
                            <a:schemeClr val="tx1">
                              <a:lumMod val="50000"/>
                            </a:schemeClr>
                          </a:solidFill>
                          <a:effectLst/>
                          <a:latin typeface="Times New Roman" panose="02020603050405020304" pitchFamily="18" charset="0"/>
                          <a:cs typeface="Times New Roman" panose="02020603050405020304" pitchFamily="18" charset="0"/>
                          <a:sym typeface="Arial"/>
                        </a:rPr>
                        <a:t>tác</a:t>
                      </a:r>
                      <a:endParaRPr lang="en-SG" sz="3000" i="1" dirty="0">
                        <a:solidFill>
                          <a:schemeClr val="tx1">
                            <a:lumMod val="50000"/>
                          </a:schemeClr>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just"/>
                      <a:endParaRPr lang="en-SG" sz="3000" dirty="0">
                        <a:solidFill>
                          <a:schemeClr val="tx1">
                            <a:lumMod val="50000"/>
                          </a:schemeClr>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algn="just"/>
                      <a:endParaRPr lang="en-SG" sz="3000" dirty="0">
                        <a:solidFill>
                          <a:schemeClr val="tx1">
                            <a:lumMod val="50000"/>
                          </a:schemeClr>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44646359"/>
                  </a:ext>
                </a:extLst>
              </a:tr>
              <a:tr h="3336324">
                <a:tc vMerge="1">
                  <a:txBody>
                    <a:bodyPr/>
                    <a:lstStyle/>
                    <a:p>
                      <a:endParaRPr lang="en-SG" dirty="0"/>
                    </a:p>
                  </a:txBody>
                  <a:tcPr/>
                </a:tc>
                <a:tc>
                  <a:txBody>
                    <a:bodyPr/>
                    <a:lstStyle/>
                    <a:p>
                      <a:r>
                        <a:rPr lang="en-US" sz="3000" b="0" i="1" u="none" strike="noStrike" cap="none" dirty="0" err="1">
                          <a:solidFill>
                            <a:schemeClr val="tx1">
                              <a:lumMod val="50000"/>
                            </a:schemeClr>
                          </a:solidFill>
                          <a:effectLst/>
                          <a:latin typeface="Times New Roman" panose="02020603050405020304" pitchFamily="18" charset="0"/>
                          <a:cs typeface="Times New Roman" panose="02020603050405020304" pitchFamily="18" charset="0"/>
                          <a:sym typeface="Arial"/>
                        </a:rPr>
                        <a:t>Mục</a:t>
                      </a:r>
                      <a:r>
                        <a:rPr lang="en-US" sz="3000" b="0" i="1" u="none" strike="noStrike" cap="none" dirty="0">
                          <a:solidFill>
                            <a:schemeClr val="tx1">
                              <a:lumMod val="50000"/>
                            </a:schemeClr>
                          </a:solidFill>
                          <a:effectLst/>
                          <a:latin typeface="Times New Roman" panose="02020603050405020304" pitchFamily="18" charset="0"/>
                          <a:cs typeface="Times New Roman" panose="02020603050405020304" pitchFamily="18" charset="0"/>
                          <a:sym typeface="Arial"/>
                        </a:rPr>
                        <a:t> </a:t>
                      </a:r>
                      <a:r>
                        <a:rPr lang="en-US" sz="3000" b="0" i="1" u="none" strike="noStrike" cap="none" dirty="0" err="1">
                          <a:solidFill>
                            <a:schemeClr val="tx1">
                              <a:lumMod val="50000"/>
                            </a:schemeClr>
                          </a:solidFill>
                          <a:effectLst/>
                          <a:latin typeface="Times New Roman" panose="02020603050405020304" pitchFamily="18" charset="0"/>
                          <a:cs typeface="Times New Roman" panose="02020603050405020304" pitchFamily="18" charset="0"/>
                          <a:sym typeface="Arial"/>
                        </a:rPr>
                        <a:t>đích</a:t>
                      </a:r>
                      <a:r>
                        <a:rPr lang="en-US" sz="3000" b="0" i="1" u="none" strike="noStrike" cap="none" dirty="0">
                          <a:solidFill>
                            <a:schemeClr val="tx1">
                              <a:lumMod val="50000"/>
                            </a:schemeClr>
                          </a:solidFill>
                          <a:effectLst/>
                          <a:latin typeface="Times New Roman" panose="02020603050405020304" pitchFamily="18" charset="0"/>
                          <a:cs typeface="Times New Roman" panose="02020603050405020304" pitchFamily="18" charset="0"/>
                          <a:sym typeface="Arial"/>
                        </a:rPr>
                        <a:t> </a:t>
                      </a:r>
                      <a:r>
                        <a:rPr lang="en-US" sz="3000" b="0" i="1" u="none" strike="noStrike" cap="none" dirty="0" err="1">
                          <a:solidFill>
                            <a:schemeClr val="tx1">
                              <a:lumMod val="50000"/>
                            </a:schemeClr>
                          </a:solidFill>
                          <a:effectLst/>
                          <a:latin typeface="Times New Roman" panose="02020603050405020304" pitchFamily="18" charset="0"/>
                          <a:cs typeface="Times New Roman" panose="02020603050405020304" pitchFamily="18" charset="0"/>
                          <a:sym typeface="Arial"/>
                        </a:rPr>
                        <a:t>sáng</a:t>
                      </a:r>
                      <a:r>
                        <a:rPr lang="en-US" sz="3000" b="0" i="1" u="none" strike="noStrike" cap="none" dirty="0">
                          <a:solidFill>
                            <a:schemeClr val="tx1">
                              <a:lumMod val="50000"/>
                            </a:schemeClr>
                          </a:solidFill>
                          <a:effectLst/>
                          <a:latin typeface="Times New Roman" panose="02020603050405020304" pitchFamily="18" charset="0"/>
                          <a:cs typeface="Times New Roman" panose="02020603050405020304" pitchFamily="18" charset="0"/>
                          <a:sym typeface="Arial"/>
                        </a:rPr>
                        <a:t> </a:t>
                      </a:r>
                      <a:r>
                        <a:rPr lang="en-US" sz="3000" b="0" i="1" u="none" strike="noStrike" cap="none" dirty="0" err="1">
                          <a:solidFill>
                            <a:schemeClr val="tx1">
                              <a:lumMod val="50000"/>
                            </a:schemeClr>
                          </a:solidFill>
                          <a:effectLst/>
                          <a:latin typeface="Times New Roman" panose="02020603050405020304" pitchFamily="18" charset="0"/>
                          <a:cs typeface="Times New Roman" panose="02020603050405020304" pitchFamily="18" charset="0"/>
                          <a:sym typeface="Arial"/>
                        </a:rPr>
                        <a:t>tác</a:t>
                      </a:r>
                      <a:endParaRPr lang="en-SG" sz="3000" i="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just"/>
                      <a:endParaRPr lang="en-SG" sz="3000" dirty="0">
                        <a:solidFill>
                          <a:schemeClr val="tx1">
                            <a:lumMod val="50000"/>
                          </a:schemeClr>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en-SG" sz="3000" dirty="0">
                        <a:solidFill>
                          <a:schemeClr val="tx1">
                            <a:lumMod val="50000"/>
                          </a:schemeClr>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lang="en-SG" sz="3000" b="0" u="none" strike="noStrike" cap="none" dirty="0">
                        <a:solidFill>
                          <a:schemeClr val="tx1">
                            <a:lumMod val="50000"/>
                          </a:schemeClr>
                        </a:solidFill>
                        <a:effectLst/>
                        <a:latin typeface="Times New Roman" panose="02020603050405020304" pitchFamily="18" charset="0"/>
                        <a:cs typeface="Times New Roman" panose="02020603050405020304" pitchFamily="18" charset="0"/>
                        <a:sym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62747651"/>
                  </a:ext>
                </a:extLst>
              </a:tr>
            </a:tbl>
          </a:graphicData>
        </a:graphic>
      </p:graphicFrame>
      <p:sp>
        <p:nvSpPr>
          <p:cNvPr id="5" name="TextBox 4">
            <a:extLst>
              <a:ext uri="{FF2B5EF4-FFF2-40B4-BE49-F238E27FC236}">
                <a16:creationId xmlns:a16="http://schemas.microsoft.com/office/drawing/2014/main" id="{057424F2-DFF4-A118-0E3A-7DF46C4CBB3A}"/>
              </a:ext>
            </a:extLst>
          </p:cNvPr>
          <p:cNvSpPr txBox="1"/>
          <p:nvPr/>
        </p:nvSpPr>
        <p:spPr>
          <a:xfrm>
            <a:off x="2889250" y="1066969"/>
            <a:ext cx="9137650" cy="101566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đều</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được</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sáng</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tác</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trong</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thế</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kỉ</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XIX,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dưới</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chế</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độ</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phong</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kiến</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a:t>
            </a:r>
            <a:endParaRPr kumimoji="0" lang="en-SG"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8" name="TextBox 7">
            <a:extLst>
              <a:ext uri="{FF2B5EF4-FFF2-40B4-BE49-F238E27FC236}">
                <a16:creationId xmlns:a16="http://schemas.microsoft.com/office/drawing/2014/main" id="{ED584D0F-F90B-3571-9404-66E222D53DBC}"/>
              </a:ext>
            </a:extLst>
          </p:cNvPr>
          <p:cNvSpPr txBox="1"/>
          <p:nvPr/>
        </p:nvSpPr>
        <p:spPr>
          <a:xfrm>
            <a:off x="6864350" y="2133938"/>
            <a:ext cx="5162550" cy="101566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được</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sáng</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tác</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trong</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bối</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cảnh</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đất</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nước</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ta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đang</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bị</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Pháp</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tấn</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công</a:t>
            </a:r>
            <a:endParaRPr kumimoji="0" lang="en-SG"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0" name="TextBox 9">
            <a:extLst>
              <a:ext uri="{FF2B5EF4-FFF2-40B4-BE49-F238E27FC236}">
                <a16:creationId xmlns:a16="http://schemas.microsoft.com/office/drawing/2014/main" id="{9F31AD15-6D4D-0E6E-D27A-B247C00A3880}"/>
              </a:ext>
            </a:extLst>
          </p:cNvPr>
          <p:cNvSpPr txBox="1"/>
          <p:nvPr/>
        </p:nvSpPr>
        <p:spPr>
          <a:xfrm>
            <a:off x="2795428" y="3517899"/>
            <a:ext cx="3948272" cy="332398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tác</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giả</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muốn</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đem</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gương</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người</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xưa</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mà</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khuyên</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người</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ta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về</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cương</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thường</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đạo</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nghĩa</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bàn</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đạo</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làm</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người</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với</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quan</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niệm</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văn</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dĩ</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tải</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đạo</a:t>
            </a:r>
            <a:endParaRPr kumimoji="0" lang="en-SG"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2" name="TextBox 11">
            <a:extLst>
              <a:ext uri="{FF2B5EF4-FFF2-40B4-BE49-F238E27FC236}">
                <a16:creationId xmlns:a16="http://schemas.microsoft.com/office/drawing/2014/main" id="{B2FD4020-1C7B-C97E-56AF-8AA82F653DF2}"/>
              </a:ext>
            </a:extLst>
          </p:cNvPr>
          <p:cNvSpPr txBox="1"/>
          <p:nvPr/>
        </p:nvSpPr>
        <p:spPr>
          <a:xfrm>
            <a:off x="6819900" y="3501786"/>
            <a:ext cx="2614772" cy="286232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tác</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giả</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muốn</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thể</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hiện</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lòng</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yêu</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nước</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và</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phản</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đối</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sự</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xâm</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lăng</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của</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thực</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dân</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Pháp</a:t>
            </a:r>
            <a:endParaRPr kumimoji="0" lang="en-SG"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4" name="TextBox 13">
            <a:extLst>
              <a:ext uri="{FF2B5EF4-FFF2-40B4-BE49-F238E27FC236}">
                <a16:creationId xmlns:a16="http://schemas.microsoft.com/office/drawing/2014/main" id="{935D7F58-8301-982C-045C-B6A0BA3956D6}"/>
              </a:ext>
            </a:extLst>
          </p:cNvPr>
          <p:cNvSpPr txBox="1"/>
          <p:nvPr/>
        </p:nvSpPr>
        <p:spPr>
          <a:xfrm>
            <a:off x="9670335" y="3501955"/>
            <a:ext cx="2286001" cy="286232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tác</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giả</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ca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ngợi</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những</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người</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anh</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hùng</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áo</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vải</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đã</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hi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sinh</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vì</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đất</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nước</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a:t>
            </a:r>
            <a:endParaRPr kumimoji="0" lang="en-SG"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endParaRPr>
          </a:p>
        </p:txBody>
      </p:sp>
    </p:spTree>
    <p:extLst>
      <p:ext uri="{BB962C8B-B14F-4D97-AF65-F5344CB8AC3E}">
        <p14:creationId xmlns:p14="http://schemas.microsoft.com/office/powerpoint/2010/main" val="41803992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down)">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45" presetClass="entr" presetSubtype="0"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2000"/>
                                        <p:tgtEl>
                                          <p:spTgt spid="14"/>
                                        </p:tgtEl>
                                      </p:cBhvr>
                                    </p:animEffect>
                                    <p:anim calcmode="lin" valueType="num">
                                      <p:cBhvr>
                                        <p:cTn id="31" dur="2000" fill="hold"/>
                                        <p:tgtEl>
                                          <p:spTgt spid="14"/>
                                        </p:tgtEl>
                                        <p:attrNameLst>
                                          <p:attrName>ppt_w</p:attrName>
                                        </p:attrNameLst>
                                      </p:cBhvr>
                                      <p:tavLst>
                                        <p:tav tm="0" fmla="#ppt_w*sin(2.5*pi*$)">
                                          <p:val>
                                            <p:fltVal val="0"/>
                                          </p:val>
                                        </p:tav>
                                        <p:tav tm="100000">
                                          <p:val>
                                            <p:fltVal val="1"/>
                                          </p:val>
                                        </p:tav>
                                      </p:tavLst>
                                    </p:anim>
                                    <p:anim calcmode="lin" valueType="num">
                                      <p:cBhvr>
                                        <p:cTn id="32" dur="2000" fill="hold"/>
                                        <p:tgtEl>
                                          <p:spTgt spid="1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10" grpId="0"/>
      <p:bldP spid="12" grpId="0"/>
      <p:bldP spid="14"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3">
            <a:extLst>
              <a:ext uri="{FF2B5EF4-FFF2-40B4-BE49-F238E27FC236}">
                <a16:creationId xmlns:a16="http://schemas.microsoft.com/office/drawing/2014/main" id="{0BE7D836-A95F-0326-BF19-02D1DD9820A2}"/>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l="6689" t="14281" r="27176" b="1"/>
          <a:stretch/>
        </p:blipFill>
        <p:spPr>
          <a:xfrm>
            <a:off x="0" y="0"/>
            <a:ext cx="12192000" cy="6857999"/>
          </a:xfrm>
          <a:prstGeom prst="rect">
            <a:avLst/>
          </a:prstGeom>
        </p:spPr>
      </p:pic>
      <p:pic>
        <p:nvPicPr>
          <p:cNvPr id="2" name="图片 21" descr="07">
            <a:extLst>
              <a:ext uri="{FF2B5EF4-FFF2-40B4-BE49-F238E27FC236}">
                <a16:creationId xmlns:a16="http://schemas.microsoft.com/office/drawing/2014/main" id="{E73A7C86-7C8B-9165-CD26-129847BDF37C}"/>
              </a:ext>
            </a:extLst>
          </p:cNvPr>
          <p:cNvPicPr>
            <a:picLocks noChangeAspect="1"/>
          </p:cNvPicPr>
          <p:nvPr/>
        </p:nvPicPr>
        <p:blipFill rotWithShape="1">
          <a:blip r:embed="rId5"/>
          <a:srcRect l="-10079" r="54429" b="80000"/>
          <a:stretch/>
        </p:blipFill>
        <p:spPr>
          <a:xfrm flipH="1">
            <a:off x="-169608" y="-402772"/>
            <a:ext cx="2358625" cy="1270819"/>
          </a:xfrm>
          <a:prstGeom prst="rect">
            <a:avLst/>
          </a:prstGeom>
        </p:spPr>
      </p:pic>
      <p:pic>
        <p:nvPicPr>
          <p:cNvPr id="3" name="图片 21" descr="07">
            <a:extLst>
              <a:ext uri="{FF2B5EF4-FFF2-40B4-BE49-F238E27FC236}">
                <a16:creationId xmlns:a16="http://schemas.microsoft.com/office/drawing/2014/main" id="{429F3CEE-E8F9-6E34-81A5-D8FF1B817C69}"/>
              </a:ext>
            </a:extLst>
          </p:cNvPr>
          <p:cNvPicPr>
            <a:picLocks noChangeAspect="1"/>
          </p:cNvPicPr>
          <p:nvPr/>
        </p:nvPicPr>
        <p:blipFill rotWithShape="1">
          <a:blip r:embed="rId5"/>
          <a:srcRect l="360" t="19575" r="47586" b="62808"/>
          <a:stretch/>
        </p:blipFill>
        <p:spPr>
          <a:xfrm flipH="1">
            <a:off x="-378359" y="382171"/>
            <a:ext cx="2206225" cy="1119369"/>
          </a:xfrm>
          <a:prstGeom prst="rect">
            <a:avLst/>
          </a:prstGeom>
        </p:spPr>
      </p:pic>
      <p:cxnSp>
        <p:nvCxnSpPr>
          <p:cNvPr id="15" name="Google Shape;503;p21">
            <a:extLst>
              <a:ext uri="{FF2B5EF4-FFF2-40B4-BE49-F238E27FC236}">
                <a16:creationId xmlns:a16="http://schemas.microsoft.com/office/drawing/2014/main" id="{8CD74059-8B6E-04A9-0346-44B454088627}"/>
              </a:ext>
            </a:extLst>
          </p:cNvPr>
          <p:cNvCxnSpPr>
            <a:cxnSpLocks/>
          </p:cNvCxnSpPr>
          <p:nvPr/>
        </p:nvCxnSpPr>
        <p:spPr>
          <a:xfrm rot="5400000">
            <a:off x="3777233" y="-291495"/>
            <a:ext cx="1215243" cy="3352767"/>
          </a:xfrm>
          <a:prstGeom prst="bentConnector3">
            <a:avLst>
              <a:gd name="adj1" fmla="val 50000"/>
            </a:avLst>
          </a:prstGeom>
          <a:noFill/>
          <a:ln w="19050" cap="flat" cmpd="sng">
            <a:solidFill>
              <a:srgbClr val="F44B4B"/>
            </a:solidFill>
            <a:prstDash val="solid"/>
            <a:round/>
            <a:headEnd type="none" w="med" len="med"/>
            <a:tailEnd type="stealth" w="med" len="med"/>
          </a:ln>
        </p:spPr>
      </p:cxnSp>
      <p:cxnSp>
        <p:nvCxnSpPr>
          <p:cNvPr id="17" name="Google Shape;504;p21">
            <a:extLst>
              <a:ext uri="{FF2B5EF4-FFF2-40B4-BE49-F238E27FC236}">
                <a16:creationId xmlns:a16="http://schemas.microsoft.com/office/drawing/2014/main" id="{79753842-1EE3-E10E-8294-3401204CE549}"/>
              </a:ext>
            </a:extLst>
          </p:cNvPr>
          <p:cNvCxnSpPr>
            <a:cxnSpLocks/>
          </p:cNvCxnSpPr>
          <p:nvPr/>
        </p:nvCxnSpPr>
        <p:spPr>
          <a:xfrm rot="16200000" flipH="1">
            <a:off x="7129660" y="-291155"/>
            <a:ext cx="1215243" cy="3352087"/>
          </a:xfrm>
          <a:prstGeom prst="bentConnector3">
            <a:avLst>
              <a:gd name="adj1" fmla="val 50000"/>
            </a:avLst>
          </a:prstGeom>
          <a:noFill/>
          <a:ln w="19050" cap="flat" cmpd="sng">
            <a:solidFill>
              <a:srgbClr val="FEB01B"/>
            </a:solidFill>
            <a:prstDash val="solid"/>
            <a:round/>
            <a:headEnd type="none" w="med" len="med"/>
            <a:tailEnd type="stealth" w="med" len="med"/>
          </a:ln>
        </p:spPr>
      </p:cxnSp>
      <p:sp>
        <p:nvSpPr>
          <p:cNvPr id="18" name="Google Shape;495;p21">
            <a:extLst>
              <a:ext uri="{FF2B5EF4-FFF2-40B4-BE49-F238E27FC236}">
                <a16:creationId xmlns:a16="http://schemas.microsoft.com/office/drawing/2014/main" id="{3AF6C915-ED32-6712-0E8A-3112EA40BC26}"/>
              </a:ext>
            </a:extLst>
          </p:cNvPr>
          <p:cNvSpPr/>
          <p:nvPr/>
        </p:nvSpPr>
        <p:spPr>
          <a:xfrm>
            <a:off x="482599" y="2075673"/>
            <a:ext cx="5030305" cy="1431484"/>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chemeClr val="accent5">
              <a:lumMod val="40000"/>
              <a:lumOff val="60000"/>
            </a:schemeClr>
          </a:solidFill>
          <a:ln>
            <a:noFill/>
          </a:ln>
          <a:effectLst>
            <a:outerShdw blurRad="28575" dist="19050" dir="198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9" name="Google Shape;496;p21">
            <a:extLst>
              <a:ext uri="{FF2B5EF4-FFF2-40B4-BE49-F238E27FC236}">
                <a16:creationId xmlns:a16="http://schemas.microsoft.com/office/drawing/2014/main" id="{F9AA2697-898D-ECD7-5F72-D46A32334BC9}"/>
              </a:ext>
            </a:extLst>
          </p:cNvPr>
          <p:cNvSpPr txBox="1"/>
          <p:nvPr/>
        </p:nvSpPr>
        <p:spPr>
          <a:xfrm>
            <a:off x="431798" y="2531121"/>
            <a:ext cx="5081105" cy="703600"/>
          </a:xfrm>
          <a:prstGeom prst="rect">
            <a:avLst/>
          </a:prstGeom>
          <a:noFill/>
          <a:ln>
            <a:noFill/>
          </a:ln>
        </p:spPr>
        <p:txBody>
          <a:bodyPr spcFirstLastPara="1" wrap="square" lIns="121900" tIns="121900" rIns="121900" bIns="121900" anchor="ctr" anchorCtr="0">
            <a:noAutofit/>
          </a:bodyPr>
          <a:lstStyle/>
          <a:p>
            <a:pPr lvl="0" algn="ctr" defTabSz="1219140">
              <a:buClr>
                <a:srgbClr val="000000"/>
              </a:buClr>
              <a:defRPr/>
            </a:pPr>
            <a:r>
              <a:rPr lang="en-US" sz="3200" dirty="0" err="1" smtClean="0">
                <a:latin typeface="Times New Roman" panose="02020603050405020304" pitchFamily="18" charset="0"/>
                <a:cs typeface="Times New Roman" panose="02020603050405020304" pitchFamily="18" charset="0"/>
              </a:rPr>
              <a:t>Hành</a:t>
            </a:r>
            <a:r>
              <a:rPr lang="en-US" sz="3200" dirty="0" smtClean="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động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Lục</a:t>
            </a:r>
            <a:r>
              <a:rPr lang="en-US" sz="3200" dirty="0">
                <a:latin typeface="Times New Roman" panose="02020603050405020304" pitchFamily="18" charset="0"/>
                <a:cs typeface="Times New Roman" panose="02020603050405020304" pitchFamily="18" charset="0"/>
              </a:rPr>
              <a:t> Vân Tiên </a:t>
            </a:r>
            <a:r>
              <a:rPr lang="en-US" sz="3200" dirty="0" err="1">
                <a:latin typeface="Times New Roman" panose="02020603050405020304" pitchFamily="18" charset="0"/>
                <a:cs typeface="Times New Roman" panose="02020603050405020304" pitchFamily="18" charset="0"/>
              </a:rPr>
              <a:t>cứu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Kiều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Nguyệt</a:t>
            </a:r>
            <a:r>
              <a:rPr lang="en-US" sz="3200" dirty="0">
                <a:latin typeface="Times New Roman" panose="02020603050405020304" pitchFamily="18" charset="0"/>
                <a:cs typeface="Times New Roman" panose="02020603050405020304" pitchFamily="18" charset="0"/>
              </a:rPr>
              <a:t> Nga </a:t>
            </a:r>
            <a:endParaRPr kumimoji="0" sz="5400" b="1" i="0" u="none" strike="noStrike" kern="0" cap="none" spc="0" normalizeH="0" baseline="0" noProof="0" dirty="0">
              <a:ln>
                <a:noFill/>
              </a:ln>
              <a:solidFill>
                <a:srgbClr val="302F3D"/>
              </a:solidFill>
              <a:effectLst/>
              <a:uLnTx/>
              <a:uFillTx/>
              <a:latin typeface="Times New Roman" panose="02020603050405020304" pitchFamily="18" charset="0"/>
              <a:ea typeface="Covered By Your Grace"/>
              <a:cs typeface="Times New Roman" panose="02020603050405020304" pitchFamily="18" charset="0"/>
              <a:sym typeface="Covered By Your Grace"/>
            </a:endParaRPr>
          </a:p>
        </p:txBody>
      </p:sp>
      <p:sp>
        <p:nvSpPr>
          <p:cNvPr id="20" name="Google Shape;499;p21">
            <a:extLst>
              <a:ext uri="{FF2B5EF4-FFF2-40B4-BE49-F238E27FC236}">
                <a16:creationId xmlns:a16="http://schemas.microsoft.com/office/drawing/2014/main" id="{CC00EDCD-0EE6-07F7-F2B9-FB9AA1984B95}"/>
              </a:ext>
            </a:extLst>
          </p:cNvPr>
          <p:cNvSpPr/>
          <p:nvPr/>
        </p:nvSpPr>
        <p:spPr>
          <a:xfrm>
            <a:off x="7595682" y="1762297"/>
            <a:ext cx="4316916" cy="1106372"/>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chemeClr val="accent2">
              <a:lumMod val="20000"/>
              <a:lumOff val="80000"/>
            </a:schemeClr>
          </a:solidFill>
          <a:ln>
            <a:noFill/>
          </a:ln>
          <a:effectLst>
            <a:outerShdw blurRad="28575" dist="19050" dir="198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1" name="Google Shape;500;p21">
            <a:extLst>
              <a:ext uri="{FF2B5EF4-FFF2-40B4-BE49-F238E27FC236}">
                <a16:creationId xmlns:a16="http://schemas.microsoft.com/office/drawing/2014/main" id="{84E59399-7FED-68AC-1CB4-55D438D908CF}"/>
              </a:ext>
            </a:extLst>
          </p:cNvPr>
          <p:cNvSpPr txBox="1"/>
          <p:nvPr/>
        </p:nvSpPr>
        <p:spPr>
          <a:xfrm>
            <a:off x="7644157" y="2159406"/>
            <a:ext cx="4041861" cy="274002"/>
          </a:xfrm>
          <a:prstGeom prst="rect">
            <a:avLst/>
          </a:prstGeom>
          <a:noFill/>
          <a:ln>
            <a:noFill/>
          </a:ln>
        </p:spPr>
        <p:txBody>
          <a:bodyPr spcFirstLastPara="1" wrap="square" lIns="121900" tIns="121900" rIns="121900" bIns="121900" anchor="ctr" anchorCtr="0">
            <a:noAutofit/>
          </a:bodyPr>
          <a:lstStyle/>
          <a:p>
            <a:pPr lvl="0" algn="ctr" defTabSz="1219140">
              <a:buClr>
                <a:srgbClr val="000000"/>
              </a:buClr>
              <a:defRPr/>
            </a:pPr>
            <a:r>
              <a:rPr lang="en-US" sz="3200" dirty="0" smtClean="0">
                <a:latin typeface="Times New Roman" panose="02020603050405020304" pitchFamily="18" charset="0"/>
                <a:cs typeface="Times New Roman" panose="02020603050405020304" pitchFamily="18" charset="0"/>
              </a:rPr>
              <a:t>“</a:t>
            </a:r>
            <a:r>
              <a:rPr lang="en-US" sz="3200" dirty="0" err="1" smtClean="0">
                <a:latin typeface="Times New Roman" panose="02020603050405020304" pitchFamily="18" charset="0"/>
                <a:cs typeface="Times New Roman" panose="02020603050405020304" pitchFamily="18" charset="0"/>
              </a:rPr>
              <a:t>Trang</a:t>
            </a:r>
            <a:r>
              <a:rPr lang="en-US" sz="3200" dirty="0" smtClean="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dẹp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loạn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bài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thơ</a:t>
            </a:r>
            <a:r>
              <a:rPr lang="en-US" sz="3200"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Chạy</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giặc</a:t>
            </a:r>
            <a:endParaRPr kumimoji="0" sz="5400" b="1" i="0" u="none" strike="noStrike" kern="0" cap="none" spc="0" normalizeH="0" baseline="0" noProof="0" dirty="0">
              <a:ln>
                <a:noFill/>
              </a:ln>
              <a:solidFill>
                <a:srgbClr val="302F3D"/>
              </a:solidFill>
              <a:effectLst/>
              <a:uLnTx/>
              <a:uFillTx/>
              <a:latin typeface="Times New Roman" panose="02020603050405020304" pitchFamily="18" charset="0"/>
              <a:ea typeface="Covered By Your Grace"/>
              <a:cs typeface="Times New Roman" panose="02020603050405020304" pitchFamily="18" charset="0"/>
              <a:sym typeface="Covered By Your Grace"/>
            </a:endParaRPr>
          </a:p>
        </p:txBody>
      </p:sp>
      <p:sp>
        <p:nvSpPr>
          <p:cNvPr id="22" name="Google Shape;501;p21">
            <a:extLst>
              <a:ext uri="{FF2B5EF4-FFF2-40B4-BE49-F238E27FC236}">
                <a16:creationId xmlns:a16="http://schemas.microsoft.com/office/drawing/2014/main" id="{66D16543-1D89-E87C-DF71-672820B3BCF4}"/>
              </a:ext>
            </a:extLst>
          </p:cNvPr>
          <p:cNvSpPr/>
          <p:nvPr/>
        </p:nvSpPr>
        <p:spPr>
          <a:xfrm>
            <a:off x="3355222" y="265734"/>
            <a:ext cx="5412017" cy="865421"/>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rgbClr val="BF9000">
              <a:lumMod val="40000"/>
              <a:lumOff val="60000"/>
            </a:srgbClr>
          </a:solidFill>
          <a:ln>
            <a:noFill/>
          </a:ln>
          <a:effectLst>
            <a:outerShdw blurRad="28575" dist="19050" dir="198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3" name="Google Shape;502;p21">
            <a:extLst>
              <a:ext uri="{FF2B5EF4-FFF2-40B4-BE49-F238E27FC236}">
                <a16:creationId xmlns:a16="http://schemas.microsoft.com/office/drawing/2014/main" id="{F7C79E8E-9740-6F9A-1902-A7177A94C68D}"/>
              </a:ext>
            </a:extLst>
          </p:cNvPr>
          <p:cNvSpPr txBox="1"/>
          <p:nvPr/>
        </p:nvSpPr>
        <p:spPr>
          <a:xfrm>
            <a:off x="3227430" y="356140"/>
            <a:ext cx="5412000" cy="627600"/>
          </a:xfrm>
          <a:prstGeom prst="rect">
            <a:avLst/>
          </a:prstGeom>
          <a:noFill/>
          <a:ln>
            <a:noFill/>
          </a:ln>
        </p:spPr>
        <p:txBody>
          <a:bodyPr spcFirstLastPara="1" wrap="square" lIns="121900" tIns="121900" rIns="121900" bIns="121900" anchor="ctr" anchorCtr="0">
            <a:noAutofit/>
          </a:bodyPr>
          <a:lstStyle/>
          <a:p>
            <a:pPr lvl="0" algn="ctr" defTabSz="1219140">
              <a:buClr>
                <a:srgbClr val="000000"/>
              </a:buClr>
              <a:defRPr/>
            </a:pPr>
            <a:r>
              <a:rPr lang="en-US" sz="3200" b="1" dirty="0" err="1">
                <a:latin typeface="Times New Roman" panose="02020603050405020304" pitchFamily="18" charset="0"/>
                <a:cs typeface="Times New Roman" panose="02020603050405020304" pitchFamily="18" charset="0"/>
              </a:rPr>
              <a:t>Tình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cảm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cảm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xúc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của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của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tác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giả</a:t>
            </a:r>
            <a:r>
              <a:rPr lang="en-US" sz="3200" b="1" dirty="0">
                <a:latin typeface="Times New Roman" panose="02020603050405020304" pitchFamily="18" charset="0"/>
                <a:cs typeface="Times New Roman" panose="02020603050405020304" pitchFamily="18" charset="0"/>
              </a:rPr>
              <a:t> </a:t>
            </a:r>
            <a:endParaRPr kumimoji="0" sz="5400" b="1" i="0" u="none" strike="noStrike" kern="0" cap="none" spc="0" normalizeH="0" baseline="0" noProof="0" dirty="0">
              <a:ln>
                <a:noFill/>
              </a:ln>
              <a:solidFill>
                <a:srgbClr val="302F3D"/>
              </a:solidFill>
              <a:effectLst/>
              <a:uLnTx/>
              <a:uFillTx/>
              <a:latin typeface="Times New Roman" panose="02020603050405020304" pitchFamily="18" charset="0"/>
              <a:ea typeface="Covered By Your Grace"/>
              <a:cs typeface="Times New Roman" panose="02020603050405020304" pitchFamily="18" charset="0"/>
              <a:sym typeface="Covered By Your Grace"/>
            </a:endParaRPr>
          </a:p>
        </p:txBody>
      </p:sp>
      <p:sp>
        <p:nvSpPr>
          <p:cNvPr id="24" name="TextBox 23">
            <a:extLst>
              <a:ext uri="{FF2B5EF4-FFF2-40B4-BE49-F238E27FC236}">
                <a16:creationId xmlns:a16="http://schemas.microsoft.com/office/drawing/2014/main" id="{F5E840B1-7DFD-F5E9-F157-45CFF0450860}"/>
              </a:ext>
            </a:extLst>
          </p:cNvPr>
          <p:cNvSpPr txBox="1"/>
          <p:nvPr/>
        </p:nvSpPr>
        <p:spPr>
          <a:xfrm>
            <a:off x="724752" y="3637493"/>
            <a:ext cx="3826557" cy="1569660"/>
          </a:xfrm>
          <a:prstGeom prst="rect">
            <a:avLst/>
          </a:prstGeom>
          <a:noFill/>
        </p:spPr>
        <p:txBody>
          <a:bodyPr wrap="square">
            <a:spAutoFit/>
          </a:bodyPr>
          <a:lstStyle/>
          <a:p>
            <a:pPr lvl="0" algn="ctr" defTabSz="1219170">
              <a:buClr>
                <a:srgbClr val="000000"/>
              </a:buClr>
              <a:defRPr/>
            </a:pPr>
            <a:r>
              <a:rPr lang="en-US" sz="3200" dirty="0" smtClean="0">
                <a:latin typeface="Times New Roman" panose="02020603050405020304" pitchFamily="18" charset="0"/>
                <a:cs typeface="Times New Roman" panose="02020603050405020304" pitchFamily="18" charset="0"/>
              </a:rPr>
              <a:t>Ca </a:t>
            </a:r>
            <a:r>
              <a:rPr lang="en-US" sz="3200" dirty="0" err="1">
                <a:latin typeface="Times New Roman" panose="02020603050405020304" pitchFamily="18" charset="0"/>
                <a:cs typeface="Times New Roman" panose="02020603050405020304" pitchFamily="18" charset="0"/>
              </a:rPr>
              <a:t>ngợi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tài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năng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đức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độ</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một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vật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anh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hùng</a:t>
            </a:r>
            <a:r>
              <a:rPr lang="en-US" sz="3200" dirty="0">
                <a:latin typeface="Times New Roman" panose="02020603050405020304" pitchFamily="18" charset="0"/>
                <a:cs typeface="Times New Roman" panose="02020603050405020304" pitchFamily="18" charset="0"/>
              </a:rPr>
              <a:t>. </a:t>
            </a:r>
            <a:endParaRPr kumimoji="0" lang="en-SG" sz="66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25" name="TextBox 24">
            <a:extLst>
              <a:ext uri="{FF2B5EF4-FFF2-40B4-BE49-F238E27FC236}">
                <a16:creationId xmlns:a16="http://schemas.microsoft.com/office/drawing/2014/main" id="{0C86FBAE-143C-6990-68B8-913261C94548}"/>
              </a:ext>
            </a:extLst>
          </p:cNvPr>
          <p:cNvSpPr txBox="1"/>
          <p:nvPr/>
        </p:nvSpPr>
        <p:spPr>
          <a:xfrm>
            <a:off x="7387185" y="3092637"/>
            <a:ext cx="4955648" cy="3539430"/>
          </a:xfrm>
          <a:prstGeom prst="rect">
            <a:avLst/>
          </a:prstGeom>
          <a:noFill/>
        </p:spPr>
        <p:txBody>
          <a:bodyPr wrap="square">
            <a:spAutoFit/>
          </a:bodyPr>
          <a:lstStyle/>
          <a:p>
            <a:pPr lvl="0" algn="ctr">
              <a:defRPr/>
            </a:pPr>
            <a:r>
              <a:rPr lang="en-US" sz="3200" dirty="0" err="1" smtClean="0">
                <a:latin typeface="Times New Roman" panose="02020603050405020304" pitchFamily="18" charset="0"/>
                <a:cs typeface="Times New Roman" panose="02020603050405020304" pitchFamily="18" charset="0"/>
              </a:rPr>
              <a:t>Sự</a:t>
            </a:r>
            <a:r>
              <a:rPr lang="en-US" sz="3200" dirty="0" smtClean="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vọng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sự</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đợi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đến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mỏi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mòn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phần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oán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vấn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về</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sự</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vắng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bóng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những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trang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dẹp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loạn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hoàn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cảnh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nước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bị</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giày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xéo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dưới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gót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giày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xâm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lược</a:t>
            </a:r>
            <a:r>
              <a:rPr lang="en-US" sz="3200" dirty="0">
                <a:latin typeface="Times New Roman" panose="02020603050405020304" pitchFamily="18" charset="0"/>
                <a:cs typeface="Times New Roman" panose="02020603050405020304" pitchFamily="18" charset="0"/>
              </a:rPr>
              <a:t>. </a:t>
            </a:r>
            <a:endParaRPr kumimoji="0" lang="en-SG" sz="66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26" name="Freeform 4">
            <a:extLst>
              <a:ext uri="{FF2B5EF4-FFF2-40B4-BE49-F238E27FC236}">
                <a16:creationId xmlns:a16="http://schemas.microsoft.com/office/drawing/2014/main" id="{B4748F46-3D65-1B90-9E2B-95ADAB80CEA4}"/>
              </a:ext>
            </a:extLst>
          </p:cNvPr>
          <p:cNvSpPr/>
          <p:nvPr/>
        </p:nvSpPr>
        <p:spPr>
          <a:xfrm>
            <a:off x="4551310" y="4037155"/>
            <a:ext cx="2835875" cy="2966493"/>
          </a:xfrm>
          <a:custGeom>
            <a:avLst/>
            <a:gdLst/>
            <a:ahLst/>
            <a:cxnLst/>
            <a:rect l="l" t="t" r="r" b="b"/>
            <a:pathLst>
              <a:path w="3845468" h="4114800">
                <a:moveTo>
                  <a:pt x="0" y="0"/>
                </a:moveTo>
                <a:lnTo>
                  <a:pt x="3845468" y="0"/>
                </a:lnTo>
                <a:lnTo>
                  <a:pt x="3845468"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812800" rtl="0" eaLnBrk="1" fontAlgn="auto" latinLnBrk="0" hangingPunct="1">
              <a:lnSpc>
                <a:spcPct val="100000"/>
              </a:lnSpc>
              <a:spcBef>
                <a:spcPts val="0"/>
              </a:spcBef>
              <a:spcAft>
                <a:spcPts val="0"/>
              </a:spcAft>
              <a:buClr>
                <a:srgbClr val="000000"/>
              </a:buClr>
              <a:buSzTx/>
              <a:buFontTx/>
              <a:buNone/>
              <a:tabLst/>
              <a:defRPr/>
            </a:pPr>
            <a:endParaRPr kumimoji="0" lang="en-SG" sz="1600" b="0" i="0" u="none" strike="noStrike" kern="0" cap="none" spc="0" normalizeH="0" baseline="0" noProof="0">
              <a:ln>
                <a:noFill/>
              </a:ln>
              <a:solidFill>
                <a:prstClr val="black"/>
              </a:solidFill>
              <a:effectLst/>
              <a:uLnTx/>
              <a:uFillTx/>
              <a:latin typeface="Calibri"/>
              <a:cs typeface="Arial"/>
              <a:sym typeface="Arial"/>
            </a:endParaRPr>
          </a:p>
        </p:txBody>
      </p:sp>
    </p:spTree>
    <p:extLst>
      <p:ext uri="{BB962C8B-B14F-4D97-AF65-F5344CB8AC3E}">
        <p14:creationId xmlns:p14="http://schemas.microsoft.com/office/powerpoint/2010/main" val="126503998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down)">
                                      <p:cBhvr>
                                        <p:cTn id="13" dur="500"/>
                                        <p:tgtEl>
                                          <p:spTgt spid="22"/>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barn(inVertical)">
                                      <p:cBhvr>
                                        <p:cTn id="21" dur="500"/>
                                        <p:tgtEl>
                                          <p:spTgt spid="15"/>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barn(inVertical)">
                                      <p:cBhvr>
                                        <p:cTn id="24" dur="500"/>
                                        <p:tgtEl>
                                          <p:spTgt spid="19"/>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barn(inVertical)">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4">
                                            <p:txEl>
                                              <p:pRg st="0" end="0"/>
                                            </p:txEl>
                                          </p:spTgt>
                                        </p:tgtEl>
                                        <p:attrNameLst>
                                          <p:attrName>style.visibility</p:attrName>
                                        </p:attrNameLst>
                                      </p:cBhvr>
                                      <p:to>
                                        <p:strVal val="visible"/>
                                      </p:to>
                                    </p:set>
                                    <p:animEffect transition="in" filter="barn(inVertical)">
                                      <p:cBhvr>
                                        <p:cTn id="32" dur="500"/>
                                        <p:tgtEl>
                                          <p:spTgt spid="24">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barn(inVertical)">
                                      <p:cBhvr>
                                        <p:cTn id="37" dur="500"/>
                                        <p:tgtEl>
                                          <p:spTgt spid="17"/>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barn(inVertical)">
                                      <p:cBhvr>
                                        <p:cTn id="40" dur="500"/>
                                        <p:tgtEl>
                                          <p:spTgt spid="21"/>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barn(inVertical)">
                                      <p:cBhvr>
                                        <p:cTn id="43" dur="500"/>
                                        <p:tgtEl>
                                          <p:spTgt spid="20"/>
                                        </p:tgtEl>
                                      </p:cBhvr>
                                    </p:animEffect>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25">
                                            <p:txEl>
                                              <p:pRg st="0" end="0"/>
                                            </p:txEl>
                                          </p:spTgt>
                                        </p:tgtEl>
                                        <p:attrNameLst>
                                          <p:attrName>style.visibility</p:attrName>
                                        </p:attrNameLst>
                                      </p:cBhvr>
                                      <p:to>
                                        <p:strVal val="visible"/>
                                      </p:to>
                                    </p:set>
                                    <p:animEffect transition="in" filter="fade">
                                      <p:cBhvr>
                                        <p:cTn id="48" dur="1000"/>
                                        <p:tgtEl>
                                          <p:spTgt spid="25">
                                            <p:txEl>
                                              <p:pRg st="0" end="0"/>
                                            </p:txEl>
                                          </p:spTgt>
                                        </p:tgtEl>
                                      </p:cBhvr>
                                    </p:animEffect>
                                    <p:anim calcmode="lin" valueType="num">
                                      <p:cBhvr>
                                        <p:cTn id="49" dur="1000" fill="hold"/>
                                        <p:tgtEl>
                                          <p:spTgt spid="25">
                                            <p:txEl>
                                              <p:pRg st="0" end="0"/>
                                            </p:txEl>
                                          </p:spTgt>
                                        </p:tgtEl>
                                        <p:attrNameLst>
                                          <p:attrName>ppt_x</p:attrName>
                                        </p:attrNameLst>
                                      </p:cBhvr>
                                      <p:tavLst>
                                        <p:tav tm="0">
                                          <p:val>
                                            <p:strVal val="#ppt_x"/>
                                          </p:val>
                                        </p:tav>
                                        <p:tav tm="100000">
                                          <p:val>
                                            <p:strVal val="#ppt_x"/>
                                          </p:val>
                                        </p:tav>
                                      </p:tavLst>
                                    </p:anim>
                                    <p:anim calcmode="lin" valueType="num">
                                      <p:cBhvr>
                                        <p:cTn id="50" dur="1000" fill="hold"/>
                                        <p:tgtEl>
                                          <p:spTgt spid="2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p:bldP spid="20" grpId="0" animBg="1"/>
      <p:bldP spid="21" grpId="0"/>
      <p:bldP spid="22" grpId="0" animBg="1"/>
      <p:bldP spid="23" grpId="0"/>
      <p:bldP spid="26"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1F27339A-8844-3BAD-FB09-6C14A9D0C44A}"/>
              </a:ext>
            </a:extLst>
          </p:cNvPr>
          <p:cNvPicPr>
            <a:picLocks noChangeAspect="1"/>
          </p:cNvPicPr>
          <p:nvPr/>
        </p:nvPicPr>
        <p:blipFill>
          <a:blip r:embed="rId2"/>
          <a:stretch>
            <a:fillRect/>
          </a:stretch>
        </p:blipFill>
        <p:spPr>
          <a:xfrm>
            <a:off x="0" y="0"/>
            <a:ext cx="12192000" cy="6857999"/>
          </a:xfrm>
          <a:prstGeom prst="rect">
            <a:avLst/>
          </a:prstGeom>
        </p:spPr>
      </p:pic>
      <p:sp>
        <p:nvSpPr>
          <p:cNvPr id="3" name="椭圆 1">
            <a:extLst>
              <a:ext uri="{FF2B5EF4-FFF2-40B4-BE49-F238E27FC236}">
                <a16:creationId xmlns:a16="http://schemas.microsoft.com/office/drawing/2014/main" id="{9C54AD44-9BD0-25FC-6AC6-6CCDD263F868}"/>
              </a:ext>
            </a:extLst>
          </p:cNvPr>
          <p:cNvSpPr/>
          <p:nvPr/>
        </p:nvSpPr>
        <p:spPr>
          <a:xfrm>
            <a:off x="798195" y="-4284980"/>
            <a:ext cx="10446385" cy="10167620"/>
          </a:xfrm>
          <a:prstGeom prst="ellipse">
            <a:avLst/>
          </a:prstGeom>
          <a:solidFill>
            <a:schemeClr val="bg1">
              <a:alpha val="9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Arial"/>
            </a:endParaRPr>
          </a:p>
        </p:txBody>
      </p:sp>
      <p:grpSp>
        <p:nvGrpSpPr>
          <p:cNvPr id="5" name="组合 3">
            <a:extLst>
              <a:ext uri="{FF2B5EF4-FFF2-40B4-BE49-F238E27FC236}">
                <a16:creationId xmlns:a16="http://schemas.microsoft.com/office/drawing/2014/main" id="{CF8E00FD-B88B-A272-EB63-6F54B2DFE5A4}"/>
              </a:ext>
            </a:extLst>
          </p:cNvPr>
          <p:cNvGrpSpPr/>
          <p:nvPr/>
        </p:nvGrpSpPr>
        <p:grpSpPr>
          <a:xfrm>
            <a:off x="3538005" y="83903"/>
            <a:ext cx="5223510" cy="1108075"/>
            <a:chOff x="5575" y="1312"/>
            <a:chExt cx="8226" cy="1745"/>
          </a:xfrm>
        </p:grpSpPr>
        <p:pic>
          <p:nvPicPr>
            <p:cNvPr id="6" name="图片 10" descr="云朵边框">
              <a:extLst>
                <a:ext uri="{FF2B5EF4-FFF2-40B4-BE49-F238E27FC236}">
                  <a16:creationId xmlns:a16="http://schemas.microsoft.com/office/drawing/2014/main" id="{29254894-13BE-4749-FB5B-0DB335BBDF75}"/>
                </a:ext>
              </a:extLst>
            </p:cNvPr>
            <p:cNvPicPr>
              <a:picLocks noChangeAspect="1"/>
            </p:cNvPicPr>
            <p:nvPr/>
          </p:nvPicPr>
          <p:blipFill>
            <a:blip r:embed="rId3"/>
            <a:stretch>
              <a:fillRect/>
            </a:stretch>
          </p:blipFill>
          <p:spPr>
            <a:xfrm flipV="1">
              <a:off x="5575" y="1949"/>
              <a:ext cx="2130" cy="551"/>
            </a:xfrm>
            <a:prstGeom prst="rect">
              <a:avLst/>
            </a:prstGeom>
          </p:spPr>
        </p:pic>
        <p:pic>
          <p:nvPicPr>
            <p:cNvPr id="7" name="图片 11" descr="云朵边框">
              <a:extLst>
                <a:ext uri="{FF2B5EF4-FFF2-40B4-BE49-F238E27FC236}">
                  <a16:creationId xmlns:a16="http://schemas.microsoft.com/office/drawing/2014/main" id="{E6586046-753A-627E-DA6F-C392DBFBF146}"/>
                </a:ext>
              </a:extLst>
            </p:cNvPr>
            <p:cNvPicPr>
              <a:picLocks noChangeAspect="1"/>
            </p:cNvPicPr>
            <p:nvPr/>
          </p:nvPicPr>
          <p:blipFill>
            <a:blip r:embed="rId3"/>
            <a:stretch>
              <a:fillRect/>
            </a:stretch>
          </p:blipFill>
          <p:spPr>
            <a:xfrm flipH="1" flipV="1">
              <a:off x="11671" y="1949"/>
              <a:ext cx="2130" cy="551"/>
            </a:xfrm>
            <a:prstGeom prst="rect">
              <a:avLst/>
            </a:prstGeom>
          </p:spPr>
        </p:pic>
        <p:sp>
          <p:nvSpPr>
            <p:cNvPr id="8" name="文本框 5">
              <a:extLst>
                <a:ext uri="{FF2B5EF4-FFF2-40B4-BE49-F238E27FC236}">
                  <a16:creationId xmlns:a16="http://schemas.microsoft.com/office/drawing/2014/main" id="{999C7B2A-502D-BF86-37F3-716F4049CEA4}"/>
                </a:ext>
              </a:extLst>
            </p:cNvPr>
            <p:cNvSpPr txBox="1"/>
            <p:nvPr/>
          </p:nvSpPr>
          <p:spPr>
            <a:xfrm>
              <a:off x="6409" y="1312"/>
              <a:ext cx="6382" cy="1368"/>
            </a:xfrm>
            <a:prstGeom prst="rect">
              <a:avLst/>
            </a:prstGeom>
            <a:noFill/>
          </p:spPr>
          <p:txBody>
            <a:bodyPr wrap="square" rtlCol="0">
              <a:normAutofit fontScale="925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6600" b="0" i="0" u="none" strike="noStrike" kern="1200" cap="none" spc="0" normalizeH="0" baseline="0" noProof="0" dirty="0">
                <a:ln>
                  <a:noFill/>
                </a:ln>
                <a:solidFill>
                  <a:srgbClr val="000000"/>
                </a:solidFill>
                <a:effectLst/>
                <a:uLnTx/>
                <a:uFillTx/>
                <a:latin typeface="字魂71号-御守锦书" panose="00000500000000000000" charset="-122"/>
                <a:ea typeface="字魂71号-御守锦书" panose="00000500000000000000" charset="-122"/>
                <a:cs typeface="Arial"/>
              </a:endParaRPr>
            </a:p>
          </p:txBody>
        </p:sp>
        <p:cxnSp>
          <p:nvCxnSpPr>
            <p:cNvPr id="9" name="直接连接符 15">
              <a:extLst>
                <a:ext uri="{FF2B5EF4-FFF2-40B4-BE49-F238E27FC236}">
                  <a16:creationId xmlns:a16="http://schemas.microsoft.com/office/drawing/2014/main" id="{CB850836-1422-3790-5D77-62906832AE7A}"/>
                </a:ext>
              </a:extLst>
            </p:cNvPr>
            <p:cNvCxnSpPr/>
            <p:nvPr/>
          </p:nvCxnSpPr>
          <p:spPr>
            <a:xfrm>
              <a:off x="5949" y="3057"/>
              <a:ext cx="7511" cy="0"/>
            </a:xfrm>
            <a:prstGeom prst="line">
              <a:avLst/>
            </a:prstGeom>
            <a:ln>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 name="直接连接符 18">
              <a:extLst>
                <a:ext uri="{FF2B5EF4-FFF2-40B4-BE49-F238E27FC236}">
                  <a16:creationId xmlns:a16="http://schemas.microsoft.com/office/drawing/2014/main" id="{E18F8185-85BD-16CE-0D4C-7F1D994A28BE}"/>
                </a:ext>
              </a:extLst>
            </p:cNvPr>
            <p:cNvCxnSpPr/>
            <p:nvPr/>
          </p:nvCxnSpPr>
          <p:spPr>
            <a:xfrm>
              <a:off x="5949" y="1321"/>
              <a:ext cx="7511" cy="0"/>
            </a:xfrm>
            <a:prstGeom prst="line">
              <a:avLst/>
            </a:prstGeom>
            <a:ln>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grpSp>
      <p:pic>
        <p:nvPicPr>
          <p:cNvPr id="12" name="图片 9">
            <a:extLst>
              <a:ext uri="{FF2B5EF4-FFF2-40B4-BE49-F238E27FC236}">
                <a16:creationId xmlns:a16="http://schemas.microsoft.com/office/drawing/2014/main" id="{543F1969-5346-2CC1-9E95-6A1A0C0D2534}"/>
              </a:ext>
            </a:extLst>
          </p:cNvPr>
          <p:cNvPicPr>
            <a:picLocks noChangeAspect="1"/>
          </p:cNvPicPr>
          <p:nvPr/>
        </p:nvPicPr>
        <p:blipFill>
          <a:blip r:embed="rId4" cstate="screen"/>
          <a:stretch>
            <a:fillRect/>
          </a:stretch>
        </p:blipFill>
        <p:spPr>
          <a:xfrm>
            <a:off x="441026" y="-315067"/>
            <a:ext cx="2856610" cy="1633298"/>
          </a:xfrm>
          <a:prstGeom prst="rect">
            <a:avLst/>
          </a:prstGeom>
        </p:spPr>
      </p:pic>
      <p:pic>
        <p:nvPicPr>
          <p:cNvPr id="13" name="图片 10">
            <a:extLst>
              <a:ext uri="{FF2B5EF4-FFF2-40B4-BE49-F238E27FC236}">
                <a16:creationId xmlns:a16="http://schemas.microsoft.com/office/drawing/2014/main" id="{BC20FB8F-835E-57CF-F033-74665BE493C0}"/>
              </a:ext>
            </a:extLst>
          </p:cNvPr>
          <p:cNvPicPr>
            <a:picLocks noChangeAspect="1"/>
          </p:cNvPicPr>
          <p:nvPr/>
        </p:nvPicPr>
        <p:blipFill>
          <a:blip r:embed="rId4" cstate="screen"/>
          <a:stretch>
            <a:fillRect/>
          </a:stretch>
        </p:blipFill>
        <p:spPr>
          <a:xfrm>
            <a:off x="9012828" y="-169370"/>
            <a:ext cx="2856610" cy="1633298"/>
          </a:xfrm>
          <a:prstGeom prst="rect">
            <a:avLst/>
          </a:prstGeom>
        </p:spPr>
      </p:pic>
      <p:pic>
        <p:nvPicPr>
          <p:cNvPr id="14" name="图片 31">
            <a:extLst>
              <a:ext uri="{FF2B5EF4-FFF2-40B4-BE49-F238E27FC236}">
                <a16:creationId xmlns:a16="http://schemas.microsoft.com/office/drawing/2014/main" id="{CCD23383-7AC0-06DF-E243-BC0E8D6D9FDA}"/>
              </a:ext>
            </a:extLst>
          </p:cNvPr>
          <p:cNvPicPr>
            <a:picLocks noChangeAspect="1"/>
          </p:cNvPicPr>
          <p:nvPr/>
        </p:nvPicPr>
        <p:blipFill rotWithShape="1">
          <a:blip r:embed="rId5" cstate="screen"/>
          <a:srcRect/>
          <a:stretch>
            <a:fillRect/>
          </a:stretch>
        </p:blipFill>
        <p:spPr>
          <a:xfrm>
            <a:off x="2241083" y="501582"/>
            <a:ext cx="1465077" cy="1348240"/>
          </a:xfrm>
          <a:prstGeom prst="rect">
            <a:avLst/>
          </a:prstGeom>
        </p:spPr>
      </p:pic>
      <p:pic>
        <p:nvPicPr>
          <p:cNvPr id="20" name="Picture 19" descr="White lines in the sky&#10;&#10;Description automatically generated">
            <a:extLst>
              <a:ext uri="{FF2B5EF4-FFF2-40B4-BE49-F238E27FC236}">
                <a16:creationId xmlns:a16="http://schemas.microsoft.com/office/drawing/2014/main" id="{5CB9073B-2F3E-4742-70BB-379508B1F96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6215" y="-514006"/>
            <a:ext cx="10178144" cy="7321982"/>
          </a:xfrm>
          <a:prstGeom prst="rect">
            <a:avLst/>
          </a:prstGeom>
        </p:spPr>
      </p:pic>
      <p:sp>
        <p:nvSpPr>
          <p:cNvPr id="16" name="矩形 15">
            <a:extLst>
              <a:ext uri="{FF2B5EF4-FFF2-40B4-BE49-F238E27FC236}">
                <a16:creationId xmlns:a16="http://schemas.microsoft.com/office/drawing/2014/main" id="{EF463386-6732-6362-9D53-65201B9E1467}"/>
              </a:ext>
            </a:extLst>
          </p:cNvPr>
          <p:cNvSpPr/>
          <p:nvPr/>
        </p:nvSpPr>
        <p:spPr>
          <a:xfrm>
            <a:off x="5622667" y="203142"/>
            <a:ext cx="1071809" cy="918811"/>
          </a:xfrm>
          <a:prstGeom prst="rect">
            <a:avLst/>
          </a:prstGeom>
          <a:solidFill>
            <a:srgbClr val="394D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a:ln>
                  <a:noFill/>
                </a:ln>
                <a:solidFill>
                  <a:prstClr val="white"/>
                </a:solidFill>
                <a:effectLst/>
                <a:uLnTx/>
                <a:uFillTx/>
                <a:latin typeface="Arial"/>
                <a:ea typeface="微软雅黑"/>
                <a:cs typeface="Arial"/>
              </a:rPr>
              <a:t>4</a:t>
            </a:r>
            <a:endParaRPr kumimoji="0" lang="zh-CN" altLang="en-US" sz="5400" b="1" i="0" u="none" strike="noStrike" kern="1200" cap="none" spc="0" normalizeH="0" baseline="0" noProof="0" dirty="0">
              <a:ln>
                <a:noFill/>
              </a:ln>
              <a:solidFill>
                <a:prstClr val="white"/>
              </a:solidFill>
              <a:effectLst/>
              <a:uLnTx/>
              <a:uFillTx/>
              <a:latin typeface="Arial"/>
              <a:ea typeface="微软雅黑"/>
              <a:cs typeface="Arial"/>
            </a:endParaRPr>
          </a:p>
        </p:txBody>
      </p:sp>
      <p:sp>
        <p:nvSpPr>
          <p:cNvPr id="17" name="TextBox 16">
            <a:extLst>
              <a:ext uri="{FF2B5EF4-FFF2-40B4-BE49-F238E27FC236}">
                <a16:creationId xmlns:a16="http://schemas.microsoft.com/office/drawing/2014/main" id="{74E2E854-FA4D-2792-5F3C-70F16C6F86B1}"/>
              </a:ext>
            </a:extLst>
          </p:cNvPr>
          <p:cNvSpPr txBox="1"/>
          <p:nvPr/>
        </p:nvSpPr>
        <p:spPr>
          <a:xfrm>
            <a:off x="3100321" y="1653787"/>
            <a:ext cx="6754885" cy="2308324"/>
          </a:xfrm>
          <a:prstGeom prst="rect">
            <a:avLst/>
          </a:prstGeom>
          <a:noFill/>
        </p:spPr>
        <p:txBody>
          <a:bodyPr wrap="square">
            <a:spAutoFit/>
          </a:bodyPr>
          <a:lstStyle/>
          <a:p>
            <a:pPr algn="ctr"/>
            <a:r>
              <a:rPr lang="en-US" sz="7200" b="1" dirty="0" err="1">
                <a:latin typeface="Times New Roman" panose="02020603050405020304" pitchFamily="18" charset="0"/>
                <a:cs typeface="Times New Roman" panose="02020603050405020304" pitchFamily="18" charset="0"/>
              </a:rPr>
              <a:t>Khái</a:t>
            </a:r>
            <a:r>
              <a:rPr lang="en-US" sz="7200" b="1" dirty="0">
                <a:latin typeface="Times New Roman" panose="02020603050405020304" pitchFamily="18" charset="0"/>
                <a:cs typeface="Times New Roman" panose="02020603050405020304" pitchFamily="18" charset="0"/>
              </a:rPr>
              <a:t> </a:t>
            </a:r>
            <a:r>
              <a:rPr lang="en-US" sz="7200" b="1" dirty="0" err="1">
                <a:latin typeface="Times New Roman" panose="02020603050405020304" pitchFamily="18" charset="0"/>
                <a:cs typeface="Times New Roman" panose="02020603050405020304" pitchFamily="18" charset="0"/>
              </a:rPr>
              <a:t>quát</a:t>
            </a:r>
            <a:r>
              <a:rPr lang="en-US" sz="7200" b="1" dirty="0">
                <a:latin typeface="Times New Roman" panose="02020603050405020304" pitchFamily="18" charset="0"/>
                <a:cs typeface="Times New Roman" panose="02020603050405020304" pitchFamily="18" charset="0"/>
              </a:rPr>
              <a:t> </a:t>
            </a:r>
            <a:r>
              <a:rPr lang="en-US" sz="7200" b="1" dirty="0" err="1">
                <a:latin typeface="Times New Roman" panose="02020603050405020304" pitchFamily="18" charset="0"/>
                <a:cs typeface="Times New Roman" panose="02020603050405020304" pitchFamily="18" charset="0"/>
              </a:rPr>
              <a:t>đặc</a:t>
            </a:r>
            <a:r>
              <a:rPr lang="en-US" sz="7200" b="1" dirty="0">
                <a:latin typeface="Times New Roman" panose="02020603050405020304" pitchFamily="18" charset="0"/>
                <a:cs typeface="Times New Roman" panose="02020603050405020304" pitchFamily="18" charset="0"/>
              </a:rPr>
              <a:t> </a:t>
            </a:r>
            <a:r>
              <a:rPr lang="en-US" sz="7200" b="1" dirty="0" err="1">
                <a:latin typeface="Times New Roman" panose="02020603050405020304" pitchFamily="18" charset="0"/>
                <a:cs typeface="Times New Roman" panose="02020603050405020304" pitchFamily="18" charset="0"/>
              </a:rPr>
              <a:t>điểm</a:t>
            </a:r>
            <a:r>
              <a:rPr lang="en-US" sz="7200" b="1" dirty="0">
                <a:latin typeface="Times New Roman" panose="02020603050405020304" pitchFamily="18" charset="0"/>
                <a:cs typeface="Times New Roman" panose="02020603050405020304" pitchFamily="18" charset="0"/>
              </a:rPr>
              <a:t> </a:t>
            </a:r>
            <a:r>
              <a:rPr lang="en-US" sz="7200" b="1" dirty="0" err="1">
                <a:latin typeface="Times New Roman" panose="02020603050405020304" pitchFamily="18" charset="0"/>
                <a:cs typeface="Times New Roman" panose="02020603050405020304" pitchFamily="18" charset="0"/>
              </a:rPr>
              <a:t>thể</a:t>
            </a:r>
            <a:r>
              <a:rPr lang="en-US" sz="7200" b="1" dirty="0">
                <a:latin typeface="Times New Roman" panose="02020603050405020304" pitchFamily="18" charset="0"/>
                <a:cs typeface="Times New Roman" panose="02020603050405020304" pitchFamily="18" charset="0"/>
              </a:rPr>
              <a:t> </a:t>
            </a:r>
            <a:r>
              <a:rPr lang="en-US" sz="7200" b="1" dirty="0" err="1">
                <a:latin typeface="Times New Roman" panose="02020603050405020304" pitchFamily="18" charset="0"/>
                <a:cs typeface="Times New Roman" panose="02020603050405020304" pitchFamily="18" charset="0"/>
              </a:rPr>
              <a:t>loại</a:t>
            </a:r>
            <a:r>
              <a:rPr lang="en-US" sz="7200" b="1" dirty="0">
                <a:latin typeface="Times New Roman" panose="02020603050405020304" pitchFamily="18" charset="0"/>
                <a:cs typeface="Times New Roman" panose="02020603050405020304" pitchFamily="18" charset="0"/>
              </a:rPr>
              <a:t> </a:t>
            </a:r>
            <a:endParaRPr lang="en-SG" sz="7200" dirty="0">
              <a:latin typeface="Times New Roman" panose="02020603050405020304" pitchFamily="18" charset="0"/>
              <a:cs typeface="Times New Roman" panose="02020603050405020304" pitchFamily="18" charset="0"/>
            </a:endParaRPr>
          </a:p>
        </p:txBody>
      </p:sp>
      <p:pic>
        <p:nvPicPr>
          <p:cNvPr id="2" name="Picture 1" descr="A close-up of a branch&#10;&#10;Description automatically generated">
            <a:extLst>
              <a:ext uri="{FF2B5EF4-FFF2-40B4-BE49-F238E27FC236}">
                <a16:creationId xmlns:a16="http://schemas.microsoft.com/office/drawing/2014/main" id="{4496770F-0969-53DC-2210-14244BC4F04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1"/>
            <a:ext cx="2973622" cy="4301328"/>
          </a:xfrm>
          <a:prstGeom prst="rect">
            <a:avLst/>
          </a:prstGeom>
        </p:spPr>
      </p:pic>
      <p:pic>
        <p:nvPicPr>
          <p:cNvPr id="4" name="Picture 3" descr="A person in a red hat and brown coat holding a stick&#10;&#10;Description automatically generated">
            <a:extLst>
              <a:ext uri="{FF2B5EF4-FFF2-40B4-BE49-F238E27FC236}">
                <a16:creationId xmlns:a16="http://schemas.microsoft.com/office/drawing/2014/main" id="{7394FBD6-C58A-EFE9-3930-0D4BE02B04C2}"/>
              </a:ext>
            </a:extLst>
          </p:cNvPr>
          <p:cNvPicPr>
            <a:picLocks noChangeAspect="1"/>
          </p:cNvPicPr>
          <p:nvPr/>
        </p:nvPicPr>
        <p:blipFill rotWithShape="1">
          <a:blip r:embed="rId8"/>
          <a:srcRect l="45894" b="9131"/>
          <a:stretch/>
        </p:blipFill>
        <p:spPr>
          <a:xfrm>
            <a:off x="9128867" y="2284822"/>
            <a:ext cx="4004217" cy="4763036"/>
          </a:xfrm>
          <a:prstGeom prst="rect">
            <a:avLst/>
          </a:prstGeom>
        </p:spPr>
      </p:pic>
      <p:pic>
        <p:nvPicPr>
          <p:cNvPr id="11" name="Picture 10" descr="A group of men fighting with swords&#10;&#10;Description automatically generated">
            <a:extLst>
              <a:ext uri="{FF2B5EF4-FFF2-40B4-BE49-F238E27FC236}">
                <a16:creationId xmlns:a16="http://schemas.microsoft.com/office/drawing/2014/main" id="{3D9EE069-8255-84B6-9E1A-1AA549661DB7}"/>
              </a:ext>
            </a:extLst>
          </p:cNvPr>
          <p:cNvPicPr>
            <a:picLocks noChangeAspect="1"/>
          </p:cNvPicPr>
          <p:nvPr/>
        </p:nvPicPr>
        <p:blipFill>
          <a:blip r:embed="rId9"/>
          <a:stretch>
            <a:fillRect/>
          </a:stretch>
        </p:blipFill>
        <p:spPr>
          <a:xfrm>
            <a:off x="0" y="2986841"/>
            <a:ext cx="5444513" cy="3856147"/>
          </a:xfrm>
          <a:prstGeom prst="rect">
            <a:avLst/>
          </a:prstGeom>
        </p:spPr>
      </p:pic>
      <p:pic>
        <p:nvPicPr>
          <p:cNvPr id="23" name="图片 18">
            <a:extLst>
              <a:ext uri="{FF2B5EF4-FFF2-40B4-BE49-F238E27FC236}">
                <a16:creationId xmlns:a16="http://schemas.microsoft.com/office/drawing/2014/main" id="{EF1DB2B3-8615-63B6-DCC4-7ED0F212E9D0}"/>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30522" t="44006" r="28149" b="-1"/>
          <a:stretch/>
        </p:blipFill>
        <p:spPr>
          <a:xfrm flipH="1">
            <a:off x="4582230" y="4273960"/>
            <a:ext cx="5375373" cy="2710863"/>
          </a:xfrm>
          <a:prstGeom prst="rect">
            <a:avLst/>
          </a:prstGeom>
        </p:spPr>
      </p:pic>
      <p:pic>
        <p:nvPicPr>
          <p:cNvPr id="24" name="图片 5">
            <a:extLst>
              <a:ext uri="{FF2B5EF4-FFF2-40B4-BE49-F238E27FC236}">
                <a16:creationId xmlns:a16="http://schemas.microsoft.com/office/drawing/2014/main" id="{0CE12638-F255-1529-BCE3-835AB6CD9D8E}"/>
              </a:ext>
            </a:extLst>
          </p:cNvPr>
          <p:cNvPicPr>
            <a:picLocks noChangeAspect="1"/>
          </p:cNvPicPr>
          <p:nvPr/>
        </p:nvPicPr>
        <p:blipFill rotWithShape="1">
          <a:blip r:embed="rId11">
            <a:extLst>
              <a:ext uri="{28A0092B-C50C-407E-A947-70E740481C1C}">
                <a14:useLocalDpi xmlns:a14="http://schemas.microsoft.com/office/drawing/2010/main"/>
              </a:ext>
            </a:extLst>
          </a:blip>
          <a:srcRect r="12117" b="34072"/>
          <a:stretch/>
        </p:blipFill>
        <p:spPr>
          <a:xfrm>
            <a:off x="0" y="4347288"/>
            <a:ext cx="12178386" cy="2530713"/>
          </a:xfrm>
          <a:prstGeom prst="rect">
            <a:avLst/>
          </a:prstGeom>
        </p:spPr>
      </p:pic>
      <p:pic>
        <p:nvPicPr>
          <p:cNvPr id="25" name="图片 18">
            <a:extLst>
              <a:ext uri="{FF2B5EF4-FFF2-40B4-BE49-F238E27FC236}">
                <a16:creationId xmlns:a16="http://schemas.microsoft.com/office/drawing/2014/main" id="{EEDA92F6-EF45-A027-0279-5D6A1D4927AD}"/>
              </a:ext>
            </a:extLst>
          </p:cNvPr>
          <p:cNvPicPr>
            <a:picLocks noChangeAspect="1"/>
          </p:cNvPicPr>
          <p:nvPr/>
        </p:nvPicPr>
        <p:blipFill rotWithShape="1">
          <a:blip r:embed="rId12" cstate="hqprint">
            <a:extLst>
              <a:ext uri="{28A0092B-C50C-407E-A947-70E740481C1C}">
                <a14:useLocalDpi xmlns:a14="http://schemas.microsoft.com/office/drawing/2010/main" val="0"/>
              </a:ext>
            </a:extLst>
          </a:blip>
          <a:srcRect l="7339" t="48628" r="73602"/>
          <a:stretch/>
        </p:blipFill>
        <p:spPr>
          <a:xfrm>
            <a:off x="0" y="5273040"/>
            <a:ext cx="1585058" cy="1590408"/>
          </a:xfrm>
          <a:prstGeom prst="rect">
            <a:avLst/>
          </a:prstGeom>
        </p:spPr>
      </p:pic>
      <p:pic>
        <p:nvPicPr>
          <p:cNvPr id="26" name="图片 21" descr="07">
            <a:extLst>
              <a:ext uri="{FF2B5EF4-FFF2-40B4-BE49-F238E27FC236}">
                <a16:creationId xmlns:a16="http://schemas.microsoft.com/office/drawing/2014/main" id="{1DCD1877-CC23-51E1-FA9C-4C7B796BDA84}"/>
              </a:ext>
            </a:extLst>
          </p:cNvPr>
          <p:cNvPicPr>
            <a:picLocks noChangeAspect="1"/>
          </p:cNvPicPr>
          <p:nvPr/>
        </p:nvPicPr>
        <p:blipFill>
          <a:blip r:embed="rId13"/>
          <a:srcRect r="54430" b="60000"/>
          <a:stretch>
            <a:fillRect/>
          </a:stretch>
        </p:blipFill>
        <p:spPr>
          <a:xfrm flipH="1">
            <a:off x="10578622" y="203142"/>
            <a:ext cx="1831046" cy="2409582"/>
          </a:xfrm>
          <a:prstGeom prst="rect">
            <a:avLst/>
          </a:prstGeom>
        </p:spPr>
      </p:pic>
    </p:spTree>
    <p:extLst>
      <p:ext uri="{BB962C8B-B14F-4D97-AF65-F5344CB8AC3E}">
        <p14:creationId xmlns:p14="http://schemas.microsoft.com/office/powerpoint/2010/main" val="5115117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barn(inVertical)">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barn(inVertical)">
                                      <p:cBhvr>
                                        <p:cTn id="3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6" grpId="0" animBg="1"/>
      <p:bldP spid="17"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8E916E28-FF6C-081C-CEEA-50699200E970}"/>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7D37B9D3-EF2A-A21B-DC9C-FAC9529861F3}"/>
              </a:ext>
            </a:extLst>
          </p:cNvPr>
          <p:cNvSpPr txBox="1"/>
          <p:nvPr/>
        </p:nvSpPr>
        <p:spPr>
          <a:xfrm>
            <a:off x="2397768" y="0"/>
            <a:ext cx="7181661" cy="752065"/>
          </a:xfrm>
          <a:prstGeom prst="rect">
            <a:avLst/>
          </a:prstGeom>
          <a:solidFill>
            <a:srgbClr val="C8B596"/>
          </a:solidFill>
        </p:spPr>
        <p:txBody>
          <a:bodyPr wrap="square">
            <a:spAutoFit/>
          </a:bodyPr>
          <a:lstStyle/>
          <a:p>
            <a:pPr algn="just">
              <a:lnSpc>
                <a:spcPct val="150000"/>
              </a:lnSpc>
              <a:spcAft>
                <a:spcPts val="800"/>
              </a:spcAft>
            </a:pP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4.1. </a:t>
            </a:r>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Khái</a:t>
            </a: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quát</a:t>
            </a: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đặc</a:t>
            </a: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truyện</a:t>
            </a: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Nôm</a:t>
            </a:r>
            <a:endParaRPr lang="en-SG" sz="3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图片 21" descr="07">
            <a:extLst>
              <a:ext uri="{FF2B5EF4-FFF2-40B4-BE49-F238E27FC236}">
                <a16:creationId xmlns:a16="http://schemas.microsoft.com/office/drawing/2014/main" id="{E73A7C86-7C8B-9165-CD26-129847BDF37C}"/>
              </a:ext>
            </a:extLst>
          </p:cNvPr>
          <p:cNvPicPr>
            <a:picLocks noChangeAspect="1"/>
          </p:cNvPicPr>
          <p:nvPr/>
        </p:nvPicPr>
        <p:blipFill rotWithShape="1">
          <a:blip r:embed="rId3"/>
          <a:srcRect l="-10079" r="54429" b="80000"/>
          <a:stretch/>
        </p:blipFill>
        <p:spPr>
          <a:xfrm flipH="1">
            <a:off x="-169608" y="-402772"/>
            <a:ext cx="2358625" cy="1270819"/>
          </a:xfrm>
          <a:prstGeom prst="rect">
            <a:avLst/>
          </a:prstGeom>
        </p:spPr>
      </p:pic>
      <p:pic>
        <p:nvPicPr>
          <p:cNvPr id="3" name="图片 21" descr="07">
            <a:extLst>
              <a:ext uri="{FF2B5EF4-FFF2-40B4-BE49-F238E27FC236}">
                <a16:creationId xmlns:a16="http://schemas.microsoft.com/office/drawing/2014/main" id="{429F3CEE-E8F9-6E34-81A5-D8FF1B817C69}"/>
              </a:ext>
            </a:extLst>
          </p:cNvPr>
          <p:cNvPicPr>
            <a:picLocks noChangeAspect="1"/>
          </p:cNvPicPr>
          <p:nvPr/>
        </p:nvPicPr>
        <p:blipFill rotWithShape="1">
          <a:blip r:embed="rId3"/>
          <a:srcRect l="360" t="19575" r="47586" b="62808"/>
          <a:stretch/>
        </p:blipFill>
        <p:spPr>
          <a:xfrm flipH="1">
            <a:off x="-378359" y="382171"/>
            <a:ext cx="2206225" cy="1119369"/>
          </a:xfrm>
          <a:prstGeom prst="rect">
            <a:avLst/>
          </a:prstGeom>
        </p:spPr>
      </p:pic>
      <p:sp>
        <p:nvSpPr>
          <p:cNvPr id="5" name="Freeform 11">
            <a:extLst>
              <a:ext uri="{FF2B5EF4-FFF2-40B4-BE49-F238E27FC236}">
                <a16:creationId xmlns:a16="http://schemas.microsoft.com/office/drawing/2014/main" id="{46993EB6-FB57-FBC7-0635-371C77C0C930}"/>
              </a:ext>
            </a:extLst>
          </p:cNvPr>
          <p:cNvSpPr/>
          <p:nvPr/>
        </p:nvSpPr>
        <p:spPr>
          <a:xfrm>
            <a:off x="4430397" y="972458"/>
            <a:ext cx="7224573" cy="5466442"/>
          </a:xfrm>
          <a:custGeom>
            <a:avLst/>
            <a:gdLst/>
            <a:ahLst/>
            <a:cxnLst/>
            <a:rect l="l" t="t" r="r" b="b"/>
            <a:pathLst>
              <a:path w="14097816" h="8229600">
                <a:moveTo>
                  <a:pt x="0" y="0"/>
                </a:moveTo>
                <a:lnTo>
                  <a:pt x="14097816" y="0"/>
                </a:lnTo>
                <a:lnTo>
                  <a:pt x="14097816" y="8229600"/>
                </a:lnTo>
                <a:lnTo>
                  <a:pt x="0" y="8229600"/>
                </a:lnTo>
                <a:lnTo>
                  <a:pt x="0" y="0"/>
                </a:lnTo>
                <a:close/>
              </a:path>
            </a:pathLst>
          </a:custGeom>
          <a:blipFill>
            <a:blip r:embed="rId4"/>
            <a:stretch>
              <a:fillRect/>
            </a:stretch>
          </a:blipFill>
        </p:spPr>
        <p:txBody>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SG"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6" name="TextBox 5">
            <a:extLst>
              <a:ext uri="{FF2B5EF4-FFF2-40B4-BE49-F238E27FC236}">
                <a16:creationId xmlns:a16="http://schemas.microsoft.com/office/drawing/2014/main" id="{A608469A-57EA-A8EE-0DD7-31E9BFC374B0}"/>
              </a:ext>
            </a:extLst>
          </p:cNvPr>
          <p:cNvSpPr txBox="1"/>
          <p:nvPr/>
        </p:nvSpPr>
        <p:spPr>
          <a:xfrm>
            <a:off x="4549339" y="2354496"/>
            <a:ext cx="6686551" cy="3170099"/>
          </a:xfrm>
          <a:prstGeom prst="rect">
            <a:avLst/>
          </a:prstGeom>
          <a:noFill/>
        </p:spPr>
        <p:txBody>
          <a:bodyPr wrap="square">
            <a:spAutoFit/>
          </a:bodyPr>
          <a:lstStyle/>
          <a:p>
            <a:pPr algn="ctr"/>
            <a:r>
              <a:rPr lang="en-US" sz="4000" dirty="0" err="1">
                <a:latin typeface="Times New Roman" panose="02020603050405020304" pitchFamily="18" charset="0"/>
                <a:cs typeface="Times New Roman" panose="02020603050405020304" pitchFamily="18" charset="0"/>
              </a:rPr>
              <a:t>Nhóm</a:t>
            </a:r>
            <a:r>
              <a:rPr lang="en-US" sz="4000" dirty="0">
                <a:latin typeface="Times New Roman" panose="02020603050405020304" pitchFamily="18" charset="0"/>
                <a:cs typeface="Times New Roman" panose="02020603050405020304" pitchFamily="18" charset="0"/>
              </a:rPr>
              <a:t> 2 HS </a:t>
            </a:r>
            <a:r>
              <a:rPr lang="en-US" sz="4000" dirty="0" err="1">
                <a:latin typeface="Times New Roman" panose="02020603050405020304" pitchFamily="18" charset="0"/>
                <a:cs typeface="Times New Roman" panose="02020603050405020304" pitchFamily="18" charset="0"/>
              </a:rPr>
              <a:t>đọc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lại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mục</a:t>
            </a:r>
            <a:r>
              <a:rPr lang="en-US" sz="4000"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Truyện</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thơ</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Nôm</a:t>
            </a:r>
            <a:r>
              <a:rPr lang="en-US" sz="4000" i="1"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trong</a:t>
            </a:r>
            <a:r>
              <a:rPr lang="en-US" sz="4000" dirty="0">
                <a:latin typeface="Times New Roman" panose="02020603050405020304" pitchFamily="18" charset="0"/>
                <a:cs typeface="Times New Roman" panose="02020603050405020304" pitchFamily="18" charset="0"/>
              </a:rPr>
              <a:t> SGK, </a:t>
            </a:r>
            <a:r>
              <a:rPr lang="en-US" sz="4000" dirty="0" err="1">
                <a:latin typeface="Times New Roman" panose="02020603050405020304" pitchFamily="18" charset="0"/>
                <a:cs typeface="Times New Roman" panose="02020603050405020304" pitchFamily="18" charset="0"/>
              </a:rPr>
              <a:t>cho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biết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những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đặc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điểm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ấy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được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thể</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hiện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như</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thế</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nào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trong</a:t>
            </a:r>
            <a:r>
              <a:rPr lang="en-US" sz="4000" dirty="0">
                <a:latin typeface="Times New Roman" panose="02020603050405020304" pitchFamily="18" charset="0"/>
                <a:cs typeface="Times New Roman" panose="02020603050405020304" pitchFamily="18" charset="0"/>
              </a:rPr>
              <a:t> </a:t>
            </a:r>
            <a:r>
              <a:rPr lang="en-US" sz="4000" i="1" dirty="0">
                <a:latin typeface="Times New Roman" panose="02020603050405020304" pitchFamily="18" charset="0"/>
                <a:cs typeface="Times New Roman" panose="02020603050405020304" pitchFamily="18" charset="0"/>
              </a:rPr>
              <a:t>VB </a:t>
            </a:r>
            <a:r>
              <a:rPr lang="en-US" sz="4000" i="1" dirty="0" err="1">
                <a:latin typeface="Times New Roman" panose="02020603050405020304" pitchFamily="18" charset="0"/>
                <a:cs typeface="Times New Roman" panose="02020603050405020304" pitchFamily="18" charset="0"/>
              </a:rPr>
              <a:t>Lục</a:t>
            </a:r>
            <a:r>
              <a:rPr lang="en-US" sz="4000" i="1" dirty="0">
                <a:latin typeface="Times New Roman" panose="02020603050405020304" pitchFamily="18" charset="0"/>
                <a:cs typeface="Times New Roman" panose="02020603050405020304" pitchFamily="18" charset="0"/>
              </a:rPr>
              <a:t> Vân Tiên </a:t>
            </a:r>
            <a:r>
              <a:rPr lang="en-US" sz="4000" i="1" dirty="0" err="1">
                <a:latin typeface="Times New Roman" panose="02020603050405020304" pitchFamily="18" charset="0"/>
                <a:cs typeface="Times New Roman" panose="02020603050405020304" pitchFamily="18" charset="0"/>
              </a:rPr>
              <a:t>cứu</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Kiều</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Nguyệt</a:t>
            </a:r>
            <a:r>
              <a:rPr lang="en-US" sz="4000" i="1" dirty="0">
                <a:latin typeface="Times New Roman" panose="02020603050405020304" pitchFamily="18" charset="0"/>
                <a:cs typeface="Times New Roman" panose="02020603050405020304" pitchFamily="18" charset="0"/>
              </a:rPr>
              <a:t> Nga.</a:t>
            </a:r>
            <a:endParaRPr lang="en-SG" sz="4000" dirty="0">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52669FF1-B322-7ABF-CD80-3E97EFFD4400}"/>
              </a:ext>
            </a:extLst>
          </p:cNvPr>
          <p:cNvPicPr>
            <a:picLocks noChangeAspect="1"/>
          </p:cNvPicPr>
          <p:nvPr/>
        </p:nvPicPr>
        <p:blipFill>
          <a:blip r:embed="rId5"/>
          <a:stretch>
            <a:fillRect/>
          </a:stretch>
        </p:blipFill>
        <p:spPr>
          <a:xfrm>
            <a:off x="655972" y="3000827"/>
            <a:ext cx="3237395" cy="4067364"/>
          </a:xfrm>
          <a:prstGeom prst="rect">
            <a:avLst/>
          </a:prstGeom>
        </p:spPr>
      </p:pic>
    </p:spTree>
    <p:extLst>
      <p:ext uri="{BB962C8B-B14F-4D97-AF65-F5344CB8AC3E}">
        <p14:creationId xmlns:p14="http://schemas.microsoft.com/office/powerpoint/2010/main" val="150129078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CB6DBB-9C46-6465-8FB9-9A1DB82F9D89}"/>
            </a:ext>
          </a:extLst>
        </p:cNvPr>
        <p:cNvGrpSpPr/>
        <p:nvPr/>
      </p:nvGrpSpPr>
      <p:grpSpPr>
        <a:xfrm>
          <a:off x="0" y="0"/>
          <a:ext cx="0" cy="0"/>
          <a:chOff x="0" y="0"/>
          <a:chExt cx="0" cy="0"/>
        </a:xfrm>
      </p:grpSpPr>
      <p:sp>
        <p:nvSpPr>
          <p:cNvPr id="48" name="Freeform: Shape 47">
            <a:extLst>
              <a:ext uri="{FF2B5EF4-FFF2-40B4-BE49-F238E27FC236}">
                <a16:creationId xmlns:a16="http://schemas.microsoft.com/office/drawing/2014/main" id="{A8D829CA-6F9A-22C0-259F-54A75091A840}"/>
              </a:ext>
            </a:extLst>
          </p:cNvPr>
          <p:cNvSpPr/>
          <p:nvPr/>
        </p:nvSpPr>
        <p:spPr>
          <a:xfrm>
            <a:off x="615002" y="150470"/>
            <a:ext cx="2316591" cy="1539433"/>
          </a:xfrm>
          <a:custGeom>
            <a:avLst/>
            <a:gdLst>
              <a:gd name="connsiteX0" fmla="*/ 0 w 2316591"/>
              <a:gd name="connsiteY0" fmla="*/ 87711 h 877113"/>
              <a:gd name="connsiteX1" fmla="*/ 87711 w 2316591"/>
              <a:gd name="connsiteY1" fmla="*/ 0 h 877113"/>
              <a:gd name="connsiteX2" fmla="*/ 2228880 w 2316591"/>
              <a:gd name="connsiteY2" fmla="*/ 0 h 877113"/>
              <a:gd name="connsiteX3" fmla="*/ 2316591 w 2316591"/>
              <a:gd name="connsiteY3" fmla="*/ 87711 h 877113"/>
              <a:gd name="connsiteX4" fmla="*/ 2316591 w 2316591"/>
              <a:gd name="connsiteY4" fmla="*/ 789402 h 877113"/>
              <a:gd name="connsiteX5" fmla="*/ 2228880 w 2316591"/>
              <a:gd name="connsiteY5" fmla="*/ 877113 h 877113"/>
              <a:gd name="connsiteX6" fmla="*/ 87711 w 2316591"/>
              <a:gd name="connsiteY6" fmla="*/ 877113 h 877113"/>
              <a:gd name="connsiteX7" fmla="*/ 0 w 2316591"/>
              <a:gd name="connsiteY7" fmla="*/ 789402 h 877113"/>
              <a:gd name="connsiteX8" fmla="*/ 0 w 2316591"/>
              <a:gd name="connsiteY8" fmla="*/ 87711 h 877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91" h="877113">
                <a:moveTo>
                  <a:pt x="0" y="87711"/>
                </a:moveTo>
                <a:cubicBezTo>
                  <a:pt x="0" y="39270"/>
                  <a:pt x="39270" y="0"/>
                  <a:pt x="87711" y="0"/>
                </a:cubicBezTo>
                <a:lnTo>
                  <a:pt x="2228880" y="0"/>
                </a:lnTo>
                <a:cubicBezTo>
                  <a:pt x="2277321" y="0"/>
                  <a:pt x="2316591" y="39270"/>
                  <a:pt x="2316591" y="87711"/>
                </a:cubicBezTo>
                <a:lnTo>
                  <a:pt x="2316591" y="789402"/>
                </a:lnTo>
                <a:cubicBezTo>
                  <a:pt x="2316591" y="837843"/>
                  <a:pt x="2277321" y="877113"/>
                  <a:pt x="2228880" y="877113"/>
                </a:cubicBezTo>
                <a:lnTo>
                  <a:pt x="87711" y="877113"/>
                </a:lnTo>
                <a:cubicBezTo>
                  <a:pt x="39270" y="877113"/>
                  <a:pt x="0" y="837843"/>
                  <a:pt x="0" y="789402"/>
                </a:cubicBezTo>
                <a:lnTo>
                  <a:pt x="0" y="87711"/>
                </a:lnTo>
                <a:close/>
              </a:path>
            </a:pathLst>
          </a:custGeom>
          <a:solidFill>
            <a:srgbClr val="E2F0D9"/>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70688" tIns="170688" rIns="170688" bIns="383811" numCol="1" spcCol="1270" anchor="t" anchorCtr="0">
            <a:noAutofit/>
          </a:bodyPr>
          <a:lstStyle/>
          <a:p>
            <a:pPr marL="0" marR="0" lvl="0" indent="0" algn="just" defTabSz="1066800" rtl="0" eaLnBrk="1" fontAlgn="auto" latinLnBrk="0" hangingPunct="1">
              <a:lnSpc>
                <a:spcPct val="90000"/>
              </a:lnSpc>
              <a:spcBef>
                <a:spcPct val="0"/>
              </a:spcBef>
              <a:spcAft>
                <a:spcPct val="35000"/>
              </a:spcAft>
              <a:buClrTx/>
              <a:buSzTx/>
              <a:buFontTx/>
              <a:buNone/>
              <a:tabLst/>
              <a:defRPr/>
            </a:pPr>
            <a:r>
              <a:rPr kumimoji="0" lang="en-US" sz="2800" b="1" i="0" u="none" strike="noStrike" kern="1200" cap="none" spc="0" normalizeH="0" baseline="0" noProof="0" dirty="0" err="1">
                <a:ln>
                  <a:noFill/>
                </a:ln>
                <a:solidFill>
                  <a:srgbClr val="191919"/>
                </a:solidFill>
                <a:effectLst/>
                <a:uLnTx/>
                <a:uFillTx/>
                <a:latin typeface="Times New Roman" panose="02020603050405020304" pitchFamily="18" charset="0"/>
                <a:ea typeface="+mn-ea"/>
                <a:cs typeface="Times New Roman" panose="02020603050405020304" pitchFamily="18" charset="0"/>
              </a:rPr>
              <a:t>Cốt</a:t>
            </a:r>
            <a:r>
              <a:rPr kumimoji="0" lang="en-US" sz="2800" b="1" i="0" u="none" strike="noStrike" kern="120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191919"/>
                </a:solidFill>
                <a:effectLst/>
                <a:uLnTx/>
                <a:uFillTx/>
                <a:latin typeface="Times New Roman" panose="02020603050405020304" pitchFamily="18" charset="0"/>
                <a:ea typeface="+mn-ea"/>
                <a:cs typeface="Times New Roman" panose="02020603050405020304" pitchFamily="18" charset="0"/>
              </a:rPr>
              <a:t>truyện</a:t>
            </a:r>
            <a:endParaRPr kumimoji="0" lang="en-SG" sz="2800" b="1" i="0" u="none" strike="noStrike" kern="120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endParaRPr>
          </a:p>
        </p:txBody>
      </p:sp>
      <p:sp>
        <p:nvSpPr>
          <p:cNvPr id="49" name="Freeform: Shape 48">
            <a:extLst>
              <a:ext uri="{FF2B5EF4-FFF2-40B4-BE49-F238E27FC236}">
                <a16:creationId xmlns:a16="http://schemas.microsoft.com/office/drawing/2014/main" id="{280EA61F-1038-55AE-8229-9E3E333CECE6}"/>
              </a:ext>
            </a:extLst>
          </p:cNvPr>
          <p:cNvSpPr/>
          <p:nvPr/>
        </p:nvSpPr>
        <p:spPr>
          <a:xfrm>
            <a:off x="920260" y="853984"/>
            <a:ext cx="2794860" cy="5730783"/>
          </a:xfrm>
          <a:custGeom>
            <a:avLst/>
            <a:gdLst>
              <a:gd name="connsiteX0" fmla="*/ 0 w 2316591"/>
              <a:gd name="connsiteY0" fmla="*/ 231659 h 4833924"/>
              <a:gd name="connsiteX1" fmla="*/ 231659 w 2316591"/>
              <a:gd name="connsiteY1" fmla="*/ 0 h 4833924"/>
              <a:gd name="connsiteX2" fmla="*/ 2084932 w 2316591"/>
              <a:gd name="connsiteY2" fmla="*/ 0 h 4833924"/>
              <a:gd name="connsiteX3" fmla="*/ 2316591 w 2316591"/>
              <a:gd name="connsiteY3" fmla="*/ 231659 h 4833924"/>
              <a:gd name="connsiteX4" fmla="*/ 2316591 w 2316591"/>
              <a:gd name="connsiteY4" fmla="*/ 4602265 h 4833924"/>
              <a:gd name="connsiteX5" fmla="*/ 2084932 w 2316591"/>
              <a:gd name="connsiteY5" fmla="*/ 4833924 h 4833924"/>
              <a:gd name="connsiteX6" fmla="*/ 231659 w 2316591"/>
              <a:gd name="connsiteY6" fmla="*/ 4833924 h 4833924"/>
              <a:gd name="connsiteX7" fmla="*/ 0 w 2316591"/>
              <a:gd name="connsiteY7" fmla="*/ 4602265 h 4833924"/>
              <a:gd name="connsiteX8" fmla="*/ 0 w 2316591"/>
              <a:gd name="connsiteY8" fmla="*/ 231659 h 4833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91" h="4833924">
                <a:moveTo>
                  <a:pt x="0" y="231659"/>
                </a:moveTo>
                <a:cubicBezTo>
                  <a:pt x="0" y="103717"/>
                  <a:pt x="103717" y="0"/>
                  <a:pt x="231659" y="0"/>
                </a:cubicBezTo>
                <a:lnTo>
                  <a:pt x="2084932" y="0"/>
                </a:lnTo>
                <a:cubicBezTo>
                  <a:pt x="2212874" y="0"/>
                  <a:pt x="2316591" y="103717"/>
                  <a:pt x="2316591" y="231659"/>
                </a:cubicBezTo>
                <a:lnTo>
                  <a:pt x="2316591" y="4602265"/>
                </a:lnTo>
                <a:cubicBezTo>
                  <a:pt x="2316591" y="4730207"/>
                  <a:pt x="2212874" y="4833924"/>
                  <a:pt x="2084932" y="4833924"/>
                </a:cubicBezTo>
                <a:lnTo>
                  <a:pt x="231659" y="4833924"/>
                </a:lnTo>
                <a:cubicBezTo>
                  <a:pt x="103717" y="4833924"/>
                  <a:pt x="0" y="4730207"/>
                  <a:pt x="0" y="4602265"/>
                </a:cubicBezTo>
                <a:lnTo>
                  <a:pt x="0" y="231659"/>
                </a:lnTo>
                <a:close/>
              </a:path>
            </a:pathLst>
          </a:custGeom>
          <a:ln>
            <a:solidFill>
              <a:srgbClr val="92D050"/>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38539" tIns="238539" rIns="238539" bIns="238539" numCol="1" spcCol="1270" anchor="t" anchorCtr="0">
            <a:noAutofit/>
          </a:bodyPr>
          <a:lstStyle/>
          <a:p>
            <a:pPr marL="228600" marR="0" lvl="1" indent="-228600" algn="just" defTabSz="1066800" rtl="0" eaLnBrk="1" fontAlgn="auto" latinLnBrk="0" hangingPunct="1">
              <a:lnSpc>
                <a:spcPct val="90000"/>
              </a:lnSpc>
              <a:spcBef>
                <a:spcPct val="0"/>
              </a:spcBef>
              <a:spcAft>
                <a:spcPct val="15000"/>
              </a:spcAft>
              <a:buClrTx/>
              <a:buSzTx/>
              <a:buFontTx/>
              <a:buChar char="•"/>
              <a:tabLst/>
              <a:defRPr/>
            </a:pP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Cốt</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truyện</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của</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1"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Truyện</a:t>
            </a:r>
            <a:r>
              <a:rPr kumimoji="0" lang="en-US" sz="2500" b="0" i="1"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1"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Lục</a:t>
            </a:r>
            <a:r>
              <a:rPr kumimoji="0" lang="en-US" sz="2500" b="0" i="1"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Vân Tiên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thuộc</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mô</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hình</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gặp</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gỡ</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hội</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ngộ</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 tai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biến</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lưu</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lạc</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đoàn</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tụ</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đoàn</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viên</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a:t>
            </a:r>
          </a:p>
          <a:p>
            <a:pPr marL="228600" marR="0" lvl="1" indent="-228600" algn="just" defTabSz="1066800" rtl="0" eaLnBrk="1" fontAlgn="auto" latinLnBrk="0" hangingPunct="1">
              <a:lnSpc>
                <a:spcPct val="90000"/>
              </a:lnSpc>
              <a:spcBef>
                <a:spcPct val="0"/>
              </a:spcBef>
              <a:spcAft>
                <a:spcPct val="15000"/>
              </a:spcAft>
              <a:buClrTx/>
              <a:buSzTx/>
              <a:buFontTx/>
              <a:buChar char="•"/>
              <a:tabLst/>
              <a:defRPr/>
            </a:pP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VB </a:t>
            </a:r>
            <a:r>
              <a:rPr kumimoji="0" lang="en-US" sz="2500" b="0" i="1"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Lục</a:t>
            </a:r>
            <a:r>
              <a:rPr kumimoji="0" lang="en-US" sz="2500" b="0" i="1"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Vân Tiên </a:t>
            </a:r>
            <a:r>
              <a:rPr kumimoji="0" lang="en-US" sz="2500" b="0" i="1"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cứu</a:t>
            </a:r>
            <a:r>
              <a:rPr kumimoji="0" lang="en-US" sz="2500" b="0" i="1"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1"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Kiều</a:t>
            </a:r>
            <a:r>
              <a:rPr kumimoji="0" lang="en-US" sz="2500" b="0" i="1"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1"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Nguyệt</a:t>
            </a:r>
            <a:r>
              <a:rPr kumimoji="0" lang="en-US" sz="2500" b="0" i="1"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Nga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kể</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về</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những</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sự</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việc</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xảy</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ra</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ở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phần</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gặp</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gỡ</a:t>
            </a:r>
            <a:r>
              <a:rPr kumimoji="0" lang="en-US" sz="2500" b="0" i="1"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hội</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ngộ</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endParaRPr kumimoji="0" lang="en-SG"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endParaRPr>
          </a:p>
        </p:txBody>
      </p:sp>
      <p:sp>
        <p:nvSpPr>
          <p:cNvPr id="50" name="Freeform: Shape 49">
            <a:extLst>
              <a:ext uri="{FF2B5EF4-FFF2-40B4-BE49-F238E27FC236}">
                <a16:creationId xmlns:a16="http://schemas.microsoft.com/office/drawing/2014/main" id="{E1ADC62A-5CB7-C52F-2092-CFE0EEB9DFB8}"/>
              </a:ext>
            </a:extLst>
          </p:cNvPr>
          <p:cNvSpPr/>
          <p:nvPr/>
        </p:nvSpPr>
        <p:spPr>
          <a:xfrm>
            <a:off x="3152313" y="273232"/>
            <a:ext cx="744516" cy="576764"/>
          </a:xfrm>
          <a:custGeom>
            <a:avLst/>
            <a:gdLst>
              <a:gd name="connsiteX0" fmla="*/ 0 w 744516"/>
              <a:gd name="connsiteY0" fmla="*/ 115353 h 576764"/>
              <a:gd name="connsiteX1" fmla="*/ 456134 w 744516"/>
              <a:gd name="connsiteY1" fmla="*/ 115353 h 576764"/>
              <a:gd name="connsiteX2" fmla="*/ 456134 w 744516"/>
              <a:gd name="connsiteY2" fmla="*/ 0 h 576764"/>
              <a:gd name="connsiteX3" fmla="*/ 744516 w 744516"/>
              <a:gd name="connsiteY3" fmla="*/ 288382 h 576764"/>
              <a:gd name="connsiteX4" fmla="*/ 456134 w 744516"/>
              <a:gd name="connsiteY4" fmla="*/ 576764 h 576764"/>
              <a:gd name="connsiteX5" fmla="*/ 456134 w 744516"/>
              <a:gd name="connsiteY5" fmla="*/ 461411 h 576764"/>
              <a:gd name="connsiteX6" fmla="*/ 0 w 744516"/>
              <a:gd name="connsiteY6" fmla="*/ 461411 h 576764"/>
              <a:gd name="connsiteX7" fmla="*/ 0 w 744516"/>
              <a:gd name="connsiteY7" fmla="*/ 115353 h 576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4516" h="576764">
                <a:moveTo>
                  <a:pt x="0" y="115353"/>
                </a:moveTo>
                <a:lnTo>
                  <a:pt x="456134" y="115353"/>
                </a:lnTo>
                <a:lnTo>
                  <a:pt x="456134" y="0"/>
                </a:lnTo>
                <a:lnTo>
                  <a:pt x="744516" y="288382"/>
                </a:lnTo>
                <a:lnTo>
                  <a:pt x="456134" y="576764"/>
                </a:lnTo>
                <a:lnTo>
                  <a:pt x="456134" y="461411"/>
                </a:lnTo>
                <a:lnTo>
                  <a:pt x="0" y="461411"/>
                </a:lnTo>
                <a:lnTo>
                  <a:pt x="0" y="115353"/>
                </a:lnTo>
                <a:close/>
              </a:path>
            </a:pathLst>
          </a:custGeom>
          <a:solidFill>
            <a:srgbClr val="92D050"/>
          </a:solidFill>
          <a:ln>
            <a:solidFill>
              <a:srgbClr val="92D050"/>
            </a:solidFill>
          </a:ln>
        </p:spPr>
        <p:style>
          <a:lnRef idx="0">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0" tIns="115353" rIns="173029" bIns="115353" numCol="1" spcCol="1270" anchor="ctr" anchorCtr="0">
            <a:noAutofit/>
          </a:bodyPr>
          <a:lstStyle/>
          <a:p>
            <a:pPr marL="0" marR="0" lvl="0" indent="0" algn="just" defTabSz="800100" rtl="0" eaLnBrk="1" fontAlgn="auto" latinLnBrk="0" hangingPunct="1">
              <a:lnSpc>
                <a:spcPct val="90000"/>
              </a:lnSpc>
              <a:spcBef>
                <a:spcPct val="0"/>
              </a:spcBef>
              <a:spcAft>
                <a:spcPct val="35000"/>
              </a:spcAft>
              <a:buClrTx/>
              <a:buSzTx/>
              <a:buFontTx/>
              <a:buNone/>
              <a:tabLst/>
              <a:defRPr/>
            </a:pPr>
            <a:endParaRPr kumimoji="0" lang="en-SG" sz="1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51" name="Freeform: Shape 50">
            <a:extLst>
              <a:ext uri="{FF2B5EF4-FFF2-40B4-BE49-F238E27FC236}">
                <a16:creationId xmlns:a16="http://schemas.microsoft.com/office/drawing/2014/main" id="{422EE937-BDE1-DFAD-5631-F0059EA6C415}"/>
              </a:ext>
            </a:extLst>
          </p:cNvPr>
          <p:cNvSpPr/>
          <p:nvPr/>
        </p:nvSpPr>
        <p:spPr>
          <a:xfrm>
            <a:off x="4205874" y="150471"/>
            <a:ext cx="2316591" cy="1539433"/>
          </a:xfrm>
          <a:custGeom>
            <a:avLst/>
            <a:gdLst>
              <a:gd name="connsiteX0" fmla="*/ 0 w 2316591"/>
              <a:gd name="connsiteY0" fmla="*/ 87711 h 877113"/>
              <a:gd name="connsiteX1" fmla="*/ 87711 w 2316591"/>
              <a:gd name="connsiteY1" fmla="*/ 0 h 877113"/>
              <a:gd name="connsiteX2" fmla="*/ 2228880 w 2316591"/>
              <a:gd name="connsiteY2" fmla="*/ 0 h 877113"/>
              <a:gd name="connsiteX3" fmla="*/ 2316591 w 2316591"/>
              <a:gd name="connsiteY3" fmla="*/ 87711 h 877113"/>
              <a:gd name="connsiteX4" fmla="*/ 2316591 w 2316591"/>
              <a:gd name="connsiteY4" fmla="*/ 789402 h 877113"/>
              <a:gd name="connsiteX5" fmla="*/ 2228880 w 2316591"/>
              <a:gd name="connsiteY5" fmla="*/ 877113 h 877113"/>
              <a:gd name="connsiteX6" fmla="*/ 87711 w 2316591"/>
              <a:gd name="connsiteY6" fmla="*/ 877113 h 877113"/>
              <a:gd name="connsiteX7" fmla="*/ 0 w 2316591"/>
              <a:gd name="connsiteY7" fmla="*/ 789402 h 877113"/>
              <a:gd name="connsiteX8" fmla="*/ 0 w 2316591"/>
              <a:gd name="connsiteY8" fmla="*/ 87711 h 877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91" h="877113">
                <a:moveTo>
                  <a:pt x="0" y="87711"/>
                </a:moveTo>
                <a:cubicBezTo>
                  <a:pt x="0" y="39270"/>
                  <a:pt x="39270" y="0"/>
                  <a:pt x="87711" y="0"/>
                </a:cubicBezTo>
                <a:lnTo>
                  <a:pt x="2228880" y="0"/>
                </a:lnTo>
                <a:cubicBezTo>
                  <a:pt x="2277321" y="0"/>
                  <a:pt x="2316591" y="39270"/>
                  <a:pt x="2316591" y="87711"/>
                </a:cubicBezTo>
                <a:lnTo>
                  <a:pt x="2316591" y="789402"/>
                </a:lnTo>
                <a:cubicBezTo>
                  <a:pt x="2316591" y="837843"/>
                  <a:pt x="2277321" y="877113"/>
                  <a:pt x="2228880" y="877113"/>
                </a:cubicBezTo>
                <a:lnTo>
                  <a:pt x="87711" y="877113"/>
                </a:lnTo>
                <a:cubicBezTo>
                  <a:pt x="39270" y="877113"/>
                  <a:pt x="0" y="837843"/>
                  <a:pt x="0" y="789402"/>
                </a:cubicBezTo>
                <a:lnTo>
                  <a:pt x="0" y="87711"/>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70688" tIns="170688" rIns="170688" bIns="383811" numCol="1" spcCol="1270" anchor="t" anchorCtr="0">
            <a:noAutofit/>
          </a:bodyPr>
          <a:lstStyle/>
          <a:p>
            <a:pPr marL="0" marR="0" lvl="0" indent="0" algn="just" defTabSz="1066800" rtl="0" eaLnBrk="1" fontAlgn="auto" latinLnBrk="0" hangingPunct="1">
              <a:lnSpc>
                <a:spcPct val="90000"/>
              </a:lnSpc>
              <a:spcBef>
                <a:spcPct val="0"/>
              </a:spcBef>
              <a:spcAft>
                <a:spcPct val="35000"/>
              </a:spcAft>
              <a:buClrTx/>
              <a:buSzTx/>
              <a:buFontTx/>
              <a:buNone/>
              <a:tabLst/>
              <a:defRPr/>
            </a:pPr>
            <a:r>
              <a:rPr kumimoji="0" lang="en-US" sz="2800" b="1" i="0" u="none" strike="noStrike" kern="1200" cap="none" spc="0" normalizeH="0" baseline="0" noProof="0" dirty="0" err="1">
                <a:ln>
                  <a:noFill/>
                </a:ln>
                <a:solidFill>
                  <a:srgbClr val="191919"/>
                </a:solidFill>
                <a:effectLst/>
                <a:uLnTx/>
                <a:uFillTx/>
                <a:latin typeface="Times New Roman" panose="02020603050405020304" pitchFamily="18" charset="0"/>
                <a:ea typeface="+mn-ea"/>
                <a:cs typeface="Times New Roman" panose="02020603050405020304" pitchFamily="18" charset="0"/>
              </a:rPr>
              <a:t>Nhân</a:t>
            </a:r>
            <a:r>
              <a:rPr kumimoji="0" lang="en-US" sz="2800" b="1" i="0" u="none" strike="noStrike" kern="120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191919"/>
                </a:solidFill>
                <a:effectLst/>
                <a:uLnTx/>
                <a:uFillTx/>
                <a:latin typeface="Times New Roman" panose="02020603050405020304" pitchFamily="18" charset="0"/>
                <a:ea typeface="+mn-ea"/>
                <a:cs typeface="Times New Roman" panose="02020603050405020304" pitchFamily="18" charset="0"/>
              </a:rPr>
              <a:t>vật</a:t>
            </a:r>
            <a:endParaRPr kumimoji="0" lang="en-SG" sz="2800" b="1" i="0" u="none" strike="noStrike" kern="120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endParaRPr>
          </a:p>
        </p:txBody>
      </p:sp>
      <p:sp>
        <p:nvSpPr>
          <p:cNvPr id="52" name="Freeform: Shape 51">
            <a:extLst>
              <a:ext uri="{FF2B5EF4-FFF2-40B4-BE49-F238E27FC236}">
                <a16:creationId xmlns:a16="http://schemas.microsoft.com/office/drawing/2014/main" id="{4601DCC8-9761-C7BD-349F-94F067AEAFEF}"/>
              </a:ext>
            </a:extLst>
          </p:cNvPr>
          <p:cNvSpPr/>
          <p:nvPr/>
        </p:nvSpPr>
        <p:spPr>
          <a:xfrm>
            <a:off x="4371312" y="853984"/>
            <a:ext cx="4274794" cy="5730783"/>
          </a:xfrm>
          <a:custGeom>
            <a:avLst/>
            <a:gdLst>
              <a:gd name="connsiteX0" fmla="*/ 0 w 2316591"/>
              <a:gd name="connsiteY0" fmla="*/ 231659 h 4833924"/>
              <a:gd name="connsiteX1" fmla="*/ 231659 w 2316591"/>
              <a:gd name="connsiteY1" fmla="*/ 0 h 4833924"/>
              <a:gd name="connsiteX2" fmla="*/ 2084932 w 2316591"/>
              <a:gd name="connsiteY2" fmla="*/ 0 h 4833924"/>
              <a:gd name="connsiteX3" fmla="*/ 2316591 w 2316591"/>
              <a:gd name="connsiteY3" fmla="*/ 231659 h 4833924"/>
              <a:gd name="connsiteX4" fmla="*/ 2316591 w 2316591"/>
              <a:gd name="connsiteY4" fmla="*/ 4602265 h 4833924"/>
              <a:gd name="connsiteX5" fmla="*/ 2084932 w 2316591"/>
              <a:gd name="connsiteY5" fmla="*/ 4833924 h 4833924"/>
              <a:gd name="connsiteX6" fmla="*/ 231659 w 2316591"/>
              <a:gd name="connsiteY6" fmla="*/ 4833924 h 4833924"/>
              <a:gd name="connsiteX7" fmla="*/ 0 w 2316591"/>
              <a:gd name="connsiteY7" fmla="*/ 4602265 h 4833924"/>
              <a:gd name="connsiteX8" fmla="*/ 0 w 2316591"/>
              <a:gd name="connsiteY8" fmla="*/ 231659 h 4833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91" h="4833924">
                <a:moveTo>
                  <a:pt x="0" y="231659"/>
                </a:moveTo>
                <a:cubicBezTo>
                  <a:pt x="0" y="103717"/>
                  <a:pt x="103717" y="0"/>
                  <a:pt x="231659" y="0"/>
                </a:cubicBezTo>
                <a:lnTo>
                  <a:pt x="2084932" y="0"/>
                </a:lnTo>
                <a:cubicBezTo>
                  <a:pt x="2212874" y="0"/>
                  <a:pt x="2316591" y="103717"/>
                  <a:pt x="2316591" y="231659"/>
                </a:cubicBezTo>
                <a:lnTo>
                  <a:pt x="2316591" y="4602265"/>
                </a:lnTo>
                <a:cubicBezTo>
                  <a:pt x="2316591" y="4730207"/>
                  <a:pt x="2212874" y="4833924"/>
                  <a:pt x="2084932" y="4833924"/>
                </a:cubicBezTo>
                <a:lnTo>
                  <a:pt x="231659" y="4833924"/>
                </a:lnTo>
                <a:cubicBezTo>
                  <a:pt x="103717" y="4833924"/>
                  <a:pt x="0" y="4730207"/>
                  <a:pt x="0" y="4602265"/>
                </a:cubicBezTo>
                <a:lnTo>
                  <a:pt x="0" y="231659"/>
                </a:lnTo>
                <a:close/>
              </a:path>
            </a:pathLst>
          </a:custGeom>
        </p:spPr>
        <p:style>
          <a:lnRef idx="2">
            <a:schemeClr val="accent3">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38539" tIns="238539" rIns="238539" bIns="238539" numCol="1" spcCol="1270" anchor="t" anchorCtr="0">
            <a:noAutofit/>
          </a:bodyPr>
          <a:lstStyle/>
          <a:p>
            <a:pPr marL="228600" marR="0" lvl="1" indent="-228600" algn="just" defTabSz="1066800" rtl="0" eaLnBrk="1" fontAlgn="auto" latinLnBrk="0" hangingPunct="1">
              <a:lnSpc>
                <a:spcPct val="90000"/>
              </a:lnSpc>
              <a:spcBef>
                <a:spcPct val="0"/>
              </a:spcBef>
              <a:spcAft>
                <a:spcPct val="15000"/>
              </a:spcAft>
              <a:buClrTx/>
              <a:buSzTx/>
              <a:buFontTx/>
              <a:buChar char="•"/>
              <a:tabLst/>
              <a:defRPr/>
            </a:pP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Nhân</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vật</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Lục</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Vân Tiên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và</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Kiều</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Nguyệt</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Nga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trong</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VB </a:t>
            </a:r>
            <a:r>
              <a:rPr kumimoji="0" lang="en-US" sz="2500" b="0" i="1"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Lục</a:t>
            </a:r>
            <a:r>
              <a:rPr kumimoji="0" lang="en-US" sz="2500" b="0" i="1"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Vân Tiên </a:t>
            </a:r>
            <a:r>
              <a:rPr kumimoji="0" lang="en-US" sz="2500" b="0" i="1"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cứu</a:t>
            </a:r>
            <a:r>
              <a:rPr kumimoji="0" lang="en-US" sz="2500" b="0" i="1"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1"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Kiều</a:t>
            </a:r>
            <a:r>
              <a:rPr kumimoji="0" lang="en-US" sz="2500" b="0" i="1"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1"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Nguyệt</a:t>
            </a:r>
            <a:r>
              <a:rPr kumimoji="0" lang="en-US" sz="2500" b="0" i="1"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Nga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mang</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đặc</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điểm</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của</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nhân</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vật</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truyện</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thơ</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Nôm</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vì</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họ</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thuộc</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nhân</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vật</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chính</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diện</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đại</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diện</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cho</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cái</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tốt</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đẹp</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bọn</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cướp</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Phong Lai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là</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nhân</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vật</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phản</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diện</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đại</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diện</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cho</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cái</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xấu</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cái</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ác</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Hai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nhân</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vật</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Lục</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Vân Tiên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và</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Kiều</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Nguyệt</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Nga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được</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xây</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dựng</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theo</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khuôn</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mẫu</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như</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chàng</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trai</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tài</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giỏi</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nghĩa</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khí</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cô</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gái</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xinh</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đẹp</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nết</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na</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a:t>
            </a:r>
            <a:endParaRPr kumimoji="0" lang="en-SG"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endParaRPr>
          </a:p>
        </p:txBody>
      </p:sp>
      <p:sp>
        <p:nvSpPr>
          <p:cNvPr id="53" name="Freeform: Shape 52">
            <a:extLst>
              <a:ext uri="{FF2B5EF4-FFF2-40B4-BE49-F238E27FC236}">
                <a16:creationId xmlns:a16="http://schemas.microsoft.com/office/drawing/2014/main" id="{2B0C6DA5-69E6-426D-0C4E-D23C9EAF7E7A}"/>
              </a:ext>
            </a:extLst>
          </p:cNvPr>
          <p:cNvSpPr/>
          <p:nvPr/>
        </p:nvSpPr>
        <p:spPr>
          <a:xfrm>
            <a:off x="7901590" y="273232"/>
            <a:ext cx="744516" cy="576764"/>
          </a:xfrm>
          <a:custGeom>
            <a:avLst/>
            <a:gdLst>
              <a:gd name="connsiteX0" fmla="*/ 0 w 744516"/>
              <a:gd name="connsiteY0" fmla="*/ 115353 h 576764"/>
              <a:gd name="connsiteX1" fmla="*/ 456134 w 744516"/>
              <a:gd name="connsiteY1" fmla="*/ 115353 h 576764"/>
              <a:gd name="connsiteX2" fmla="*/ 456134 w 744516"/>
              <a:gd name="connsiteY2" fmla="*/ 0 h 576764"/>
              <a:gd name="connsiteX3" fmla="*/ 744516 w 744516"/>
              <a:gd name="connsiteY3" fmla="*/ 288382 h 576764"/>
              <a:gd name="connsiteX4" fmla="*/ 456134 w 744516"/>
              <a:gd name="connsiteY4" fmla="*/ 576764 h 576764"/>
              <a:gd name="connsiteX5" fmla="*/ 456134 w 744516"/>
              <a:gd name="connsiteY5" fmla="*/ 461411 h 576764"/>
              <a:gd name="connsiteX6" fmla="*/ 0 w 744516"/>
              <a:gd name="connsiteY6" fmla="*/ 461411 h 576764"/>
              <a:gd name="connsiteX7" fmla="*/ 0 w 744516"/>
              <a:gd name="connsiteY7" fmla="*/ 115353 h 576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4516" h="576764">
                <a:moveTo>
                  <a:pt x="0" y="115353"/>
                </a:moveTo>
                <a:lnTo>
                  <a:pt x="456134" y="115353"/>
                </a:lnTo>
                <a:lnTo>
                  <a:pt x="456134" y="0"/>
                </a:lnTo>
                <a:lnTo>
                  <a:pt x="744516" y="288382"/>
                </a:lnTo>
                <a:lnTo>
                  <a:pt x="456134" y="576764"/>
                </a:lnTo>
                <a:lnTo>
                  <a:pt x="456134" y="461411"/>
                </a:lnTo>
                <a:lnTo>
                  <a:pt x="0" y="461411"/>
                </a:lnTo>
                <a:lnTo>
                  <a:pt x="0" y="115353"/>
                </a:lnTo>
                <a:close/>
              </a:path>
            </a:pathLst>
          </a:custGeom>
        </p:spPr>
        <p:style>
          <a:lnRef idx="0">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0" tIns="115353" rIns="173029" bIns="115353" numCol="1" spcCol="1270" anchor="ctr" anchorCtr="0">
            <a:noAutofit/>
          </a:bodyPr>
          <a:lstStyle/>
          <a:p>
            <a:pPr marL="0" marR="0" lvl="0" indent="0" algn="just" defTabSz="800100" rtl="0" eaLnBrk="1" fontAlgn="auto" latinLnBrk="0" hangingPunct="1">
              <a:lnSpc>
                <a:spcPct val="90000"/>
              </a:lnSpc>
              <a:spcBef>
                <a:spcPct val="0"/>
              </a:spcBef>
              <a:spcAft>
                <a:spcPct val="35000"/>
              </a:spcAft>
              <a:buClrTx/>
              <a:buSzTx/>
              <a:buFontTx/>
              <a:buNone/>
              <a:tabLst/>
              <a:defRPr/>
            </a:pPr>
            <a:endParaRPr kumimoji="0" lang="en-SG" sz="1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54" name="Freeform: Shape 53">
            <a:extLst>
              <a:ext uri="{FF2B5EF4-FFF2-40B4-BE49-F238E27FC236}">
                <a16:creationId xmlns:a16="http://schemas.microsoft.com/office/drawing/2014/main" id="{67F0C07C-2B77-9CD4-A8AA-05ABDAA5FA39}"/>
              </a:ext>
            </a:extLst>
          </p:cNvPr>
          <p:cNvSpPr/>
          <p:nvPr/>
        </p:nvSpPr>
        <p:spPr>
          <a:xfrm>
            <a:off x="8955150" y="150471"/>
            <a:ext cx="2316591" cy="1539433"/>
          </a:xfrm>
          <a:custGeom>
            <a:avLst/>
            <a:gdLst>
              <a:gd name="connsiteX0" fmla="*/ 0 w 2316591"/>
              <a:gd name="connsiteY0" fmla="*/ 87711 h 877113"/>
              <a:gd name="connsiteX1" fmla="*/ 87711 w 2316591"/>
              <a:gd name="connsiteY1" fmla="*/ 0 h 877113"/>
              <a:gd name="connsiteX2" fmla="*/ 2228880 w 2316591"/>
              <a:gd name="connsiteY2" fmla="*/ 0 h 877113"/>
              <a:gd name="connsiteX3" fmla="*/ 2316591 w 2316591"/>
              <a:gd name="connsiteY3" fmla="*/ 87711 h 877113"/>
              <a:gd name="connsiteX4" fmla="*/ 2316591 w 2316591"/>
              <a:gd name="connsiteY4" fmla="*/ 789402 h 877113"/>
              <a:gd name="connsiteX5" fmla="*/ 2228880 w 2316591"/>
              <a:gd name="connsiteY5" fmla="*/ 877113 h 877113"/>
              <a:gd name="connsiteX6" fmla="*/ 87711 w 2316591"/>
              <a:gd name="connsiteY6" fmla="*/ 877113 h 877113"/>
              <a:gd name="connsiteX7" fmla="*/ 0 w 2316591"/>
              <a:gd name="connsiteY7" fmla="*/ 789402 h 877113"/>
              <a:gd name="connsiteX8" fmla="*/ 0 w 2316591"/>
              <a:gd name="connsiteY8" fmla="*/ 87711 h 877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91" h="877113">
                <a:moveTo>
                  <a:pt x="0" y="87711"/>
                </a:moveTo>
                <a:cubicBezTo>
                  <a:pt x="0" y="39270"/>
                  <a:pt x="39270" y="0"/>
                  <a:pt x="87711" y="0"/>
                </a:cubicBezTo>
                <a:lnTo>
                  <a:pt x="2228880" y="0"/>
                </a:lnTo>
                <a:cubicBezTo>
                  <a:pt x="2277321" y="0"/>
                  <a:pt x="2316591" y="39270"/>
                  <a:pt x="2316591" y="87711"/>
                </a:cubicBezTo>
                <a:lnTo>
                  <a:pt x="2316591" y="789402"/>
                </a:lnTo>
                <a:cubicBezTo>
                  <a:pt x="2316591" y="837843"/>
                  <a:pt x="2277321" y="877113"/>
                  <a:pt x="2228880" y="877113"/>
                </a:cubicBezTo>
                <a:lnTo>
                  <a:pt x="87711" y="877113"/>
                </a:lnTo>
                <a:cubicBezTo>
                  <a:pt x="39270" y="877113"/>
                  <a:pt x="0" y="837843"/>
                  <a:pt x="0" y="789402"/>
                </a:cubicBezTo>
                <a:lnTo>
                  <a:pt x="0" y="87711"/>
                </a:lnTo>
                <a:close/>
              </a:path>
            </a:pathLst>
          </a:custGeom>
          <a:solidFill>
            <a:srgbClr val="DEF1ED"/>
          </a:solidFill>
        </p:spPr>
        <p:style>
          <a:lnRef idx="2">
            <a:schemeClr val="lt1">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txBody>
          <a:bodyPr spcFirstLastPara="0" vert="horz" wrap="square" lIns="170688" tIns="170688" rIns="170688" bIns="383811" numCol="1" spcCol="1270" anchor="t" anchorCtr="0">
            <a:noAutofit/>
          </a:bodyPr>
          <a:lstStyle/>
          <a:p>
            <a:pPr marL="0" marR="0" lvl="0" indent="0" algn="just" defTabSz="1066800" rtl="0" eaLnBrk="1" fontAlgn="auto" latinLnBrk="0" hangingPunct="1">
              <a:lnSpc>
                <a:spcPct val="90000"/>
              </a:lnSpc>
              <a:spcBef>
                <a:spcPct val="0"/>
              </a:spcBef>
              <a:spcAft>
                <a:spcPct val="35000"/>
              </a:spcAft>
              <a:buClrTx/>
              <a:buSzTx/>
              <a:buFontTx/>
              <a:buNone/>
              <a:tabLst/>
              <a:defRPr/>
            </a:pPr>
            <a:r>
              <a:rPr kumimoji="0" lang="en-US" sz="2800" b="1" i="0" u="none" strike="noStrike" kern="1200" cap="none" spc="0" normalizeH="0" baseline="0" noProof="0" dirty="0" err="1">
                <a:ln>
                  <a:noFill/>
                </a:ln>
                <a:solidFill>
                  <a:srgbClr val="191919"/>
                </a:solidFill>
                <a:effectLst/>
                <a:uLnTx/>
                <a:uFillTx/>
                <a:latin typeface="Times New Roman" panose="02020603050405020304" pitchFamily="18" charset="0"/>
                <a:ea typeface="+mn-ea"/>
                <a:cs typeface="Times New Roman" panose="02020603050405020304" pitchFamily="18" charset="0"/>
              </a:rPr>
              <a:t>Lời</a:t>
            </a:r>
            <a:r>
              <a:rPr kumimoji="0" lang="en-US" sz="2800" b="1" i="0" u="none" strike="noStrike" kern="120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191919"/>
                </a:solidFill>
                <a:effectLst/>
                <a:uLnTx/>
                <a:uFillTx/>
                <a:latin typeface="Times New Roman" panose="02020603050405020304" pitchFamily="18" charset="0"/>
                <a:ea typeface="+mn-ea"/>
                <a:cs typeface="Times New Roman" panose="02020603050405020304" pitchFamily="18" charset="0"/>
              </a:rPr>
              <a:t>thoại</a:t>
            </a:r>
            <a:endParaRPr kumimoji="0" lang="en-SG" sz="2800" b="1" i="0" u="none" strike="noStrike" kern="120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endParaRPr>
          </a:p>
        </p:txBody>
      </p:sp>
      <p:sp>
        <p:nvSpPr>
          <p:cNvPr id="55" name="Freeform: Shape 54">
            <a:extLst>
              <a:ext uri="{FF2B5EF4-FFF2-40B4-BE49-F238E27FC236}">
                <a16:creationId xmlns:a16="http://schemas.microsoft.com/office/drawing/2014/main" id="{F548FED6-316B-BBA9-ADB8-D3F6D8350E64}"/>
              </a:ext>
            </a:extLst>
          </p:cNvPr>
          <p:cNvSpPr/>
          <p:nvPr/>
        </p:nvSpPr>
        <p:spPr>
          <a:xfrm>
            <a:off x="9429633" y="853984"/>
            <a:ext cx="2316591" cy="5730783"/>
          </a:xfrm>
          <a:custGeom>
            <a:avLst/>
            <a:gdLst>
              <a:gd name="connsiteX0" fmla="*/ 0 w 2316591"/>
              <a:gd name="connsiteY0" fmla="*/ 231659 h 4833924"/>
              <a:gd name="connsiteX1" fmla="*/ 231659 w 2316591"/>
              <a:gd name="connsiteY1" fmla="*/ 0 h 4833924"/>
              <a:gd name="connsiteX2" fmla="*/ 2084932 w 2316591"/>
              <a:gd name="connsiteY2" fmla="*/ 0 h 4833924"/>
              <a:gd name="connsiteX3" fmla="*/ 2316591 w 2316591"/>
              <a:gd name="connsiteY3" fmla="*/ 231659 h 4833924"/>
              <a:gd name="connsiteX4" fmla="*/ 2316591 w 2316591"/>
              <a:gd name="connsiteY4" fmla="*/ 4602265 h 4833924"/>
              <a:gd name="connsiteX5" fmla="*/ 2084932 w 2316591"/>
              <a:gd name="connsiteY5" fmla="*/ 4833924 h 4833924"/>
              <a:gd name="connsiteX6" fmla="*/ 231659 w 2316591"/>
              <a:gd name="connsiteY6" fmla="*/ 4833924 h 4833924"/>
              <a:gd name="connsiteX7" fmla="*/ 0 w 2316591"/>
              <a:gd name="connsiteY7" fmla="*/ 4602265 h 4833924"/>
              <a:gd name="connsiteX8" fmla="*/ 0 w 2316591"/>
              <a:gd name="connsiteY8" fmla="*/ 231659 h 4833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91" h="4833924">
                <a:moveTo>
                  <a:pt x="0" y="231659"/>
                </a:moveTo>
                <a:cubicBezTo>
                  <a:pt x="0" y="103717"/>
                  <a:pt x="103717" y="0"/>
                  <a:pt x="231659" y="0"/>
                </a:cubicBezTo>
                <a:lnTo>
                  <a:pt x="2084932" y="0"/>
                </a:lnTo>
                <a:cubicBezTo>
                  <a:pt x="2212874" y="0"/>
                  <a:pt x="2316591" y="103717"/>
                  <a:pt x="2316591" y="231659"/>
                </a:cubicBezTo>
                <a:lnTo>
                  <a:pt x="2316591" y="4602265"/>
                </a:lnTo>
                <a:cubicBezTo>
                  <a:pt x="2316591" y="4730207"/>
                  <a:pt x="2212874" y="4833924"/>
                  <a:pt x="2084932" y="4833924"/>
                </a:cubicBezTo>
                <a:lnTo>
                  <a:pt x="231659" y="4833924"/>
                </a:lnTo>
                <a:cubicBezTo>
                  <a:pt x="103717" y="4833924"/>
                  <a:pt x="0" y="4730207"/>
                  <a:pt x="0" y="4602265"/>
                </a:cubicBezTo>
                <a:lnTo>
                  <a:pt x="0" y="231659"/>
                </a:lnTo>
                <a:close/>
              </a:path>
            </a:pathLst>
          </a:custGeom>
          <a:ln>
            <a:solidFill>
              <a:schemeClr val="accent1"/>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38539" tIns="238539" rIns="238539" bIns="238539" numCol="1" spcCol="1270" anchor="t" anchorCtr="0">
            <a:noAutofit/>
          </a:bodyPr>
          <a:lstStyle/>
          <a:p>
            <a:pPr marL="228600" marR="0" lvl="1" indent="-228600" algn="just" defTabSz="1066800" rtl="0" eaLnBrk="1" fontAlgn="auto" latinLnBrk="0" hangingPunct="1">
              <a:lnSpc>
                <a:spcPct val="90000"/>
              </a:lnSpc>
              <a:spcBef>
                <a:spcPct val="0"/>
              </a:spcBef>
              <a:spcAft>
                <a:spcPct val="15000"/>
              </a:spcAft>
              <a:buClrTx/>
              <a:buSzTx/>
              <a:buFontTx/>
              <a:buChar char="•"/>
              <a:tabLst/>
              <a:defRPr/>
            </a:pP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VB </a:t>
            </a:r>
            <a:r>
              <a:rPr kumimoji="0" lang="en-US" sz="2500" b="0" i="1"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Lục</a:t>
            </a:r>
            <a:r>
              <a:rPr kumimoji="0" lang="en-US" sz="2500" b="0" i="1"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Vân Tiên </a:t>
            </a:r>
            <a:r>
              <a:rPr kumimoji="0" lang="en-US" sz="2500" b="0" i="1"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cứu</a:t>
            </a:r>
            <a:r>
              <a:rPr kumimoji="0" lang="en-US" sz="2500" b="0" i="1"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1"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Kiều</a:t>
            </a:r>
            <a:r>
              <a:rPr kumimoji="0" lang="en-US" sz="2500" b="0" i="1"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1"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Nguyệt</a:t>
            </a:r>
            <a:r>
              <a:rPr kumimoji="0" lang="en-US" sz="2500" b="0" i="1"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Nga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có</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lời</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thoại</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của</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các</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nhân</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vật</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Lục</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Vân Tiên,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Kiều</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Nguyệt</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Nga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và</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tên</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cướp</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Phong Lai.</a:t>
            </a:r>
            <a:endParaRPr kumimoji="0" lang="en-SG"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411635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8">
                                            <p:txEl>
                                              <p:pRg st="0" end="0"/>
                                            </p:txEl>
                                          </p:spTgt>
                                        </p:tgtEl>
                                        <p:attrNameLst>
                                          <p:attrName>style.visibility</p:attrName>
                                        </p:attrNameLst>
                                      </p:cBhvr>
                                      <p:to>
                                        <p:strVal val="visible"/>
                                      </p:to>
                                    </p:set>
                                    <p:animEffect transition="in" filter="barn(inVertical)">
                                      <p:cBhvr>
                                        <p:cTn id="7" dur="500"/>
                                        <p:tgtEl>
                                          <p:spTgt spid="4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9">
                                            <p:txEl>
                                              <p:pRg st="0" end="0"/>
                                            </p:txEl>
                                          </p:spTgt>
                                        </p:tgtEl>
                                        <p:attrNameLst>
                                          <p:attrName>style.visibility</p:attrName>
                                        </p:attrNameLst>
                                      </p:cBhvr>
                                      <p:to>
                                        <p:strVal val="visible"/>
                                      </p:to>
                                    </p:set>
                                    <p:animEffect transition="in" filter="fade">
                                      <p:cBhvr>
                                        <p:cTn id="12" dur="1000"/>
                                        <p:tgtEl>
                                          <p:spTgt spid="49">
                                            <p:txEl>
                                              <p:pRg st="0" end="0"/>
                                            </p:txEl>
                                          </p:spTgt>
                                        </p:tgtEl>
                                      </p:cBhvr>
                                    </p:animEffect>
                                    <p:anim calcmode="lin" valueType="num">
                                      <p:cBhvr>
                                        <p:cTn id="13" dur="1000" fill="hold"/>
                                        <p:tgtEl>
                                          <p:spTgt spid="49">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4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49">
                                            <p:txEl>
                                              <p:pRg st="1" end="1"/>
                                            </p:txEl>
                                          </p:spTgt>
                                        </p:tgtEl>
                                        <p:attrNameLst>
                                          <p:attrName>style.visibility</p:attrName>
                                        </p:attrNameLst>
                                      </p:cBhvr>
                                      <p:to>
                                        <p:strVal val="visible"/>
                                      </p:to>
                                    </p:set>
                                    <p:animEffect transition="in" filter="barn(inVertical)">
                                      <p:cBhvr>
                                        <p:cTn id="19" dur="500"/>
                                        <p:tgtEl>
                                          <p:spTgt spid="49">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51">
                                            <p:txEl>
                                              <p:pRg st="0" end="0"/>
                                            </p:txEl>
                                          </p:spTgt>
                                        </p:tgtEl>
                                        <p:attrNameLst>
                                          <p:attrName>style.visibility</p:attrName>
                                        </p:attrNameLst>
                                      </p:cBhvr>
                                      <p:to>
                                        <p:strVal val="visible"/>
                                      </p:to>
                                    </p:set>
                                    <p:animEffect transition="in" filter="fade">
                                      <p:cBhvr>
                                        <p:cTn id="24" dur="1000"/>
                                        <p:tgtEl>
                                          <p:spTgt spid="51">
                                            <p:txEl>
                                              <p:pRg st="0" end="0"/>
                                            </p:txEl>
                                          </p:spTgt>
                                        </p:tgtEl>
                                      </p:cBhvr>
                                    </p:animEffect>
                                    <p:anim calcmode="lin" valueType="num">
                                      <p:cBhvr>
                                        <p:cTn id="25" dur="1000" fill="hold"/>
                                        <p:tgtEl>
                                          <p:spTgt spid="51">
                                            <p:txEl>
                                              <p:pRg st="0" end="0"/>
                                            </p:txEl>
                                          </p:spTgt>
                                        </p:tgtEl>
                                        <p:attrNameLst>
                                          <p:attrName>ppt_x</p:attrName>
                                        </p:attrNameLst>
                                      </p:cBhvr>
                                      <p:tavLst>
                                        <p:tav tm="0">
                                          <p:val>
                                            <p:strVal val="#ppt_x"/>
                                          </p:val>
                                        </p:tav>
                                        <p:tav tm="100000">
                                          <p:val>
                                            <p:strVal val="#ppt_x"/>
                                          </p:val>
                                        </p:tav>
                                      </p:tavLst>
                                    </p:anim>
                                    <p:anim calcmode="lin" valueType="num">
                                      <p:cBhvr>
                                        <p:cTn id="26" dur="1000" fill="hold"/>
                                        <p:tgtEl>
                                          <p:spTgt spid="5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2">
                                            <p:txEl>
                                              <p:pRg st="0" end="0"/>
                                            </p:txEl>
                                          </p:spTgt>
                                        </p:tgtEl>
                                        <p:attrNameLst>
                                          <p:attrName>style.visibility</p:attrName>
                                        </p:attrNameLst>
                                      </p:cBhvr>
                                      <p:to>
                                        <p:strVal val="visible"/>
                                      </p:to>
                                    </p:set>
                                    <p:anim calcmode="lin" valueType="num">
                                      <p:cBhvr additive="base">
                                        <p:cTn id="31" dur="500" fill="hold"/>
                                        <p:tgtEl>
                                          <p:spTgt spid="52">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54">
                                            <p:txEl>
                                              <p:pRg st="0" end="0"/>
                                            </p:txEl>
                                          </p:spTgt>
                                        </p:tgtEl>
                                        <p:attrNameLst>
                                          <p:attrName>style.visibility</p:attrName>
                                        </p:attrNameLst>
                                      </p:cBhvr>
                                      <p:to>
                                        <p:strVal val="visible"/>
                                      </p:to>
                                    </p:set>
                                    <p:animEffect transition="in" filter="barn(inVertical)">
                                      <p:cBhvr>
                                        <p:cTn id="37" dur="500"/>
                                        <p:tgtEl>
                                          <p:spTgt spid="54">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55">
                                            <p:txEl>
                                              <p:pRg st="0" end="0"/>
                                            </p:txEl>
                                          </p:spTgt>
                                        </p:tgtEl>
                                        <p:attrNameLst>
                                          <p:attrName>style.visibility</p:attrName>
                                        </p:attrNameLst>
                                      </p:cBhvr>
                                      <p:to>
                                        <p:strVal val="visible"/>
                                      </p:to>
                                    </p:set>
                                    <p:animEffect transition="in" filter="barn(inVertical)">
                                      <p:cBhvr>
                                        <p:cTn id="42" dur="500"/>
                                        <p:tgtEl>
                                          <p:spTgt spid="5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AA1E665-A393-B06B-7040-DF180097EFA6}"/>
              </a:ext>
            </a:extLst>
          </p:cNvPr>
          <p:cNvPicPr>
            <a:picLocks noChangeAspect="1"/>
          </p:cNvPicPr>
          <p:nvPr/>
        </p:nvPicPr>
        <p:blipFill>
          <a:blip r:embed="rId3"/>
          <a:stretch>
            <a:fillRect/>
          </a:stretch>
        </p:blipFill>
        <p:spPr>
          <a:xfrm>
            <a:off x="0" y="0"/>
            <a:ext cx="12192000" cy="6857999"/>
          </a:xfrm>
          <a:prstGeom prst="rect">
            <a:avLst/>
          </a:prstGeom>
        </p:spPr>
      </p:pic>
      <p:sp>
        <p:nvSpPr>
          <p:cNvPr id="176" name="矩形 175"/>
          <p:cNvSpPr/>
          <p:nvPr/>
        </p:nvSpPr>
        <p:spPr>
          <a:xfrm>
            <a:off x="2680492" y="-215153"/>
            <a:ext cx="6831016" cy="7460015"/>
          </a:xfrm>
          <a:prstGeom prst="rect">
            <a:avLst/>
          </a:prstGeom>
          <a:solidFill>
            <a:schemeClr val="bg1"/>
          </a:solidFill>
          <a:ln>
            <a:noFill/>
          </a:ln>
          <a:effectLst>
            <a:outerShdw blurRad="3810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Montserrat Medium" panose="00000600000000000000" pitchFamily="2" charset="0"/>
              <a:ea typeface="等线" panose="02010600030101010101" pitchFamily="2" charset="-122"/>
              <a:cs typeface="Montserrat Medium" panose="00000600000000000000" pitchFamily="2" charset="0"/>
            </a:endParaRPr>
          </a:p>
        </p:txBody>
      </p:sp>
      <p:sp>
        <p:nvSpPr>
          <p:cNvPr id="13" name="椭圆 10">
            <a:extLst>
              <a:ext uri="{FF2B5EF4-FFF2-40B4-BE49-F238E27FC236}">
                <a16:creationId xmlns:a16="http://schemas.microsoft.com/office/drawing/2014/main" id="{3A4D2996-44AA-1AA5-F01B-E9CC369BC7BF}"/>
              </a:ext>
            </a:extLst>
          </p:cNvPr>
          <p:cNvSpPr/>
          <p:nvPr/>
        </p:nvSpPr>
        <p:spPr>
          <a:xfrm>
            <a:off x="3061654" y="481826"/>
            <a:ext cx="6070916" cy="5781568"/>
          </a:xfrm>
          <a:prstGeom prst="ellipse">
            <a:avLst/>
          </a:prstGeom>
          <a:solidFill>
            <a:srgbClr val="F0DDC3"/>
          </a:solidFill>
          <a:ln>
            <a:noFill/>
          </a:ln>
          <a:effectLst>
            <a:outerShdw blurRad="2159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a:ea typeface="楷体" panose="02010609060101010101" pitchFamily="49" charset="-122"/>
              <a:cs typeface="+mn-cs"/>
              <a:sym typeface="Arial"/>
            </a:endParaRPr>
          </a:p>
        </p:txBody>
      </p:sp>
      <p:pic>
        <p:nvPicPr>
          <p:cNvPr id="12" name="图片 18">
            <a:extLst>
              <a:ext uri="{FF2B5EF4-FFF2-40B4-BE49-F238E27FC236}">
                <a16:creationId xmlns:a16="http://schemas.microsoft.com/office/drawing/2014/main" id="{AA206224-0978-CE70-C227-1C6A2543586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339" t="48628" r="73602"/>
          <a:stretch/>
        </p:blipFill>
        <p:spPr>
          <a:xfrm>
            <a:off x="0" y="4126381"/>
            <a:ext cx="2727860" cy="2737067"/>
          </a:xfrm>
          <a:prstGeom prst="rect">
            <a:avLst/>
          </a:prstGeom>
        </p:spPr>
      </p:pic>
      <p:pic>
        <p:nvPicPr>
          <p:cNvPr id="102" name="图片 101"/>
          <p:cNvPicPr>
            <a:picLocks noChangeAspect="1"/>
          </p:cNvPicPr>
          <p:nvPr/>
        </p:nvPicPr>
        <p:blipFill rotWithShape="1">
          <a:blip r:embed="rId5">
            <a:extLst>
              <a:ext uri="{28A0092B-C50C-407E-A947-70E740481C1C}">
                <a14:useLocalDpi xmlns:a14="http://schemas.microsoft.com/office/drawing/2010/main" val="0"/>
              </a:ext>
            </a:extLst>
          </a:blip>
          <a:srcRect l="12757" r="50000" b="40242"/>
          <a:stretch>
            <a:fillRect/>
          </a:stretch>
        </p:blipFill>
        <p:spPr>
          <a:xfrm>
            <a:off x="3405069" y="5415483"/>
            <a:ext cx="1106926" cy="888060"/>
          </a:xfrm>
          <a:prstGeom prst="rect">
            <a:avLst/>
          </a:prstGeom>
        </p:spPr>
      </p:pic>
      <p:pic>
        <p:nvPicPr>
          <p:cNvPr id="103" name="图片 102"/>
          <p:cNvPicPr>
            <a:picLocks noChangeAspect="1"/>
          </p:cNvPicPr>
          <p:nvPr/>
        </p:nvPicPr>
        <p:blipFill rotWithShape="1">
          <a:blip r:embed="rId5">
            <a:extLst>
              <a:ext uri="{28A0092B-C50C-407E-A947-70E740481C1C}">
                <a14:useLocalDpi xmlns:a14="http://schemas.microsoft.com/office/drawing/2010/main" val="0"/>
              </a:ext>
            </a:extLst>
          </a:blip>
          <a:srcRect l="12757" r="50000" b="40242"/>
          <a:stretch>
            <a:fillRect/>
          </a:stretch>
        </p:blipFill>
        <p:spPr>
          <a:xfrm>
            <a:off x="8092000" y="2637453"/>
            <a:ext cx="1106926" cy="888060"/>
          </a:xfrm>
          <a:prstGeom prst="rect">
            <a:avLst/>
          </a:prstGeom>
        </p:spPr>
      </p:pic>
      <p:pic>
        <p:nvPicPr>
          <p:cNvPr id="104" name="图片 103"/>
          <p:cNvPicPr>
            <a:picLocks noChangeAspect="1"/>
          </p:cNvPicPr>
          <p:nvPr/>
        </p:nvPicPr>
        <p:blipFill rotWithShape="1">
          <a:blip r:embed="rId5">
            <a:extLst>
              <a:ext uri="{28A0092B-C50C-407E-A947-70E740481C1C}">
                <a14:useLocalDpi xmlns:a14="http://schemas.microsoft.com/office/drawing/2010/main" val="0"/>
              </a:ext>
            </a:extLst>
          </a:blip>
          <a:srcRect l="12757" r="50000" b="40242"/>
          <a:stretch>
            <a:fillRect/>
          </a:stretch>
        </p:blipFill>
        <p:spPr>
          <a:xfrm>
            <a:off x="3306326" y="376218"/>
            <a:ext cx="1106926" cy="888060"/>
          </a:xfrm>
          <a:prstGeom prst="rect">
            <a:avLst/>
          </a:prstGeom>
        </p:spPr>
      </p:pic>
      <p:pic>
        <p:nvPicPr>
          <p:cNvPr id="2" name="图片 10">
            <a:extLst>
              <a:ext uri="{FF2B5EF4-FFF2-40B4-BE49-F238E27FC236}">
                <a16:creationId xmlns:a16="http://schemas.microsoft.com/office/drawing/2014/main" id="{3CACC300-19D8-8E34-786C-C6E413A7234B}"/>
              </a:ext>
            </a:extLst>
          </p:cNvPr>
          <p:cNvPicPr>
            <a:picLocks noChangeAspect="1"/>
          </p:cNvPicPr>
          <p:nvPr/>
        </p:nvPicPr>
        <p:blipFill>
          <a:blip r:embed="rId6" cstate="screen"/>
          <a:stretch>
            <a:fillRect/>
          </a:stretch>
        </p:blipFill>
        <p:spPr>
          <a:xfrm>
            <a:off x="9415781" y="3114040"/>
            <a:ext cx="2856610" cy="1633298"/>
          </a:xfrm>
          <a:prstGeom prst="rect">
            <a:avLst/>
          </a:prstGeom>
        </p:spPr>
      </p:pic>
      <p:pic>
        <p:nvPicPr>
          <p:cNvPr id="4" name="图片 31">
            <a:extLst>
              <a:ext uri="{FF2B5EF4-FFF2-40B4-BE49-F238E27FC236}">
                <a16:creationId xmlns:a16="http://schemas.microsoft.com/office/drawing/2014/main" id="{C0EFDFFA-E606-A9C8-7831-4E2A6496C01A}"/>
              </a:ext>
            </a:extLst>
          </p:cNvPr>
          <p:cNvPicPr>
            <a:picLocks noChangeAspect="1"/>
          </p:cNvPicPr>
          <p:nvPr/>
        </p:nvPicPr>
        <p:blipFill rotWithShape="1">
          <a:blip r:embed="rId7" cstate="screen"/>
          <a:srcRect/>
          <a:stretch>
            <a:fillRect/>
          </a:stretch>
        </p:blipFill>
        <p:spPr>
          <a:xfrm>
            <a:off x="2245179" y="594606"/>
            <a:ext cx="937836" cy="863045"/>
          </a:xfrm>
          <a:prstGeom prst="rect">
            <a:avLst/>
          </a:prstGeom>
        </p:spPr>
      </p:pic>
      <p:pic>
        <p:nvPicPr>
          <p:cNvPr id="3" name="图片 18">
            <a:extLst>
              <a:ext uri="{FF2B5EF4-FFF2-40B4-BE49-F238E27FC236}">
                <a16:creationId xmlns:a16="http://schemas.microsoft.com/office/drawing/2014/main" id="{694A875E-C681-1C77-FF24-15FAB8011169}"/>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l="30522" t="44006" r="28149" b="-1"/>
          <a:stretch/>
        </p:blipFill>
        <p:spPr>
          <a:xfrm flipH="1">
            <a:off x="10406774" y="4747338"/>
            <a:ext cx="2048271" cy="1032967"/>
          </a:xfrm>
          <a:prstGeom prst="rect">
            <a:avLst/>
          </a:prstGeom>
        </p:spPr>
      </p:pic>
      <p:sp>
        <p:nvSpPr>
          <p:cNvPr id="9" name="矩形 15">
            <a:extLst>
              <a:ext uri="{FF2B5EF4-FFF2-40B4-BE49-F238E27FC236}">
                <a16:creationId xmlns:a16="http://schemas.microsoft.com/office/drawing/2014/main" id="{DC6CE43B-984B-8719-E3B0-51A70620B950}"/>
              </a:ext>
            </a:extLst>
          </p:cNvPr>
          <p:cNvSpPr/>
          <p:nvPr/>
        </p:nvSpPr>
        <p:spPr>
          <a:xfrm>
            <a:off x="5458035" y="683405"/>
            <a:ext cx="1429079" cy="1225081"/>
          </a:xfrm>
          <a:prstGeom prst="rect">
            <a:avLst/>
          </a:prstGeom>
          <a:solidFill>
            <a:srgbClr val="394D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10" rtl="0" eaLnBrk="1" fontAlgn="auto" latinLnBrk="0" hangingPunct="1">
              <a:lnSpc>
                <a:spcPct val="100000"/>
              </a:lnSpc>
              <a:spcBef>
                <a:spcPts val="0"/>
              </a:spcBef>
              <a:spcAft>
                <a:spcPts val="0"/>
              </a:spcAft>
              <a:buClrTx/>
              <a:buSzTx/>
              <a:buFontTx/>
              <a:buNone/>
              <a:tabLst/>
              <a:defRPr/>
            </a:pPr>
            <a:r>
              <a:rPr lang="en-US" altLang="zh-CN" sz="7200" b="1" dirty="0">
                <a:solidFill>
                  <a:prstClr val="white"/>
                </a:solidFill>
                <a:latin typeface="Arial"/>
                <a:ea typeface="微软雅黑"/>
                <a:sym typeface="Arial"/>
              </a:rPr>
              <a:t>IV</a:t>
            </a:r>
            <a:endParaRPr kumimoji="0" lang="zh-CN" altLang="en-US" sz="7200" b="1" i="0" u="none" strike="noStrike" kern="1200" cap="none" spc="0" normalizeH="0" baseline="0" noProof="0" dirty="0">
              <a:ln>
                <a:noFill/>
              </a:ln>
              <a:solidFill>
                <a:prstClr val="white"/>
              </a:solidFill>
              <a:effectLst/>
              <a:uLnTx/>
              <a:uFillTx/>
              <a:latin typeface="Arial"/>
              <a:ea typeface="微软雅黑"/>
              <a:cs typeface="+mn-cs"/>
              <a:sym typeface="Arial"/>
            </a:endParaRPr>
          </a:p>
        </p:txBody>
      </p:sp>
      <p:sp>
        <p:nvSpPr>
          <p:cNvPr id="11" name="TextBox 10">
            <a:extLst>
              <a:ext uri="{FF2B5EF4-FFF2-40B4-BE49-F238E27FC236}">
                <a16:creationId xmlns:a16="http://schemas.microsoft.com/office/drawing/2014/main" id="{A20A7410-0BF9-C5C2-0CA3-5DBB4FB73C56}"/>
              </a:ext>
            </a:extLst>
          </p:cNvPr>
          <p:cNvSpPr txBox="1"/>
          <p:nvPr/>
        </p:nvSpPr>
        <p:spPr>
          <a:xfrm>
            <a:off x="3770269" y="2685540"/>
            <a:ext cx="4743532" cy="1446550"/>
          </a:xfrm>
          <a:prstGeom prst="rect">
            <a:avLst/>
          </a:prstGeom>
          <a:noFill/>
        </p:spPr>
        <p:txBody>
          <a:bodyPr wrap="square">
            <a:spAutoFit/>
          </a:bodyPr>
          <a:lstStyle/>
          <a:p>
            <a:pPr marL="0" marR="0" lvl="0" indent="-6351" algn="ctr" defTabSz="914354"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Tổng</a:t>
            </a:r>
            <a:r>
              <a:rPr kumimoji="0" lang="en-US" sz="88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8800" b="1"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kết</a:t>
            </a:r>
            <a:endParaRPr kumimoji="0" lang="en-SG" sz="80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pic>
        <p:nvPicPr>
          <p:cNvPr id="14" name="Picture 13" descr="A cartoon of a child holding a bat&#10;&#10;Description automatically generated">
            <a:extLst>
              <a:ext uri="{FF2B5EF4-FFF2-40B4-BE49-F238E27FC236}">
                <a16:creationId xmlns:a16="http://schemas.microsoft.com/office/drawing/2014/main" id="{CF39886B-4787-CC3C-6D8D-9FCA8311CCE4}"/>
              </a:ext>
            </a:extLst>
          </p:cNvPr>
          <p:cNvPicPr>
            <a:picLocks noChangeAspect="1"/>
          </p:cNvPicPr>
          <p:nvPr/>
        </p:nvPicPr>
        <p:blipFill rotWithShape="1">
          <a:blip r:embed="rId9"/>
          <a:srcRect t="-371" r="66590"/>
          <a:stretch/>
        </p:blipFill>
        <p:spPr>
          <a:xfrm>
            <a:off x="-364762" y="1773382"/>
            <a:ext cx="3228023" cy="5087856"/>
          </a:xfrm>
          <a:prstGeom prst="rect">
            <a:avLst/>
          </a:prstGeom>
        </p:spPr>
      </p:pic>
      <p:pic>
        <p:nvPicPr>
          <p:cNvPr id="18" name="图片 21" descr="07">
            <a:extLst>
              <a:ext uri="{FF2B5EF4-FFF2-40B4-BE49-F238E27FC236}">
                <a16:creationId xmlns:a16="http://schemas.microsoft.com/office/drawing/2014/main" id="{73114500-56D9-8984-5910-2D026A307657}"/>
              </a:ext>
            </a:extLst>
          </p:cNvPr>
          <p:cNvPicPr>
            <a:picLocks noChangeAspect="1"/>
          </p:cNvPicPr>
          <p:nvPr/>
        </p:nvPicPr>
        <p:blipFill>
          <a:blip r:embed="rId10"/>
          <a:srcRect r="54430" b="60000"/>
          <a:stretch>
            <a:fillRect/>
          </a:stretch>
        </p:blipFill>
        <p:spPr>
          <a:xfrm flipH="1">
            <a:off x="10091328" y="-289534"/>
            <a:ext cx="2242277" cy="2950745"/>
          </a:xfrm>
          <a:prstGeom prst="rect">
            <a:avLst/>
          </a:prstGeom>
        </p:spPr>
      </p:pic>
      <p:pic>
        <p:nvPicPr>
          <p:cNvPr id="19" name="图片 5">
            <a:extLst>
              <a:ext uri="{FF2B5EF4-FFF2-40B4-BE49-F238E27FC236}">
                <a16:creationId xmlns:a16="http://schemas.microsoft.com/office/drawing/2014/main" id="{06339D99-3D6A-E80C-3C23-328EB65B3B96}"/>
              </a:ext>
            </a:extLst>
          </p:cNvPr>
          <p:cNvPicPr>
            <a:picLocks noChangeAspect="1"/>
          </p:cNvPicPr>
          <p:nvPr/>
        </p:nvPicPr>
        <p:blipFill rotWithShape="1">
          <a:blip r:embed="rId11">
            <a:extLst>
              <a:ext uri="{28A0092B-C50C-407E-A947-70E740481C1C}">
                <a14:useLocalDpi xmlns:a14="http://schemas.microsoft.com/office/drawing/2010/main"/>
              </a:ext>
            </a:extLst>
          </a:blip>
          <a:srcRect r="12117" b="34072"/>
          <a:stretch/>
        </p:blipFill>
        <p:spPr>
          <a:xfrm>
            <a:off x="0" y="4347288"/>
            <a:ext cx="12178386" cy="2530713"/>
          </a:xfrm>
          <a:prstGeom prst="rect">
            <a:avLst/>
          </a:prstGeom>
        </p:spPr>
      </p:pic>
      <p:pic>
        <p:nvPicPr>
          <p:cNvPr id="16" name="Picture 15" descr="A cartoon of a person running away from a cart&#10;&#10;Description automatically generated">
            <a:extLst>
              <a:ext uri="{FF2B5EF4-FFF2-40B4-BE49-F238E27FC236}">
                <a16:creationId xmlns:a16="http://schemas.microsoft.com/office/drawing/2014/main" id="{376D6BE3-DC02-C4C0-8891-33546CB82D10}"/>
              </a:ext>
            </a:extLst>
          </p:cNvPr>
          <p:cNvPicPr>
            <a:picLocks noChangeAspect="1"/>
          </p:cNvPicPr>
          <p:nvPr/>
        </p:nvPicPr>
        <p:blipFill>
          <a:blip r:embed="rId12"/>
          <a:stretch>
            <a:fillRect/>
          </a:stretch>
        </p:blipFill>
        <p:spPr>
          <a:xfrm>
            <a:off x="5310130" y="3428817"/>
            <a:ext cx="6365246" cy="3339448"/>
          </a:xfrm>
          <a:prstGeom prst="rect">
            <a:avLst/>
          </a:prstGeom>
        </p:spPr>
      </p:pic>
      <p:sp>
        <p:nvSpPr>
          <p:cNvPr id="5" name="Rectangle 4"/>
          <p:cNvSpPr/>
          <p:nvPr/>
        </p:nvSpPr>
        <p:spPr>
          <a:xfrm>
            <a:off x="5576667" y="-203619"/>
            <a:ext cx="3839114" cy="646331"/>
          </a:xfrm>
          <a:prstGeom prst="rect">
            <a:avLst/>
          </a:prstGeom>
        </p:spPr>
        <p:txBody>
          <a:bodyPr wrap="square">
            <a:spAutoFit/>
          </a:bodyPr>
          <a:lstStyle/>
          <a:p>
            <a:pPr marL="228600" algn="ctr"/>
            <a:r>
              <a:rPr lang="en-US"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Giáo</a:t>
            </a:r>
            <a:r>
              <a:rPr lang="en-US"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viên</a:t>
            </a:r>
            <a:r>
              <a:rPr lang="en-US"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Nguyễn</a:t>
            </a:r>
            <a:r>
              <a:rPr lang="en-US"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Nhâm</a:t>
            </a:r>
            <a:endParaRPr lang="en-US"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a:p>
            <a:pPr marL="228600" algn="ctr"/>
            <a:r>
              <a:rPr lang="en-US"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Zalo</a:t>
            </a:r>
            <a:r>
              <a:rPr lang="en-US"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0981.713.891.</a:t>
            </a:r>
            <a:endParaRPr lang="en-US"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731802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8E916E28-FF6C-081C-CEEA-50699200E970}"/>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7D37B9D3-EF2A-A21B-DC9C-FAC9529861F3}"/>
              </a:ext>
            </a:extLst>
          </p:cNvPr>
          <p:cNvSpPr txBox="1"/>
          <p:nvPr/>
        </p:nvSpPr>
        <p:spPr>
          <a:xfrm>
            <a:off x="2939143" y="-225703"/>
            <a:ext cx="6313714" cy="823752"/>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en-US" sz="3600" b="1" i="0" u="none" strike="noStrike" kern="1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1. </a:t>
            </a:r>
            <a:r>
              <a:rPr kumimoji="0" lang="en-US" sz="3600" b="1" i="0" u="none" strike="noStrike" kern="1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Nội</a:t>
            </a:r>
            <a:r>
              <a:rPr kumimoji="0" lang="en-US" sz="3600" b="1" i="0" u="none" strike="noStrike" kern="1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dung, </a:t>
            </a:r>
            <a:r>
              <a:rPr kumimoji="0" lang="en-US" sz="3600" b="1" i="0" u="none" strike="noStrike" kern="1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nghệ</a:t>
            </a:r>
            <a:r>
              <a:rPr kumimoji="0" lang="en-US" sz="3600" b="1" i="0" u="none" strike="noStrike" kern="1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3600" b="1" i="0" u="none" strike="noStrike" kern="1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thuật</a:t>
            </a:r>
            <a:endParaRPr kumimoji="0" lang="en-SG"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 name="图片 21" descr="07">
            <a:extLst>
              <a:ext uri="{FF2B5EF4-FFF2-40B4-BE49-F238E27FC236}">
                <a16:creationId xmlns:a16="http://schemas.microsoft.com/office/drawing/2014/main" id="{E73A7C86-7C8B-9165-CD26-129847BDF37C}"/>
              </a:ext>
            </a:extLst>
          </p:cNvPr>
          <p:cNvPicPr>
            <a:picLocks noChangeAspect="1"/>
          </p:cNvPicPr>
          <p:nvPr/>
        </p:nvPicPr>
        <p:blipFill rotWithShape="1">
          <a:blip r:embed="rId3"/>
          <a:srcRect l="-10079" r="54429" b="80000"/>
          <a:stretch/>
        </p:blipFill>
        <p:spPr>
          <a:xfrm flipH="1">
            <a:off x="-169608" y="-402772"/>
            <a:ext cx="2358625" cy="1270819"/>
          </a:xfrm>
          <a:prstGeom prst="rect">
            <a:avLst/>
          </a:prstGeom>
        </p:spPr>
      </p:pic>
      <p:pic>
        <p:nvPicPr>
          <p:cNvPr id="3" name="图片 21" descr="07">
            <a:extLst>
              <a:ext uri="{FF2B5EF4-FFF2-40B4-BE49-F238E27FC236}">
                <a16:creationId xmlns:a16="http://schemas.microsoft.com/office/drawing/2014/main" id="{429F3CEE-E8F9-6E34-81A5-D8FF1B817C69}"/>
              </a:ext>
            </a:extLst>
          </p:cNvPr>
          <p:cNvPicPr>
            <a:picLocks noChangeAspect="1"/>
          </p:cNvPicPr>
          <p:nvPr/>
        </p:nvPicPr>
        <p:blipFill rotWithShape="1">
          <a:blip r:embed="rId3"/>
          <a:srcRect l="360" t="19575" r="47586" b="62808"/>
          <a:stretch/>
        </p:blipFill>
        <p:spPr>
          <a:xfrm flipH="1">
            <a:off x="-378359" y="382171"/>
            <a:ext cx="2206225" cy="1119369"/>
          </a:xfrm>
          <a:prstGeom prst="rect">
            <a:avLst/>
          </a:prstGeom>
        </p:spPr>
      </p:pic>
      <p:sp>
        <p:nvSpPr>
          <p:cNvPr id="5" name="Freeform 11">
            <a:extLst>
              <a:ext uri="{FF2B5EF4-FFF2-40B4-BE49-F238E27FC236}">
                <a16:creationId xmlns:a16="http://schemas.microsoft.com/office/drawing/2014/main" id="{E55A343C-CF85-C1F9-E535-7CC25CF70921}"/>
              </a:ext>
            </a:extLst>
          </p:cNvPr>
          <p:cNvSpPr/>
          <p:nvPr/>
        </p:nvSpPr>
        <p:spPr>
          <a:xfrm>
            <a:off x="4430398" y="1349264"/>
            <a:ext cx="7016076" cy="4383853"/>
          </a:xfrm>
          <a:custGeom>
            <a:avLst/>
            <a:gdLst/>
            <a:ahLst/>
            <a:cxnLst/>
            <a:rect l="l" t="t" r="r" b="b"/>
            <a:pathLst>
              <a:path w="14097816" h="8229600">
                <a:moveTo>
                  <a:pt x="0" y="0"/>
                </a:moveTo>
                <a:lnTo>
                  <a:pt x="14097816" y="0"/>
                </a:lnTo>
                <a:lnTo>
                  <a:pt x="14097816" y="8229600"/>
                </a:lnTo>
                <a:lnTo>
                  <a:pt x="0" y="8229600"/>
                </a:lnTo>
                <a:lnTo>
                  <a:pt x="0" y="0"/>
                </a:lnTo>
                <a:close/>
              </a:path>
            </a:pathLst>
          </a:custGeom>
          <a:blipFill>
            <a:blip r:embed="rId4"/>
            <a:stretch>
              <a:fillRect/>
            </a:stretch>
          </a:blipFill>
        </p:spPr>
        <p:txBody>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SG" sz="1867" b="0" i="0" u="none" strike="noStrike" kern="0" cap="none" spc="0" normalizeH="0" baseline="0" noProof="0">
              <a:ln>
                <a:noFill/>
              </a:ln>
              <a:solidFill>
                <a:srgbClr val="000000"/>
              </a:solidFill>
              <a:effectLst/>
              <a:uLnTx/>
              <a:uFillTx/>
              <a:latin typeface="Arial"/>
              <a:cs typeface="Arial"/>
              <a:sym typeface="Arial"/>
            </a:endParaRPr>
          </a:p>
        </p:txBody>
      </p:sp>
      <p:sp>
        <p:nvSpPr>
          <p:cNvPr id="6" name="TextBox 5">
            <a:extLst>
              <a:ext uri="{FF2B5EF4-FFF2-40B4-BE49-F238E27FC236}">
                <a16:creationId xmlns:a16="http://schemas.microsoft.com/office/drawing/2014/main" id="{32B3D062-F9FC-8B0A-4014-CAD18BCEE35B}"/>
              </a:ext>
            </a:extLst>
          </p:cNvPr>
          <p:cNvSpPr txBox="1"/>
          <p:nvPr/>
        </p:nvSpPr>
        <p:spPr>
          <a:xfrm>
            <a:off x="4648201" y="2441103"/>
            <a:ext cx="6442113" cy="3046988"/>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4800" b="0" i="1" u="none" strike="noStrike" kern="0" cap="none" spc="0" normalizeH="0" baseline="0" noProof="0" dirty="0">
                <a:ln>
                  <a:noFill/>
                </a:ln>
                <a:solidFill>
                  <a:srgbClr val="000000"/>
                </a:solidFill>
                <a:effectLst/>
                <a:uLnTx/>
                <a:uFillTx/>
                <a:latin typeface="Times New Roman" panose="02020603050405020304" pitchFamily="18" charset="0"/>
                <a:cs typeface="Arial"/>
                <a:sym typeface="Arial"/>
              </a:rPr>
              <a:t>Khái quát giá trị nội dung và nghệ thuật của văn bản theo PHT (Hs làm việc cá nhân)</a:t>
            </a:r>
            <a:endParaRPr kumimoji="0" lang="en-SG" sz="4800" b="0" i="0" u="none" strike="noStrike" kern="0" cap="none" spc="0" normalizeH="0" baseline="0" noProof="0" dirty="0">
              <a:ln>
                <a:noFill/>
              </a:ln>
              <a:solidFill>
                <a:srgbClr val="000000"/>
              </a:solidFill>
              <a:effectLst/>
              <a:uLnTx/>
              <a:uFillTx/>
              <a:latin typeface="等线 Light" panose="020F0302020204030204"/>
              <a:cs typeface="Arial"/>
              <a:sym typeface="Arial"/>
            </a:endParaRPr>
          </a:p>
        </p:txBody>
      </p:sp>
      <p:pic>
        <p:nvPicPr>
          <p:cNvPr id="7" name="Picture 6">
            <a:extLst>
              <a:ext uri="{FF2B5EF4-FFF2-40B4-BE49-F238E27FC236}">
                <a16:creationId xmlns:a16="http://schemas.microsoft.com/office/drawing/2014/main" id="{97045032-A72B-75F7-5994-78A6E9FE0B99}"/>
              </a:ext>
            </a:extLst>
          </p:cNvPr>
          <p:cNvPicPr>
            <a:picLocks noChangeAspect="1"/>
          </p:cNvPicPr>
          <p:nvPr/>
        </p:nvPicPr>
        <p:blipFill>
          <a:blip r:embed="rId5"/>
          <a:stretch>
            <a:fillRect/>
          </a:stretch>
        </p:blipFill>
        <p:spPr>
          <a:xfrm>
            <a:off x="857249" y="3102427"/>
            <a:ext cx="3237395" cy="4067364"/>
          </a:xfrm>
          <a:prstGeom prst="rect">
            <a:avLst/>
          </a:prstGeom>
        </p:spPr>
      </p:pic>
    </p:spTree>
    <p:extLst>
      <p:ext uri="{BB962C8B-B14F-4D97-AF65-F5344CB8AC3E}">
        <p14:creationId xmlns:p14="http://schemas.microsoft.com/office/powerpoint/2010/main" val="4294464293"/>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33A20DE-ED6C-0A34-F157-C59BA970D996}"/>
              </a:ext>
            </a:extLst>
          </p:cNvPr>
          <p:cNvPicPr>
            <a:picLocks noChangeAspect="1"/>
          </p:cNvPicPr>
          <p:nvPr/>
        </p:nvPicPr>
        <p:blipFill>
          <a:blip r:embed="rId3"/>
          <a:stretch>
            <a:fillRect/>
          </a:stretch>
        </p:blipFill>
        <p:spPr>
          <a:xfrm>
            <a:off x="0" y="1675"/>
            <a:ext cx="12192000" cy="6854653"/>
          </a:xfrm>
          <a:prstGeom prst="rect">
            <a:avLst/>
          </a:prstGeom>
        </p:spPr>
      </p:pic>
      <p:pic>
        <p:nvPicPr>
          <p:cNvPr id="3" name="Picture 2" descr="A group of people in traditional clothes&#10;&#10;Description automatically generated">
            <a:extLst>
              <a:ext uri="{FF2B5EF4-FFF2-40B4-BE49-F238E27FC236}">
                <a16:creationId xmlns:a16="http://schemas.microsoft.com/office/drawing/2014/main" id="{38819F0D-A42D-0D73-0790-CBD21A414321}"/>
              </a:ext>
            </a:extLst>
          </p:cNvPr>
          <p:cNvPicPr>
            <a:picLocks noChangeAspect="1"/>
          </p:cNvPicPr>
          <p:nvPr/>
        </p:nvPicPr>
        <p:blipFill>
          <a:blip r:embed="rId4"/>
          <a:stretch>
            <a:fillRect/>
          </a:stretch>
        </p:blipFill>
        <p:spPr>
          <a:xfrm>
            <a:off x="8777044" y="5094235"/>
            <a:ext cx="4228204" cy="1796491"/>
          </a:xfrm>
          <a:prstGeom prst="rect">
            <a:avLst/>
          </a:prstGeom>
        </p:spPr>
      </p:pic>
    </p:spTree>
    <p:extLst>
      <p:ext uri="{BB962C8B-B14F-4D97-AF65-F5344CB8AC3E}">
        <p14:creationId xmlns:p14="http://schemas.microsoft.com/office/powerpoint/2010/main" val="286392669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33A20DE-ED6C-0A34-F157-C59BA970D996}"/>
              </a:ext>
            </a:extLst>
          </p:cNvPr>
          <p:cNvPicPr>
            <a:picLocks noChangeAspect="1"/>
          </p:cNvPicPr>
          <p:nvPr/>
        </p:nvPicPr>
        <p:blipFill>
          <a:blip r:embed="rId2"/>
          <a:stretch>
            <a:fillRect/>
          </a:stretch>
        </p:blipFill>
        <p:spPr>
          <a:xfrm>
            <a:off x="0" y="1675"/>
            <a:ext cx="12192000" cy="6854653"/>
          </a:xfrm>
          <a:prstGeom prst="rect">
            <a:avLst/>
          </a:prstGeom>
        </p:spPr>
      </p:pic>
      <p:sp>
        <p:nvSpPr>
          <p:cNvPr id="7" name="TextBox 6">
            <a:extLst>
              <a:ext uri="{FF2B5EF4-FFF2-40B4-BE49-F238E27FC236}">
                <a16:creationId xmlns:a16="http://schemas.microsoft.com/office/drawing/2014/main" id="{960F5C90-C33C-7793-6C77-79FAB1426124}"/>
              </a:ext>
            </a:extLst>
          </p:cNvPr>
          <p:cNvSpPr txBox="1"/>
          <p:nvPr/>
        </p:nvSpPr>
        <p:spPr>
          <a:xfrm>
            <a:off x="463825" y="1667054"/>
            <a:ext cx="5873475" cy="5170646"/>
          </a:xfrm>
          <a:prstGeom prst="rect">
            <a:avLst/>
          </a:prstGeom>
          <a:noFill/>
        </p:spPr>
        <p:txBody>
          <a:bodyPr wrap="square">
            <a:spAutoFit/>
          </a:bodyP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373579">
                    <a:lumMod val="50000"/>
                  </a:srgbClr>
                </a:solidFill>
                <a:effectLst/>
                <a:uLnTx/>
                <a:uFillTx/>
                <a:latin typeface="Times New Roman" panose="02020603050405020304" pitchFamily="18" charset="0"/>
                <a:ea typeface="+mn-ea"/>
                <a:cs typeface="+mn-cs"/>
              </a:rPr>
              <a:t>- Đoạn trích “Lục Vân Tiên cứu Kiều Nguyệt Nga” đã lên án cái cái xấu, cái ác trong trong hội. Đồng thời, thể hiện khát vọng của nhân dân cũng như của chính tác giả hướng tới lẽ công bằng, những điều tốt đẹp trong cuộc sống. Bên cạnh đó, tác phẩm cũng đã khắc họa thành công hai nhân vật Lục Vân Tiên và Kiều Nguyệt Nga với những phẩm chất cao đẹp.</a:t>
            </a:r>
            <a:endParaRPr kumimoji="0" lang="en-SG" sz="3000" b="0" i="0" u="none" strike="noStrike" kern="1200" cap="none" spc="0" normalizeH="0" baseline="0" noProof="0" dirty="0">
              <a:ln>
                <a:noFill/>
              </a:ln>
              <a:solidFill>
                <a:srgbClr val="373579">
                  <a:lumMod val="50000"/>
                </a:srgbClr>
              </a:solidFill>
              <a:effectLst/>
              <a:uLnTx/>
              <a:uFillTx/>
              <a:latin typeface="Arial"/>
              <a:ea typeface="+mn-ea"/>
              <a:cs typeface="Arial"/>
              <a:sym typeface="Arial"/>
            </a:endParaRPr>
          </a:p>
        </p:txBody>
      </p:sp>
      <p:sp>
        <p:nvSpPr>
          <p:cNvPr id="9" name="TextBox 8">
            <a:extLst>
              <a:ext uri="{FF2B5EF4-FFF2-40B4-BE49-F238E27FC236}">
                <a16:creationId xmlns:a16="http://schemas.microsoft.com/office/drawing/2014/main" id="{3A99822D-1A82-129A-62C4-17AC2C45B97B}"/>
              </a:ext>
            </a:extLst>
          </p:cNvPr>
          <p:cNvSpPr txBox="1"/>
          <p:nvPr/>
        </p:nvSpPr>
        <p:spPr>
          <a:xfrm>
            <a:off x="6508751" y="1667053"/>
            <a:ext cx="5080000" cy="332398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373579">
                    <a:lumMod val="50000"/>
                  </a:srgbClr>
                </a:solidFill>
                <a:effectLst/>
                <a:uLnTx/>
                <a:uFillTx/>
                <a:latin typeface="Times New Roman" panose="02020603050405020304" pitchFamily="18" charset="0"/>
                <a:ea typeface="+mn-ea"/>
                <a:cs typeface="+mn-cs"/>
              </a:rPr>
              <a:t>- Xây dựng thành công nhân vật qua hành động, cử chỉ, lời nói.</a:t>
            </a:r>
            <a:endParaRPr kumimoji="0" lang="en-SG" sz="3000" b="0" i="0" u="none" strike="noStrike" kern="1200" cap="none" spc="0" normalizeH="0" baseline="0" noProof="0" dirty="0">
              <a:ln>
                <a:noFill/>
              </a:ln>
              <a:solidFill>
                <a:srgbClr val="373579">
                  <a:lumMod val="50000"/>
                </a:srgbClr>
              </a:solidFill>
              <a:effectLst/>
              <a:uLnTx/>
              <a:uFillTx/>
              <a:latin typeface="Arial"/>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373579">
                    <a:lumMod val="50000"/>
                  </a:srgbClr>
                </a:solidFill>
                <a:effectLst/>
                <a:uLnTx/>
                <a:uFillTx/>
                <a:latin typeface="Times New Roman" panose="02020603050405020304" pitchFamily="18" charset="0"/>
                <a:ea typeface="+mn-ea"/>
                <a:cs typeface="+mn-cs"/>
              </a:rPr>
              <a:t>- Ngôn từ sử dụng mộc mạc, bình dị, gần với lời ăn tiếng nói thường ngày và mang đậm màu sắc Nam Bộ. </a:t>
            </a:r>
            <a:endParaRPr kumimoji="0" lang="en-SG" sz="3000" b="0" i="0" u="none" strike="noStrike" kern="1200" cap="none" spc="0" normalizeH="0" baseline="0" noProof="0" dirty="0">
              <a:ln>
                <a:noFill/>
              </a:ln>
              <a:solidFill>
                <a:srgbClr val="373579">
                  <a:lumMod val="50000"/>
                </a:srgbClr>
              </a:solidFill>
              <a:effectLst/>
              <a:uLnTx/>
              <a:uFillTx/>
              <a:latin typeface="Arial"/>
              <a:ea typeface="+mn-ea"/>
              <a:cs typeface="+mn-cs"/>
            </a:endParaRPr>
          </a:p>
        </p:txBody>
      </p:sp>
      <p:pic>
        <p:nvPicPr>
          <p:cNvPr id="3" name="Picture 2" descr="A group of people in traditional clothes&#10;&#10;Description automatically generated">
            <a:extLst>
              <a:ext uri="{FF2B5EF4-FFF2-40B4-BE49-F238E27FC236}">
                <a16:creationId xmlns:a16="http://schemas.microsoft.com/office/drawing/2014/main" id="{5467F226-71B1-3DC9-C68D-B5ADF14AEF98}"/>
              </a:ext>
            </a:extLst>
          </p:cNvPr>
          <p:cNvPicPr>
            <a:picLocks noChangeAspect="1"/>
          </p:cNvPicPr>
          <p:nvPr/>
        </p:nvPicPr>
        <p:blipFill>
          <a:blip r:embed="rId3"/>
          <a:stretch>
            <a:fillRect/>
          </a:stretch>
        </p:blipFill>
        <p:spPr>
          <a:xfrm>
            <a:off x="8777044" y="5094235"/>
            <a:ext cx="4228204" cy="1796491"/>
          </a:xfrm>
          <a:prstGeom prst="rect">
            <a:avLst/>
          </a:prstGeom>
        </p:spPr>
      </p:pic>
    </p:spTree>
    <p:extLst>
      <p:ext uri="{BB962C8B-B14F-4D97-AF65-F5344CB8AC3E}">
        <p14:creationId xmlns:p14="http://schemas.microsoft.com/office/powerpoint/2010/main" val="2378146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barn(inVertical)">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animEffect transition="in" filter="barn(inVertical)">
                                      <p:cBhvr>
                                        <p:cTn id="17"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9E24FC-50BD-4C92-4C55-E3F358052E62}"/>
            </a:ext>
          </a:extLst>
        </p:cNvPr>
        <p:cNvGrpSpPr/>
        <p:nvPr/>
      </p:nvGrpSpPr>
      <p:grpSpPr>
        <a:xfrm>
          <a:off x="0" y="0"/>
          <a:ext cx="0" cy="0"/>
          <a:chOff x="0" y="0"/>
          <a:chExt cx="0" cy="0"/>
        </a:xfrm>
      </p:grpSpPr>
      <p:pic>
        <p:nvPicPr>
          <p:cNvPr id="34" name="Picture 33">
            <a:extLst>
              <a:ext uri="{FF2B5EF4-FFF2-40B4-BE49-F238E27FC236}">
                <a16:creationId xmlns:a16="http://schemas.microsoft.com/office/drawing/2014/main" id="{55215660-7F3F-EEA7-3539-BCBDF541123A}"/>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78DA15DE-7BBC-A001-D6BF-6BB4F5F06485}"/>
              </a:ext>
            </a:extLst>
          </p:cNvPr>
          <p:cNvSpPr txBox="1"/>
          <p:nvPr/>
        </p:nvSpPr>
        <p:spPr>
          <a:xfrm>
            <a:off x="3461531" y="-184625"/>
            <a:ext cx="7457954" cy="834524"/>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HOẠT ĐỘNG MỞ ĐẦU</a:t>
            </a:r>
            <a:endParaRPr kumimoji="0" lang="en-SG"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 name="图片 21" descr="07">
            <a:extLst>
              <a:ext uri="{FF2B5EF4-FFF2-40B4-BE49-F238E27FC236}">
                <a16:creationId xmlns:a16="http://schemas.microsoft.com/office/drawing/2014/main" id="{4EF814B0-BF28-D002-8EA2-896573264965}"/>
              </a:ext>
            </a:extLst>
          </p:cNvPr>
          <p:cNvPicPr>
            <a:picLocks noChangeAspect="1"/>
          </p:cNvPicPr>
          <p:nvPr/>
        </p:nvPicPr>
        <p:blipFill rotWithShape="1">
          <a:blip r:embed="rId3"/>
          <a:srcRect l="-10079" r="54429" b="80000"/>
          <a:stretch/>
        </p:blipFill>
        <p:spPr>
          <a:xfrm flipH="1">
            <a:off x="-169608" y="-402772"/>
            <a:ext cx="2358625" cy="1270819"/>
          </a:xfrm>
          <a:prstGeom prst="rect">
            <a:avLst/>
          </a:prstGeom>
        </p:spPr>
      </p:pic>
      <p:pic>
        <p:nvPicPr>
          <p:cNvPr id="3" name="图片 21" descr="07">
            <a:extLst>
              <a:ext uri="{FF2B5EF4-FFF2-40B4-BE49-F238E27FC236}">
                <a16:creationId xmlns:a16="http://schemas.microsoft.com/office/drawing/2014/main" id="{D74E5A08-733B-35E6-F171-5B49495176CD}"/>
              </a:ext>
            </a:extLst>
          </p:cNvPr>
          <p:cNvPicPr>
            <a:picLocks noChangeAspect="1"/>
          </p:cNvPicPr>
          <p:nvPr/>
        </p:nvPicPr>
        <p:blipFill rotWithShape="1">
          <a:blip r:embed="rId3"/>
          <a:srcRect l="360" t="19575" r="47586" b="62808"/>
          <a:stretch/>
        </p:blipFill>
        <p:spPr>
          <a:xfrm flipH="1">
            <a:off x="-378359" y="382171"/>
            <a:ext cx="2206225" cy="1119369"/>
          </a:xfrm>
          <a:prstGeom prst="rect">
            <a:avLst/>
          </a:prstGeom>
        </p:spPr>
      </p:pic>
      <p:grpSp>
        <p:nvGrpSpPr>
          <p:cNvPr id="18" name="Group 17">
            <a:extLst>
              <a:ext uri="{FF2B5EF4-FFF2-40B4-BE49-F238E27FC236}">
                <a16:creationId xmlns:a16="http://schemas.microsoft.com/office/drawing/2014/main" id="{8FB1C8A4-3AE8-ECDE-846A-311F42BA9F12}"/>
              </a:ext>
            </a:extLst>
          </p:cNvPr>
          <p:cNvGrpSpPr/>
          <p:nvPr/>
        </p:nvGrpSpPr>
        <p:grpSpPr>
          <a:xfrm>
            <a:off x="3832416" y="4001809"/>
            <a:ext cx="3863008" cy="2491187"/>
            <a:chOff x="6977270" y="1567952"/>
            <a:chExt cx="5340626" cy="3560417"/>
          </a:xfrm>
        </p:grpSpPr>
        <p:sp>
          <p:nvSpPr>
            <p:cNvPr id="19" name="Rectangle: Rounded Corners 18">
              <a:extLst>
                <a:ext uri="{FF2B5EF4-FFF2-40B4-BE49-F238E27FC236}">
                  <a16:creationId xmlns:a16="http://schemas.microsoft.com/office/drawing/2014/main" id="{653B246B-10FC-917A-A350-FAAD7446B5C5}"/>
                </a:ext>
              </a:extLst>
            </p:cNvPr>
            <p:cNvSpPr/>
            <p:nvPr/>
          </p:nvSpPr>
          <p:spPr>
            <a:xfrm>
              <a:off x="7898296" y="2150826"/>
              <a:ext cx="3737113" cy="2394670"/>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SG" dirty="0">
                <a:solidFill>
                  <a:prstClr val="white"/>
                </a:solidFill>
                <a:latin typeface="Arial"/>
                <a:ea typeface="微软雅黑"/>
                <a:sym typeface="Arial"/>
              </a:endParaRPr>
            </a:p>
          </p:txBody>
        </p:sp>
        <p:pic>
          <p:nvPicPr>
            <p:cNvPr id="20" name="Picture 19" descr="A hand holding a pen over a book&#10;&#10;Description automatically generated">
              <a:extLst>
                <a:ext uri="{FF2B5EF4-FFF2-40B4-BE49-F238E27FC236}">
                  <a16:creationId xmlns:a16="http://schemas.microsoft.com/office/drawing/2014/main" id="{C7E820CE-9012-34D5-B674-34DE9D729F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77270" y="1567952"/>
              <a:ext cx="5340626" cy="3560417"/>
            </a:xfrm>
            <a:prstGeom prst="rect">
              <a:avLst/>
            </a:prstGeom>
          </p:spPr>
        </p:pic>
      </p:grpSp>
      <p:cxnSp>
        <p:nvCxnSpPr>
          <p:cNvPr id="21" name="Google Shape;660;p56">
            <a:extLst>
              <a:ext uri="{FF2B5EF4-FFF2-40B4-BE49-F238E27FC236}">
                <a16:creationId xmlns:a16="http://schemas.microsoft.com/office/drawing/2014/main" id="{56EBEFBC-A0E0-3CBA-10CF-268873E7FF15}"/>
              </a:ext>
            </a:extLst>
          </p:cNvPr>
          <p:cNvCxnSpPr>
            <a:cxnSpLocks/>
          </p:cNvCxnSpPr>
          <p:nvPr/>
        </p:nvCxnSpPr>
        <p:spPr>
          <a:xfrm flipH="1">
            <a:off x="2445776" y="1969752"/>
            <a:ext cx="2243600" cy="805200"/>
          </a:xfrm>
          <a:prstGeom prst="bentConnector2">
            <a:avLst/>
          </a:prstGeom>
          <a:noFill/>
          <a:ln w="19050" cap="flat" cmpd="sng">
            <a:solidFill>
              <a:srgbClr val="373579"/>
            </a:solidFill>
            <a:prstDash val="solid"/>
            <a:round/>
            <a:headEnd type="none" w="med" len="med"/>
            <a:tailEnd type="none" w="med" len="med"/>
          </a:ln>
        </p:spPr>
      </p:cxnSp>
      <p:cxnSp>
        <p:nvCxnSpPr>
          <p:cNvPr id="22" name="Google Shape;660;p56">
            <a:extLst>
              <a:ext uri="{FF2B5EF4-FFF2-40B4-BE49-F238E27FC236}">
                <a16:creationId xmlns:a16="http://schemas.microsoft.com/office/drawing/2014/main" id="{69E64C24-E195-0092-5FB0-C203E7312EE3}"/>
              </a:ext>
            </a:extLst>
          </p:cNvPr>
          <p:cNvCxnSpPr>
            <a:cxnSpLocks/>
          </p:cNvCxnSpPr>
          <p:nvPr/>
        </p:nvCxnSpPr>
        <p:spPr>
          <a:xfrm>
            <a:off x="9078177" y="2066346"/>
            <a:ext cx="1161093" cy="924000"/>
          </a:xfrm>
          <a:prstGeom prst="bentConnector3">
            <a:avLst>
              <a:gd name="adj1" fmla="val 50000"/>
            </a:avLst>
          </a:prstGeom>
          <a:noFill/>
          <a:ln w="19050" cap="flat" cmpd="sng">
            <a:solidFill>
              <a:srgbClr val="373579"/>
            </a:solidFill>
            <a:prstDash val="solid"/>
            <a:round/>
            <a:headEnd type="none" w="med" len="med"/>
            <a:tailEnd type="none" w="med" len="med"/>
          </a:ln>
        </p:spPr>
      </p:cxnSp>
      <p:sp>
        <p:nvSpPr>
          <p:cNvPr id="23" name="Google Shape;676;p56">
            <a:extLst>
              <a:ext uri="{FF2B5EF4-FFF2-40B4-BE49-F238E27FC236}">
                <a16:creationId xmlns:a16="http://schemas.microsoft.com/office/drawing/2014/main" id="{DB894AC7-5C31-A305-8F2D-CA3744754DE4}"/>
              </a:ext>
            </a:extLst>
          </p:cNvPr>
          <p:cNvSpPr/>
          <p:nvPr/>
        </p:nvSpPr>
        <p:spPr>
          <a:xfrm>
            <a:off x="3381372" y="1433070"/>
            <a:ext cx="5696291" cy="1003313"/>
          </a:xfrm>
          <a:custGeom>
            <a:avLst/>
            <a:gdLst/>
            <a:ahLst/>
            <a:cxnLst/>
            <a:rect l="l" t="t" r="r" b="b"/>
            <a:pathLst>
              <a:path w="101296" h="29187" extrusionOk="0">
                <a:moveTo>
                  <a:pt x="0" y="0"/>
                </a:moveTo>
                <a:lnTo>
                  <a:pt x="2003" y="29187"/>
                </a:lnTo>
                <a:lnTo>
                  <a:pt x="101296" y="29187"/>
                </a:lnTo>
                <a:lnTo>
                  <a:pt x="101296" y="0"/>
                </a:lnTo>
                <a:close/>
              </a:path>
            </a:pathLst>
          </a:custGeom>
          <a:solidFill>
            <a:srgbClr val="373579"/>
          </a:solidFill>
          <a:ln>
            <a:noFill/>
          </a:ln>
        </p:spPr>
        <p:txBody>
          <a:bodyPr/>
          <a:lstStyle/>
          <a:p>
            <a:pPr defTabSz="1219140">
              <a:buClr>
                <a:srgbClr val="000000"/>
              </a:buClr>
              <a:defRPr/>
            </a:pPr>
            <a:endParaRPr lang="en-US" sz="1867" kern="0">
              <a:solidFill>
                <a:srgbClr val="000000"/>
              </a:solidFill>
              <a:latin typeface="Arial"/>
              <a:ea typeface="等线" panose="020F0502020204030204"/>
              <a:cs typeface="Arial"/>
              <a:sym typeface="Arial"/>
            </a:endParaRPr>
          </a:p>
        </p:txBody>
      </p:sp>
      <p:sp>
        <p:nvSpPr>
          <p:cNvPr id="24" name="Google Shape;661;p56">
            <a:extLst>
              <a:ext uri="{FF2B5EF4-FFF2-40B4-BE49-F238E27FC236}">
                <a16:creationId xmlns:a16="http://schemas.microsoft.com/office/drawing/2014/main" id="{6523A517-48BC-C059-0E05-71C92CCCE20A}"/>
              </a:ext>
            </a:extLst>
          </p:cNvPr>
          <p:cNvSpPr txBox="1"/>
          <p:nvPr/>
        </p:nvSpPr>
        <p:spPr>
          <a:xfrm>
            <a:off x="3348210" y="1553911"/>
            <a:ext cx="5909676" cy="697600"/>
          </a:xfrm>
          <a:prstGeom prst="rect">
            <a:avLst/>
          </a:prstGeom>
          <a:noFill/>
          <a:ln>
            <a:noFill/>
          </a:ln>
        </p:spPr>
        <p:txBody>
          <a:bodyPr spcFirstLastPara="1" wrap="square" lIns="121900" tIns="121900" rIns="121900" bIns="121900" anchor="ctr" anchorCtr="0">
            <a:noAutofit/>
          </a:bodyPr>
          <a:lstStyle/>
          <a:p>
            <a:pPr algn="ctr" defTabSz="1219140">
              <a:buClr>
                <a:srgbClr val="000000"/>
              </a:buClr>
              <a:defRPr/>
            </a:pPr>
            <a:r>
              <a:rPr lang="en-US" sz="4000" b="1" kern="0" dirty="0">
                <a:solidFill>
                  <a:srgbClr val="FFFFFF"/>
                </a:solidFill>
                <a:latin typeface="Times New Roman" panose="02020603050405020304" pitchFamily="18" charset="0"/>
                <a:cs typeface="Arial"/>
                <a:sym typeface="Arial"/>
              </a:rPr>
              <a:t>CHỦ ĐIỂM 5</a:t>
            </a:r>
            <a:endParaRPr sz="6600" b="1" kern="0" dirty="0">
              <a:solidFill>
                <a:srgbClr val="FFFFFF"/>
              </a:solidFill>
              <a:latin typeface="Arial"/>
              <a:ea typeface="Reggae One"/>
              <a:cs typeface="Times New Roman" panose="02020603050405020304" pitchFamily="18" charset="0"/>
              <a:sym typeface="Reggae One"/>
            </a:endParaRPr>
          </a:p>
        </p:txBody>
      </p:sp>
      <p:sp>
        <p:nvSpPr>
          <p:cNvPr id="25" name="Google Shape;678;p56">
            <a:extLst>
              <a:ext uri="{FF2B5EF4-FFF2-40B4-BE49-F238E27FC236}">
                <a16:creationId xmlns:a16="http://schemas.microsoft.com/office/drawing/2014/main" id="{E05E9E5A-353A-6D94-E954-2B01EB46A69B}"/>
              </a:ext>
            </a:extLst>
          </p:cNvPr>
          <p:cNvSpPr/>
          <p:nvPr/>
        </p:nvSpPr>
        <p:spPr>
          <a:xfrm>
            <a:off x="8247298" y="2759288"/>
            <a:ext cx="3163136" cy="709823"/>
          </a:xfrm>
          <a:custGeom>
            <a:avLst/>
            <a:gdLst/>
            <a:ahLst/>
            <a:cxnLst/>
            <a:rect l="l" t="t" r="r" b="b"/>
            <a:pathLst>
              <a:path w="101296" h="29187" extrusionOk="0">
                <a:moveTo>
                  <a:pt x="0" y="0"/>
                </a:moveTo>
                <a:lnTo>
                  <a:pt x="2003" y="29187"/>
                </a:lnTo>
                <a:lnTo>
                  <a:pt x="101296" y="29187"/>
                </a:lnTo>
                <a:lnTo>
                  <a:pt x="101296" y="0"/>
                </a:lnTo>
                <a:close/>
              </a:path>
            </a:pathLst>
          </a:custGeom>
          <a:solidFill>
            <a:srgbClr val="ADA645"/>
          </a:solidFill>
          <a:ln>
            <a:noFill/>
          </a:ln>
        </p:spPr>
        <p:txBody>
          <a:bodyPr/>
          <a:lstStyle/>
          <a:p>
            <a:pPr defTabSz="1219140">
              <a:buClr>
                <a:srgbClr val="000000"/>
              </a:buClr>
              <a:defRPr/>
            </a:pPr>
            <a:endParaRPr lang="en-US" sz="1867" kern="0">
              <a:solidFill>
                <a:srgbClr val="000000"/>
              </a:solidFill>
              <a:latin typeface="Arial"/>
              <a:ea typeface="等线" panose="020F0502020204030204"/>
              <a:cs typeface="Arial"/>
              <a:sym typeface="Arial"/>
            </a:endParaRPr>
          </a:p>
        </p:txBody>
      </p:sp>
      <p:sp>
        <p:nvSpPr>
          <p:cNvPr id="26" name="Google Shape;670;p56">
            <a:extLst>
              <a:ext uri="{FF2B5EF4-FFF2-40B4-BE49-F238E27FC236}">
                <a16:creationId xmlns:a16="http://schemas.microsoft.com/office/drawing/2014/main" id="{A1838772-3C0D-7794-0859-767191B04D8C}"/>
              </a:ext>
            </a:extLst>
          </p:cNvPr>
          <p:cNvSpPr txBox="1"/>
          <p:nvPr/>
        </p:nvSpPr>
        <p:spPr>
          <a:xfrm>
            <a:off x="8482866" y="2831898"/>
            <a:ext cx="2692000" cy="603683"/>
          </a:xfrm>
          <a:prstGeom prst="rect">
            <a:avLst/>
          </a:prstGeom>
          <a:noFill/>
          <a:ln>
            <a:noFill/>
          </a:ln>
        </p:spPr>
        <p:txBody>
          <a:bodyPr spcFirstLastPara="1" wrap="square" lIns="121900" tIns="121900" rIns="121900" bIns="121900" anchor="ctr" anchorCtr="0">
            <a:noAutofit/>
          </a:bodyPr>
          <a:lstStyle/>
          <a:p>
            <a:pPr algn="ctr" defTabSz="1219140">
              <a:buClr>
                <a:srgbClr val="000000"/>
              </a:buClr>
              <a:defRPr/>
            </a:pPr>
            <a:r>
              <a:rPr lang="en" sz="3200" b="1" kern="0" dirty="0">
                <a:solidFill>
                  <a:srgbClr val="FFFFFF"/>
                </a:solidFill>
                <a:latin typeface="Times New Roman" panose="02020603050405020304" pitchFamily="18" charset="0"/>
                <a:ea typeface="Reggae One"/>
                <a:cs typeface="Times New Roman" panose="02020603050405020304" pitchFamily="18" charset="0"/>
                <a:sym typeface="Reggae One"/>
              </a:rPr>
              <a:t>THỂ LOẠI</a:t>
            </a:r>
            <a:endParaRPr sz="3200" b="1" kern="0" dirty="0">
              <a:solidFill>
                <a:srgbClr val="FFFFFF"/>
              </a:solidFill>
              <a:latin typeface="Times New Roman" panose="02020603050405020304" pitchFamily="18" charset="0"/>
              <a:ea typeface="Reggae One"/>
              <a:cs typeface="Times New Roman" panose="02020603050405020304" pitchFamily="18" charset="0"/>
              <a:sym typeface="Reggae One"/>
            </a:endParaRPr>
          </a:p>
        </p:txBody>
      </p:sp>
      <p:sp>
        <p:nvSpPr>
          <p:cNvPr id="27" name="Google Shape;682;p56">
            <a:extLst>
              <a:ext uri="{FF2B5EF4-FFF2-40B4-BE49-F238E27FC236}">
                <a16:creationId xmlns:a16="http://schemas.microsoft.com/office/drawing/2014/main" id="{4CAEC791-D491-705A-AC12-B319D00B2685}"/>
              </a:ext>
            </a:extLst>
          </p:cNvPr>
          <p:cNvSpPr/>
          <p:nvPr/>
        </p:nvSpPr>
        <p:spPr>
          <a:xfrm>
            <a:off x="1068580" y="2759283"/>
            <a:ext cx="3163136" cy="709823"/>
          </a:xfrm>
          <a:custGeom>
            <a:avLst/>
            <a:gdLst/>
            <a:ahLst/>
            <a:cxnLst/>
            <a:rect l="l" t="t" r="r" b="b"/>
            <a:pathLst>
              <a:path w="101296" h="29187" extrusionOk="0">
                <a:moveTo>
                  <a:pt x="0" y="0"/>
                </a:moveTo>
                <a:lnTo>
                  <a:pt x="2003" y="29187"/>
                </a:lnTo>
                <a:lnTo>
                  <a:pt x="101296" y="29187"/>
                </a:lnTo>
                <a:lnTo>
                  <a:pt x="101296" y="0"/>
                </a:lnTo>
                <a:close/>
              </a:path>
            </a:pathLst>
          </a:custGeom>
          <a:solidFill>
            <a:srgbClr val="ADA645"/>
          </a:solidFill>
          <a:ln>
            <a:noFill/>
          </a:ln>
        </p:spPr>
        <p:txBody>
          <a:bodyPr/>
          <a:lstStyle/>
          <a:p>
            <a:pPr defTabSz="1219140">
              <a:buClr>
                <a:srgbClr val="000000"/>
              </a:buClr>
              <a:defRPr/>
            </a:pPr>
            <a:endParaRPr lang="en-US" sz="1867" kern="0">
              <a:solidFill>
                <a:srgbClr val="000000"/>
              </a:solidFill>
              <a:latin typeface="Arial"/>
              <a:ea typeface="等线" panose="020F0502020204030204"/>
              <a:cs typeface="Arial"/>
              <a:sym typeface="Arial"/>
            </a:endParaRPr>
          </a:p>
        </p:txBody>
      </p:sp>
      <p:sp>
        <p:nvSpPr>
          <p:cNvPr id="28" name="Google Shape;664;p56">
            <a:extLst>
              <a:ext uri="{FF2B5EF4-FFF2-40B4-BE49-F238E27FC236}">
                <a16:creationId xmlns:a16="http://schemas.microsoft.com/office/drawing/2014/main" id="{1B0DB015-9407-7991-FDCA-9BB2CE8CD38F}"/>
              </a:ext>
            </a:extLst>
          </p:cNvPr>
          <p:cNvSpPr txBox="1"/>
          <p:nvPr/>
        </p:nvSpPr>
        <p:spPr>
          <a:xfrm>
            <a:off x="893088" y="2826594"/>
            <a:ext cx="3514119" cy="697600"/>
          </a:xfrm>
          <a:prstGeom prst="rect">
            <a:avLst/>
          </a:prstGeom>
          <a:noFill/>
          <a:ln>
            <a:noFill/>
          </a:ln>
        </p:spPr>
        <p:txBody>
          <a:bodyPr spcFirstLastPara="1" wrap="square" lIns="121900" tIns="121900" rIns="121900" bIns="121900" anchor="ctr" anchorCtr="0">
            <a:noAutofit/>
          </a:bodyPr>
          <a:lstStyle/>
          <a:p>
            <a:pPr algn="ctr" defTabSz="1219140">
              <a:buClr>
                <a:srgbClr val="000000"/>
              </a:buClr>
              <a:defRPr/>
            </a:pPr>
            <a:r>
              <a:rPr lang="en-US" sz="3200" b="1" kern="0" dirty="0">
                <a:solidFill>
                  <a:srgbClr val="FFFFFF"/>
                </a:solidFill>
                <a:latin typeface="Times New Roman" panose="02020603050405020304" pitchFamily="18" charset="0"/>
                <a:ea typeface="Reggae One"/>
                <a:cs typeface="Times New Roman" panose="02020603050405020304" pitchFamily="18" charset="0"/>
                <a:sym typeface="Reggae One"/>
              </a:rPr>
              <a:t>TÊN CHỦ ĐIỂM</a:t>
            </a:r>
            <a:endParaRPr sz="3200" b="1" kern="0" dirty="0">
              <a:solidFill>
                <a:srgbClr val="FFFFFF"/>
              </a:solidFill>
              <a:latin typeface="Times New Roman" panose="02020603050405020304" pitchFamily="18" charset="0"/>
              <a:ea typeface="Reggae One"/>
              <a:cs typeface="Times New Roman" panose="02020603050405020304" pitchFamily="18" charset="0"/>
              <a:sym typeface="Reggae One"/>
            </a:endParaRPr>
          </a:p>
        </p:txBody>
      </p:sp>
      <p:sp>
        <p:nvSpPr>
          <p:cNvPr id="29" name="TextBox 28">
            <a:extLst>
              <a:ext uri="{FF2B5EF4-FFF2-40B4-BE49-F238E27FC236}">
                <a16:creationId xmlns:a16="http://schemas.microsoft.com/office/drawing/2014/main" id="{4ADAD022-B762-26DA-AF49-EA99069102E5}"/>
              </a:ext>
            </a:extLst>
          </p:cNvPr>
          <p:cNvSpPr txBox="1"/>
          <p:nvPr/>
        </p:nvSpPr>
        <p:spPr>
          <a:xfrm>
            <a:off x="564457" y="3658312"/>
            <a:ext cx="3621319" cy="1446550"/>
          </a:xfrm>
          <a:prstGeom prst="rect">
            <a:avLst/>
          </a:prstGeom>
          <a:noFill/>
        </p:spPr>
        <p:txBody>
          <a:bodyPr wrap="square">
            <a:spAutoFit/>
          </a:bodyPr>
          <a:lstStyle/>
          <a:p>
            <a:pPr algn="ctr"/>
            <a:r>
              <a:rPr lang="en-US" sz="4400" i="1" dirty="0" err="1">
                <a:latin typeface="Times New Roman" panose="02020603050405020304" pitchFamily="18" charset="0"/>
                <a:cs typeface="Times New Roman" panose="02020603050405020304" pitchFamily="18" charset="0"/>
              </a:rPr>
              <a:t>Khát</a:t>
            </a:r>
            <a:r>
              <a:rPr lang="vi-VN" sz="4400" i="1" dirty="0">
                <a:latin typeface="Times New Roman" panose="02020603050405020304" pitchFamily="18" charset="0"/>
                <a:cs typeface="Times New Roman" panose="02020603050405020304" pitchFamily="18" charset="0"/>
              </a:rPr>
              <a:t> vọng công lí</a:t>
            </a:r>
            <a:endParaRPr lang="en-SG" sz="4400" dirty="0">
              <a:latin typeface="Times New Roman" panose="02020603050405020304" pitchFamily="18" charset="0"/>
              <a:cs typeface="Times New Roman" panose="02020603050405020304" pitchFamily="18" charset="0"/>
            </a:endParaRPr>
          </a:p>
        </p:txBody>
      </p:sp>
      <p:sp>
        <p:nvSpPr>
          <p:cNvPr id="30" name="TextBox 29">
            <a:extLst>
              <a:ext uri="{FF2B5EF4-FFF2-40B4-BE49-F238E27FC236}">
                <a16:creationId xmlns:a16="http://schemas.microsoft.com/office/drawing/2014/main" id="{75B4A9BC-24AE-24CD-DD57-7F2484616D39}"/>
              </a:ext>
            </a:extLst>
          </p:cNvPr>
          <p:cNvSpPr txBox="1"/>
          <p:nvPr/>
        </p:nvSpPr>
        <p:spPr>
          <a:xfrm>
            <a:off x="7514605" y="3749349"/>
            <a:ext cx="5065484" cy="769441"/>
          </a:xfrm>
          <a:prstGeom prst="rect">
            <a:avLst/>
          </a:prstGeom>
          <a:noFill/>
        </p:spPr>
        <p:txBody>
          <a:bodyPr wrap="square">
            <a:spAutoFit/>
          </a:bodyPr>
          <a:lstStyle/>
          <a:p>
            <a:pPr algn="ctr"/>
            <a:r>
              <a:rPr lang="en-US" sz="4400" i="1" dirty="0" err="1">
                <a:latin typeface="Times New Roman" panose="02020603050405020304" pitchFamily="18" charset="0"/>
                <a:cs typeface="Times New Roman" panose="02020603050405020304" pitchFamily="18" charset="0"/>
              </a:rPr>
              <a:t>Truyện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thơ</a:t>
            </a:r>
            <a:endParaRPr lang="en-SG"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9144779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barn(inVertical)">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barn(inVertical)">
                                      <p:cBhvr>
                                        <p:cTn id="20" dur="500"/>
                                        <p:tgtEl>
                                          <p:spTgt spid="21"/>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barn(inVertical)">
                                      <p:cBhvr>
                                        <p:cTn id="23" dur="500"/>
                                        <p:tgtEl>
                                          <p:spTgt spid="28"/>
                                        </p:tgtEl>
                                      </p:cBhvr>
                                    </p:animEffect>
                                  </p:childTnLst>
                                </p:cTn>
                              </p:par>
                              <p:par>
                                <p:cTn id="24" presetID="16" presetClass="entr" presetSubtype="21" fill="hold" nodeType="with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barn(inVertical)">
                                      <p:cBhvr>
                                        <p:cTn id="26" dur="500"/>
                                        <p:tgtEl>
                                          <p:spTgt spid="27"/>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barn(inVertical)">
                                      <p:cBhvr>
                                        <p:cTn id="29" dur="500"/>
                                        <p:tgtEl>
                                          <p:spTgt spid="29"/>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barn(inVertical)">
                                      <p:cBhvr>
                                        <p:cTn id="34" dur="500"/>
                                        <p:tgtEl>
                                          <p:spTgt spid="22"/>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barn(inVertical)">
                                      <p:cBhvr>
                                        <p:cTn id="37" dur="500"/>
                                        <p:tgtEl>
                                          <p:spTgt spid="26"/>
                                        </p:tgtEl>
                                      </p:cBhvr>
                                    </p:animEffect>
                                  </p:childTnLst>
                                </p:cTn>
                              </p:par>
                              <p:par>
                                <p:cTn id="38" presetID="16" presetClass="entr" presetSubtype="21" fill="hold" nodeType="with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barn(inVertical)">
                                      <p:cBhvr>
                                        <p:cTn id="40" dur="500"/>
                                        <p:tgtEl>
                                          <p:spTgt spid="25"/>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30"/>
                                        </p:tgtEl>
                                        <p:attrNameLst>
                                          <p:attrName>style.visibility</p:attrName>
                                        </p:attrNameLst>
                                      </p:cBhvr>
                                      <p:to>
                                        <p:strVal val="visible"/>
                                      </p:to>
                                    </p:set>
                                    <p:animEffect transition="in" filter="barn(inVertical)">
                                      <p:cBhvr>
                                        <p:cTn id="45"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6" grpId="0"/>
      <p:bldP spid="28" grpId="0"/>
      <p:bldP spid="29" grpId="0"/>
      <p:bldP spid="30"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8E916E28-FF6C-081C-CEEA-50699200E970}"/>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7D37B9D3-EF2A-A21B-DC9C-FAC9529861F3}"/>
              </a:ext>
            </a:extLst>
          </p:cNvPr>
          <p:cNvSpPr txBox="1"/>
          <p:nvPr/>
        </p:nvSpPr>
        <p:spPr>
          <a:xfrm>
            <a:off x="2036617" y="-33128"/>
            <a:ext cx="8411028" cy="954107"/>
          </a:xfrm>
          <a:prstGeom prst="rect">
            <a:avLst/>
          </a:prstGeom>
          <a:solidFill>
            <a:srgbClr val="C7B395"/>
          </a:solidFill>
        </p:spPr>
        <p:txBody>
          <a:bodyPr wrap="square">
            <a:spAutoFit/>
          </a:bodyPr>
          <a:lstStyle/>
          <a:p>
            <a:pPr algn="ctr">
              <a:spcAft>
                <a:spcPts val="800"/>
              </a:spcAft>
            </a:pPr>
            <a:r>
              <a:rPr lang="vi-VN" sz="2800" b="1" kern="100" dirty="0">
                <a:effectLst/>
                <a:latin typeface="Times New Roman" panose="02020603050405020304" pitchFamily="18" charset="0"/>
                <a:ea typeface="SimSun" panose="02010600030101010101" pitchFamily="2" charset="-122"/>
                <a:cs typeface="Times New Roman" panose="02020603050405020304" pitchFamily="18" charset="0"/>
              </a:rPr>
              <a:t>2. Đặc điểm truyện thơ Nôm</a:t>
            </a:r>
            <a:r>
              <a:rPr lang="vi-VN"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VB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Lục</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Vân Tiên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cứu</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Kiều</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Nguyệt</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Nga.</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图片 21" descr="07">
            <a:extLst>
              <a:ext uri="{FF2B5EF4-FFF2-40B4-BE49-F238E27FC236}">
                <a16:creationId xmlns:a16="http://schemas.microsoft.com/office/drawing/2014/main" id="{E73A7C86-7C8B-9165-CD26-129847BDF37C}"/>
              </a:ext>
            </a:extLst>
          </p:cNvPr>
          <p:cNvPicPr>
            <a:picLocks noChangeAspect="1"/>
          </p:cNvPicPr>
          <p:nvPr/>
        </p:nvPicPr>
        <p:blipFill rotWithShape="1">
          <a:blip r:embed="rId3"/>
          <a:srcRect l="-10079" r="54429" b="80000"/>
          <a:stretch/>
        </p:blipFill>
        <p:spPr>
          <a:xfrm flipH="1">
            <a:off x="-169608" y="-402772"/>
            <a:ext cx="2358625" cy="1270819"/>
          </a:xfrm>
          <a:prstGeom prst="rect">
            <a:avLst/>
          </a:prstGeom>
        </p:spPr>
      </p:pic>
      <p:pic>
        <p:nvPicPr>
          <p:cNvPr id="3" name="图片 21" descr="07">
            <a:extLst>
              <a:ext uri="{FF2B5EF4-FFF2-40B4-BE49-F238E27FC236}">
                <a16:creationId xmlns:a16="http://schemas.microsoft.com/office/drawing/2014/main" id="{429F3CEE-E8F9-6E34-81A5-D8FF1B817C69}"/>
              </a:ext>
            </a:extLst>
          </p:cNvPr>
          <p:cNvPicPr>
            <a:picLocks noChangeAspect="1"/>
          </p:cNvPicPr>
          <p:nvPr/>
        </p:nvPicPr>
        <p:blipFill rotWithShape="1">
          <a:blip r:embed="rId3"/>
          <a:srcRect l="360" t="19575" r="47586" b="62808"/>
          <a:stretch/>
        </p:blipFill>
        <p:spPr>
          <a:xfrm flipH="1">
            <a:off x="-378359" y="382171"/>
            <a:ext cx="2206225" cy="1119369"/>
          </a:xfrm>
          <a:prstGeom prst="rect">
            <a:avLst/>
          </a:prstGeom>
        </p:spPr>
      </p:pic>
      <p:grpSp>
        <p:nvGrpSpPr>
          <p:cNvPr id="8" name="Group 7">
            <a:extLst>
              <a:ext uri="{FF2B5EF4-FFF2-40B4-BE49-F238E27FC236}">
                <a16:creationId xmlns:a16="http://schemas.microsoft.com/office/drawing/2014/main" id="{44618373-76C8-C73B-FF86-F641C4410EA2}"/>
              </a:ext>
            </a:extLst>
          </p:cNvPr>
          <p:cNvGrpSpPr/>
          <p:nvPr/>
        </p:nvGrpSpPr>
        <p:grpSpPr>
          <a:xfrm>
            <a:off x="5240633" y="1213112"/>
            <a:ext cx="6273679" cy="5198715"/>
            <a:chOff x="5280806" y="1244675"/>
            <a:chExt cx="5812058" cy="5015344"/>
          </a:xfrm>
        </p:grpSpPr>
        <p:pic>
          <p:nvPicPr>
            <p:cNvPr id="9" name="图片 10245" descr="22">
              <a:extLst>
                <a:ext uri="{FF2B5EF4-FFF2-40B4-BE49-F238E27FC236}">
                  <a16:creationId xmlns:a16="http://schemas.microsoft.com/office/drawing/2014/main" id="{485D2996-5783-99BC-0BDE-50803D2503FF}"/>
                </a:ext>
              </a:extLst>
            </p:cNvPr>
            <p:cNvPicPr>
              <a:picLocks noChangeAspect="1"/>
            </p:cNvPicPr>
            <p:nvPr/>
          </p:nvPicPr>
          <p:blipFill>
            <a:blip r:embed="rId4"/>
            <a:stretch>
              <a:fillRect/>
            </a:stretch>
          </p:blipFill>
          <p:spPr>
            <a:xfrm>
              <a:off x="5280806" y="1244675"/>
              <a:ext cx="5812058" cy="5015344"/>
            </a:xfrm>
            <a:prstGeom prst="rect">
              <a:avLst/>
            </a:prstGeom>
            <a:noFill/>
            <a:ln w="9525">
              <a:noFill/>
            </a:ln>
          </p:spPr>
        </p:pic>
        <p:sp>
          <p:nvSpPr>
            <p:cNvPr id="10" name="TextBox 9">
              <a:extLst>
                <a:ext uri="{FF2B5EF4-FFF2-40B4-BE49-F238E27FC236}">
                  <a16:creationId xmlns:a16="http://schemas.microsoft.com/office/drawing/2014/main" id="{E07CCC12-C769-D995-466F-1617D49526CC}"/>
                </a:ext>
              </a:extLst>
            </p:cNvPr>
            <p:cNvSpPr txBox="1"/>
            <p:nvPr/>
          </p:nvSpPr>
          <p:spPr>
            <a:xfrm>
              <a:off x="5741953" y="2701811"/>
              <a:ext cx="4889762" cy="329581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lang="en-US" sz="3600" dirty="0" err="1">
                  <a:effectLst/>
                  <a:latin typeface="Times New Roman" panose="02020603050405020304" pitchFamily="18" charset="0"/>
                  <a:ea typeface="Times New Roman" panose="02020603050405020304" pitchFamily="18" charset="0"/>
                </a:rPr>
                <a:t>Nhóm</a:t>
              </a:r>
              <a:r>
                <a:rPr lang="en-US" sz="3600" dirty="0">
                  <a:effectLst/>
                  <a:latin typeface="Times New Roman" panose="02020603050405020304" pitchFamily="18" charset="0"/>
                  <a:ea typeface="Times New Roman" panose="02020603050405020304" pitchFamily="18" charset="0"/>
                </a:rPr>
                <a:t> 2 HS </a:t>
              </a:r>
              <a:r>
                <a:rPr lang="en-US" sz="3600" dirty="0" err="1">
                  <a:effectLst/>
                  <a:latin typeface="Times New Roman" panose="02020603050405020304" pitchFamily="18" charset="0"/>
                  <a:ea typeface="Times New Roman" panose="02020603050405020304" pitchFamily="18" charset="0"/>
                </a:rPr>
                <a:t>đọc</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lại</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mục</a:t>
              </a:r>
              <a:r>
                <a:rPr lang="en-US" sz="3600" dirty="0">
                  <a:effectLst/>
                  <a:latin typeface="Times New Roman" panose="02020603050405020304" pitchFamily="18" charset="0"/>
                  <a:ea typeface="Times New Roman" panose="02020603050405020304" pitchFamily="18" charset="0"/>
                </a:rPr>
                <a:t> </a:t>
              </a:r>
              <a:r>
                <a:rPr lang="en-US" sz="3600" i="1" dirty="0" err="1">
                  <a:effectLst/>
                  <a:latin typeface="Times New Roman" panose="02020603050405020304" pitchFamily="18" charset="0"/>
                  <a:ea typeface="Times New Roman" panose="02020603050405020304" pitchFamily="18" charset="0"/>
                </a:rPr>
                <a:t>Truyện</a:t>
              </a:r>
              <a:r>
                <a:rPr lang="en-US" sz="3600" i="1" dirty="0">
                  <a:effectLst/>
                  <a:latin typeface="Times New Roman" panose="02020603050405020304" pitchFamily="18" charset="0"/>
                  <a:ea typeface="Times New Roman" panose="02020603050405020304" pitchFamily="18" charset="0"/>
                </a:rPr>
                <a:t> </a:t>
              </a:r>
              <a:r>
                <a:rPr lang="en-US" sz="3600" i="1" dirty="0" err="1">
                  <a:effectLst/>
                  <a:latin typeface="Times New Roman" panose="02020603050405020304" pitchFamily="18" charset="0"/>
                  <a:ea typeface="Times New Roman" panose="02020603050405020304" pitchFamily="18" charset="0"/>
                </a:rPr>
                <a:t>thơ</a:t>
              </a:r>
              <a:r>
                <a:rPr lang="en-US" sz="3600" i="1" dirty="0">
                  <a:effectLst/>
                  <a:latin typeface="Times New Roman" panose="02020603050405020304" pitchFamily="18" charset="0"/>
                  <a:ea typeface="Times New Roman" panose="02020603050405020304" pitchFamily="18" charset="0"/>
                </a:rPr>
                <a:t> </a:t>
              </a:r>
              <a:r>
                <a:rPr lang="en-US" sz="3600" i="1" dirty="0" err="1">
                  <a:effectLst/>
                  <a:latin typeface="Times New Roman" panose="02020603050405020304" pitchFamily="18" charset="0"/>
                  <a:ea typeface="Times New Roman" panose="02020603050405020304" pitchFamily="18" charset="0"/>
                </a:rPr>
                <a:t>Nôm</a:t>
              </a:r>
              <a:r>
                <a:rPr lang="en-US" sz="3600" i="1"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trong</a:t>
              </a:r>
              <a:r>
                <a:rPr lang="en-US" sz="3600" dirty="0">
                  <a:effectLst/>
                  <a:latin typeface="Times New Roman" panose="02020603050405020304" pitchFamily="18" charset="0"/>
                  <a:ea typeface="Times New Roman" panose="02020603050405020304" pitchFamily="18" charset="0"/>
                </a:rPr>
                <a:t> SGK, </a:t>
              </a:r>
              <a:r>
                <a:rPr lang="en-US" sz="3600" dirty="0" err="1">
                  <a:effectLst/>
                  <a:latin typeface="Times New Roman" panose="02020603050405020304" pitchFamily="18" charset="0"/>
                  <a:ea typeface="Times New Roman" panose="02020603050405020304" pitchFamily="18" charset="0"/>
                </a:rPr>
                <a:t>cho</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biết</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những</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đặc</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điểm</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ấy</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được</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thể</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hiện</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như</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thế</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nào</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trong</a:t>
              </a:r>
              <a:r>
                <a:rPr lang="en-US" sz="3600" dirty="0">
                  <a:effectLst/>
                  <a:latin typeface="Times New Roman" panose="02020603050405020304" pitchFamily="18" charset="0"/>
                  <a:ea typeface="Times New Roman" panose="02020603050405020304" pitchFamily="18" charset="0"/>
                </a:rPr>
                <a:t> </a:t>
              </a:r>
              <a:r>
                <a:rPr lang="en-US" sz="3600" i="1" dirty="0">
                  <a:effectLst/>
                  <a:latin typeface="Times New Roman" panose="02020603050405020304" pitchFamily="18" charset="0"/>
                  <a:ea typeface="Times New Roman" panose="02020603050405020304" pitchFamily="18" charset="0"/>
                </a:rPr>
                <a:t>VB </a:t>
              </a:r>
              <a:r>
                <a:rPr lang="en-US" sz="3600" i="1" dirty="0" err="1">
                  <a:effectLst/>
                  <a:latin typeface="Times New Roman" panose="02020603050405020304" pitchFamily="18" charset="0"/>
                  <a:ea typeface="Times New Roman" panose="02020603050405020304" pitchFamily="18" charset="0"/>
                </a:rPr>
                <a:t>Lục</a:t>
              </a:r>
              <a:r>
                <a:rPr lang="en-US" sz="3600" i="1" dirty="0">
                  <a:effectLst/>
                  <a:latin typeface="Times New Roman" panose="02020603050405020304" pitchFamily="18" charset="0"/>
                  <a:ea typeface="Times New Roman" panose="02020603050405020304" pitchFamily="18" charset="0"/>
                </a:rPr>
                <a:t> Vân Tiên </a:t>
              </a:r>
              <a:r>
                <a:rPr lang="en-US" sz="3600" i="1" dirty="0" err="1">
                  <a:effectLst/>
                  <a:latin typeface="Times New Roman" panose="02020603050405020304" pitchFamily="18" charset="0"/>
                  <a:ea typeface="Times New Roman" panose="02020603050405020304" pitchFamily="18" charset="0"/>
                </a:rPr>
                <a:t>cứu</a:t>
              </a:r>
              <a:r>
                <a:rPr lang="en-US" sz="3600" i="1" dirty="0">
                  <a:effectLst/>
                  <a:latin typeface="Times New Roman" panose="02020603050405020304" pitchFamily="18" charset="0"/>
                  <a:ea typeface="Times New Roman" panose="02020603050405020304" pitchFamily="18" charset="0"/>
                </a:rPr>
                <a:t> </a:t>
              </a:r>
              <a:r>
                <a:rPr lang="en-US" sz="3600" i="1" dirty="0" err="1">
                  <a:effectLst/>
                  <a:latin typeface="Times New Roman" panose="02020603050405020304" pitchFamily="18" charset="0"/>
                  <a:ea typeface="Times New Roman" panose="02020603050405020304" pitchFamily="18" charset="0"/>
                </a:rPr>
                <a:t>Kiều</a:t>
              </a:r>
              <a:r>
                <a:rPr lang="en-US" sz="3600" i="1" dirty="0">
                  <a:effectLst/>
                  <a:latin typeface="Times New Roman" panose="02020603050405020304" pitchFamily="18" charset="0"/>
                  <a:ea typeface="Times New Roman" panose="02020603050405020304" pitchFamily="18" charset="0"/>
                </a:rPr>
                <a:t> </a:t>
              </a:r>
              <a:r>
                <a:rPr lang="en-US" sz="3600" i="1" dirty="0" err="1">
                  <a:effectLst/>
                  <a:latin typeface="Times New Roman" panose="02020603050405020304" pitchFamily="18" charset="0"/>
                  <a:ea typeface="Times New Roman" panose="02020603050405020304" pitchFamily="18" charset="0"/>
                </a:rPr>
                <a:t>Nguyệt</a:t>
              </a:r>
              <a:r>
                <a:rPr lang="en-US" sz="3600" i="1" dirty="0">
                  <a:effectLst/>
                  <a:latin typeface="Times New Roman" panose="02020603050405020304" pitchFamily="18" charset="0"/>
                  <a:ea typeface="Times New Roman" panose="02020603050405020304" pitchFamily="18" charset="0"/>
                </a:rPr>
                <a:t> Nga.</a:t>
              </a:r>
              <a:endParaRPr kumimoji="0" lang="en-SG" sz="80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11" name="Group 10">
            <a:extLst>
              <a:ext uri="{FF2B5EF4-FFF2-40B4-BE49-F238E27FC236}">
                <a16:creationId xmlns:a16="http://schemas.microsoft.com/office/drawing/2014/main" id="{6097073E-BC00-8FB3-46BA-614E796728C4}"/>
              </a:ext>
            </a:extLst>
          </p:cNvPr>
          <p:cNvGrpSpPr/>
          <p:nvPr/>
        </p:nvGrpSpPr>
        <p:grpSpPr>
          <a:xfrm>
            <a:off x="758388" y="2699320"/>
            <a:ext cx="3698176" cy="4048125"/>
            <a:chOff x="862249" y="2523666"/>
            <a:chExt cx="3698176" cy="4048125"/>
          </a:xfrm>
        </p:grpSpPr>
        <p:sp>
          <p:nvSpPr>
            <p:cNvPr id="12" name="Freeform 20">
              <a:extLst>
                <a:ext uri="{FF2B5EF4-FFF2-40B4-BE49-F238E27FC236}">
                  <a16:creationId xmlns:a16="http://schemas.microsoft.com/office/drawing/2014/main" id="{CBB743B0-7DC1-DC33-4E10-B6BD73CAC535}"/>
                </a:ext>
              </a:extLst>
            </p:cNvPr>
            <p:cNvSpPr/>
            <p:nvPr/>
          </p:nvSpPr>
          <p:spPr>
            <a:xfrm>
              <a:off x="2298819" y="2523666"/>
              <a:ext cx="2039395" cy="1029763"/>
            </a:xfrm>
            <a:custGeom>
              <a:avLst/>
              <a:gdLst/>
              <a:ahLst/>
              <a:cxnLst/>
              <a:rect l="l" t="t" r="r" b="b"/>
              <a:pathLst>
                <a:path w="1538442" h="726914">
                  <a:moveTo>
                    <a:pt x="0" y="0"/>
                  </a:moveTo>
                  <a:lnTo>
                    <a:pt x="1538441" y="0"/>
                  </a:lnTo>
                  <a:lnTo>
                    <a:pt x="1538441" y="726913"/>
                  </a:lnTo>
                  <a:lnTo>
                    <a:pt x="0" y="726913"/>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prstClr val="black"/>
                </a:solidFill>
                <a:effectLst/>
                <a:uLnTx/>
                <a:uFillTx/>
                <a:latin typeface="Calibri" panose="020F0502020204030204"/>
                <a:cs typeface="Arial"/>
                <a:sym typeface="Arial"/>
              </a:endParaRPr>
            </a:p>
          </p:txBody>
        </p:sp>
        <p:sp>
          <p:nvSpPr>
            <p:cNvPr id="13" name="Freeform 21">
              <a:extLst>
                <a:ext uri="{FF2B5EF4-FFF2-40B4-BE49-F238E27FC236}">
                  <a16:creationId xmlns:a16="http://schemas.microsoft.com/office/drawing/2014/main" id="{3A0AB273-AE87-1D65-D2D8-CF24779224EE}"/>
                </a:ext>
              </a:extLst>
            </p:cNvPr>
            <p:cNvSpPr/>
            <p:nvPr/>
          </p:nvSpPr>
          <p:spPr>
            <a:xfrm>
              <a:off x="862249" y="3530910"/>
              <a:ext cx="3698176" cy="3040881"/>
            </a:xfrm>
            <a:custGeom>
              <a:avLst/>
              <a:gdLst/>
              <a:ahLst/>
              <a:cxnLst/>
              <a:rect l="l" t="t" r="r" b="b"/>
              <a:pathLst>
                <a:path w="1958574" h="1570013">
                  <a:moveTo>
                    <a:pt x="0" y="0"/>
                  </a:moveTo>
                  <a:lnTo>
                    <a:pt x="1958575" y="0"/>
                  </a:lnTo>
                  <a:lnTo>
                    <a:pt x="1958575" y="1570013"/>
                  </a:lnTo>
                  <a:lnTo>
                    <a:pt x="0" y="1570013"/>
                  </a:lnTo>
                  <a:lnTo>
                    <a:pt x="0" y="0"/>
                  </a:lnTo>
                  <a:close/>
                </a:path>
              </a:pathLst>
            </a:custGeom>
            <a:blipFill>
              <a:blip r:embed="rId7">
                <a:extLst>
                  <a:ext uri="{96DAC541-7B7A-43D3-8B79-37D633B846F1}">
                    <asvg:svgBlip xmlns:asvg="http://schemas.microsoft.com/office/drawing/2016/SVG/main" xmlns="" r:embed="rId8"/>
                  </a:ext>
                </a:extLst>
              </a:blip>
              <a:stretch>
                <a:fillRect r="-69273" b="-52568"/>
              </a:stretch>
            </a:blipFill>
            <a:ln cap="sq">
              <a:noFill/>
              <a:prstDash val="solid"/>
              <a:miter/>
            </a:ln>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panose="020F0502020204030204"/>
                <a:cs typeface="Arial"/>
                <a:sym typeface="Arial"/>
              </a:endParaRPr>
            </a:p>
          </p:txBody>
        </p:sp>
      </p:grpSp>
    </p:spTree>
    <p:extLst>
      <p:ext uri="{BB962C8B-B14F-4D97-AF65-F5344CB8AC3E}">
        <p14:creationId xmlns:p14="http://schemas.microsoft.com/office/powerpoint/2010/main" val="378748513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Freeform: Shape 47">
            <a:extLst>
              <a:ext uri="{FF2B5EF4-FFF2-40B4-BE49-F238E27FC236}">
                <a16:creationId xmlns:a16="http://schemas.microsoft.com/office/drawing/2014/main" id="{9E89E88C-702A-0CCD-DC1C-F913DCEA5BFC}"/>
              </a:ext>
            </a:extLst>
          </p:cNvPr>
          <p:cNvSpPr/>
          <p:nvPr/>
        </p:nvSpPr>
        <p:spPr>
          <a:xfrm>
            <a:off x="615002" y="150470"/>
            <a:ext cx="2316591" cy="1539433"/>
          </a:xfrm>
          <a:custGeom>
            <a:avLst/>
            <a:gdLst>
              <a:gd name="connsiteX0" fmla="*/ 0 w 2316591"/>
              <a:gd name="connsiteY0" fmla="*/ 87711 h 877113"/>
              <a:gd name="connsiteX1" fmla="*/ 87711 w 2316591"/>
              <a:gd name="connsiteY1" fmla="*/ 0 h 877113"/>
              <a:gd name="connsiteX2" fmla="*/ 2228880 w 2316591"/>
              <a:gd name="connsiteY2" fmla="*/ 0 h 877113"/>
              <a:gd name="connsiteX3" fmla="*/ 2316591 w 2316591"/>
              <a:gd name="connsiteY3" fmla="*/ 87711 h 877113"/>
              <a:gd name="connsiteX4" fmla="*/ 2316591 w 2316591"/>
              <a:gd name="connsiteY4" fmla="*/ 789402 h 877113"/>
              <a:gd name="connsiteX5" fmla="*/ 2228880 w 2316591"/>
              <a:gd name="connsiteY5" fmla="*/ 877113 h 877113"/>
              <a:gd name="connsiteX6" fmla="*/ 87711 w 2316591"/>
              <a:gd name="connsiteY6" fmla="*/ 877113 h 877113"/>
              <a:gd name="connsiteX7" fmla="*/ 0 w 2316591"/>
              <a:gd name="connsiteY7" fmla="*/ 789402 h 877113"/>
              <a:gd name="connsiteX8" fmla="*/ 0 w 2316591"/>
              <a:gd name="connsiteY8" fmla="*/ 87711 h 877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91" h="877113">
                <a:moveTo>
                  <a:pt x="0" y="87711"/>
                </a:moveTo>
                <a:cubicBezTo>
                  <a:pt x="0" y="39270"/>
                  <a:pt x="39270" y="0"/>
                  <a:pt x="87711" y="0"/>
                </a:cubicBezTo>
                <a:lnTo>
                  <a:pt x="2228880" y="0"/>
                </a:lnTo>
                <a:cubicBezTo>
                  <a:pt x="2277321" y="0"/>
                  <a:pt x="2316591" y="39270"/>
                  <a:pt x="2316591" y="87711"/>
                </a:cubicBezTo>
                <a:lnTo>
                  <a:pt x="2316591" y="789402"/>
                </a:lnTo>
                <a:cubicBezTo>
                  <a:pt x="2316591" y="837843"/>
                  <a:pt x="2277321" y="877113"/>
                  <a:pt x="2228880" y="877113"/>
                </a:cubicBezTo>
                <a:lnTo>
                  <a:pt x="87711" y="877113"/>
                </a:lnTo>
                <a:cubicBezTo>
                  <a:pt x="39270" y="877113"/>
                  <a:pt x="0" y="837843"/>
                  <a:pt x="0" y="789402"/>
                </a:cubicBezTo>
                <a:lnTo>
                  <a:pt x="0" y="87711"/>
                </a:lnTo>
                <a:close/>
              </a:path>
            </a:pathLst>
          </a:custGeom>
          <a:solidFill>
            <a:srgbClr val="E2F0D9"/>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70688" tIns="170688" rIns="170688" bIns="383811" numCol="1" spcCol="1270" anchor="t" anchorCtr="0">
            <a:noAutofit/>
          </a:bodyPr>
          <a:lstStyle/>
          <a:p>
            <a:pPr marL="0" lvl="0" indent="0" algn="just" defTabSz="1066800">
              <a:lnSpc>
                <a:spcPct val="90000"/>
              </a:lnSpc>
              <a:spcBef>
                <a:spcPct val="0"/>
              </a:spcBef>
              <a:spcAft>
                <a:spcPct val="35000"/>
              </a:spcAft>
              <a:buNone/>
            </a:pPr>
            <a:r>
              <a:rPr lang="en-US" sz="2800" b="1" kern="1200" dirty="0" err="1">
                <a:solidFill>
                  <a:schemeClr val="tx1"/>
                </a:solidFill>
                <a:latin typeface="Times New Roman" panose="02020603050405020304" pitchFamily="18" charset="0"/>
                <a:cs typeface="Times New Roman" panose="02020603050405020304" pitchFamily="18" charset="0"/>
              </a:rPr>
              <a:t>Cốt</a:t>
            </a:r>
            <a:r>
              <a:rPr lang="en-US" sz="2800" b="1" kern="1200" dirty="0">
                <a:solidFill>
                  <a:schemeClr val="tx1"/>
                </a:solidFill>
                <a:latin typeface="Times New Roman" panose="02020603050405020304" pitchFamily="18" charset="0"/>
                <a:cs typeface="Times New Roman" panose="02020603050405020304" pitchFamily="18" charset="0"/>
              </a:rPr>
              <a:t> </a:t>
            </a:r>
            <a:r>
              <a:rPr lang="en-US" sz="2800" b="1" kern="1200" dirty="0" err="1">
                <a:solidFill>
                  <a:schemeClr val="tx1"/>
                </a:solidFill>
                <a:latin typeface="Times New Roman" panose="02020603050405020304" pitchFamily="18" charset="0"/>
                <a:cs typeface="Times New Roman" panose="02020603050405020304" pitchFamily="18" charset="0"/>
              </a:rPr>
              <a:t>truyện</a:t>
            </a:r>
            <a:endParaRPr lang="en-SG" sz="2800" b="1" kern="1200" dirty="0">
              <a:solidFill>
                <a:schemeClr val="tx1"/>
              </a:solidFill>
              <a:latin typeface="Times New Roman" panose="02020603050405020304" pitchFamily="18" charset="0"/>
              <a:cs typeface="Times New Roman" panose="02020603050405020304" pitchFamily="18" charset="0"/>
            </a:endParaRPr>
          </a:p>
        </p:txBody>
      </p:sp>
      <p:sp>
        <p:nvSpPr>
          <p:cNvPr id="49" name="Freeform: Shape 48">
            <a:extLst>
              <a:ext uri="{FF2B5EF4-FFF2-40B4-BE49-F238E27FC236}">
                <a16:creationId xmlns:a16="http://schemas.microsoft.com/office/drawing/2014/main" id="{4944608E-8F94-1DB6-56E6-0CA4BB259D1B}"/>
              </a:ext>
            </a:extLst>
          </p:cNvPr>
          <p:cNvSpPr/>
          <p:nvPr/>
        </p:nvSpPr>
        <p:spPr>
          <a:xfrm>
            <a:off x="920260" y="853984"/>
            <a:ext cx="2794860" cy="5730783"/>
          </a:xfrm>
          <a:custGeom>
            <a:avLst/>
            <a:gdLst>
              <a:gd name="connsiteX0" fmla="*/ 0 w 2316591"/>
              <a:gd name="connsiteY0" fmla="*/ 231659 h 4833924"/>
              <a:gd name="connsiteX1" fmla="*/ 231659 w 2316591"/>
              <a:gd name="connsiteY1" fmla="*/ 0 h 4833924"/>
              <a:gd name="connsiteX2" fmla="*/ 2084932 w 2316591"/>
              <a:gd name="connsiteY2" fmla="*/ 0 h 4833924"/>
              <a:gd name="connsiteX3" fmla="*/ 2316591 w 2316591"/>
              <a:gd name="connsiteY3" fmla="*/ 231659 h 4833924"/>
              <a:gd name="connsiteX4" fmla="*/ 2316591 w 2316591"/>
              <a:gd name="connsiteY4" fmla="*/ 4602265 h 4833924"/>
              <a:gd name="connsiteX5" fmla="*/ 2084932 w 2316591"/>
              <a:gd name="connsiteY5" fmla="*/ 4833924 h 4833924"/>
              <a:gd name="connsiteX6" fmla="*/ 231659 w 2316591"/>
              <a:gd name="connsiteY6" fmla="*/ 4833924 h 4833924"/>
              <a:gd name="connsiteX7" fmla="*/ 0 w 2316591"/>
              <a:gd name="connsiteY7" fmla="*/ 4602265 h 4833924"/>
              <a:gd name="connsiteX8" fmla="*/ 0 w 2316591"/>
              <a:gd name="connsiteY8" fmla="*/ 231659 h 4833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91" h="4833924">
                <a:moveTo>
                  <a:pt x="0" y="231659"/>
                </a:moveTo>
                <a:cubicBezTo>
                  <a:pt x="0" y="103717"/>
                  <a:pt x="103717" y="0"/>
                  <a:pt x="231659" y="0"/>
                </a:cubicBezTo>
                <a:lnTo>
                  <a:pt x="2084932" y="0"/>
                </a:lnTo>
                <a:cubicBezTo>
                  <a:pt x="2212874" y="0"/>
                  <a:pt x="2316591" y="103717"/>
                  <a:pt x="2316591" y="231659"/>
                </a:cubicBezTo>
                <a:lnTo>
                  <a:pt x="2316591" y="4602265"/>
                </a:lnTo>
                <a:cubicBezTo>
                  <a:pt x="2316591" y="4730207"/>
                  <a:pt x="2212874" y="4833924"/>
                  <a:pt x="2084932" y="4833924"/>
                </a:cubicBezTo>
                <a:lnTo>
                  <a:pt x="231659" y="4833924"/>
                </a:lnTo>
                <a:cubicBezTo>
                  <a:pt x="103717" y="4833924"/>
                  <a:pt x="0" y="4730207"/>
                  <a:pt x="0" y="4602265"/>
                </a:cubicBezTo>
                <a:lnTo>
                  <a:pt x="0" y="231659"/>
                </a:lnTo>
                <a:close/>
              </a:path>
            </a:pathLst>
          </a:custGeom>
          <a:ln>
            <a:solidFill>
              <a:srgbClr val="92D050"/>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38539" tIns="238539" rIns="238539" bIns="238539" numCol="1" spcCol="1270" anchor="t" anchorCtr="0">
            <a:noAutofit/>
          </a:bodyPr>
          <a:lstStyle/>
          <a:p>
            <a:pPr marL="228600" lvl="1" indent="-228600" algn="just" defTabSz="1066800">
              <a:lnSpc>
                <a:spcPct val="90000"/>
              </a:lnSpc>
              <a:spcBef>
                <a:spcPct val="0"/>
              </a:spcBef>
              <a:spcAft>
                <a:spcPct val="15000"/>
              </a:spcAft>
              <a:buChar char="•"/>
            </a:pPr>
            <a:r>
              <a:rPr lang="en-US" sz="2500" kern="1200" dirty="0" err="1">
                <a:latin typeface="Times New Roman" panose="02020603050405020304" pitchFamily="18" charset="0"/>
                <a:cs typeface="Times New Roman" panose="02020603050405020304" pitchFamily="18" charset="0"/>
              </a:rPr>
              <a:t>Cốt</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truyện</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của</a:t>
            </a:r>
            <a:r>
              <a:rPr lang="en-US" sz="2500" kern="1200" dirty="0">
                <a:latin typeface="Times New Roman" panose="02020603050405020304" pitchFamily="18" charset="0"/>
                <a:cs typeface="Times New Roman" panose="02020603050405020304" pitchFamily="18" charset="0"/>
              </a:rPr>
              <a:t> </a:t>
            </a:r>
            <a:r>
              <a:rPr lang="en-US" sz="2500" i="1" kern="1200" dirty="0" err="1">
                <a:latin typeface="Times New Roman" panose="02020603050405020304" pitchFamily="18" charset="0"/>
                <a:cs typeface="Times New Roman" panose="02020603050405020304" pitchFamily="18" charset="0"/>
              </a:rPr>
              <a:t>Truyện</a:t>
            </a:r>
            <a:r>
              <a:rPr lang="en-US" sz="2500" i="1" kern="1200" dirty="0">
                <a:latin typeface="Times New Roman" panose="02020603050405020304" pitchFamily="18" charset="0"/>
                <a:cs typeface="Times New Roman" panose="02020603050405020304" pitchFamily="18" charset="0"/>
              </a:rPr>
              <a:t> </a:t>
            </a:r>
            <a:r>
              <a:rPr lang="en-US" sz="2500" i="1" kern="1200" dirty="0" err="1">
                <a:latin typeface="Times New Roman" panose="02020603050405020304" pitchFamily="18" charset="0"/>
                <a:cs typeface="Times New Roman" panose="02020603050405020304" pitchFamily="18" charset="0"/>
              </a:rPr>
              <a:t>Lục</a:t>
            </a:r>
            <a:r>
              <a:rPr lang="en-US" sz="2500" i="1" kern="1200" dirty="0">
                <a:latin typeface="Times New Roman" panose="02020603050405020304" pitchFamily="18" charset="0"/>
                <a:cs typeface="Times New Roman" panose="02020603050405020304" pitchFamily="18" charset="0"/>
              </a:rPr>
              <a:t> Vân Tiên </a:t>
            </a:r>
            <a:r>
              <a:rPr lang="en-US" sz="2500" kern="1200" dirty="0" err="1">
                <a:latin typeface="Times New Roman" panose="02020603050405020304" pitchFamily="18" charset="0"/>
                <a:cs typeface="Times New Roman" panose="02020603050405020304" pitchFamily="18" charset="0"/>
              </a:rPr>
              <a:t>thuộc</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mô</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hình</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gặp</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gỡ</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hội</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ngộ</a:t>
            </a:r>
            <a:r>
              <a:rPr lang="en-US" sz="2500" kern="1200" dirty="0">
                <a:latin typeface="Times New Roman" panose="02020603050405020304" pitchFamily="18" charset="0"/>
                <a:cs typeface="Times New Roman" panose="02020603050405020304" pitchFamily="18" charset="0"/>
              </a:rPr>
              <a:t>) - tai </a:t>
            </a:r>
            <a:r>
              <a:rPr lang="en-US" sz="2500" kern="1200" dirty="0" err="1">
                <a:latin typeface="Times New Roman" panose="02020603050405020304" pitchFamily="18" charset="0"/>
                <a:cs typeface="Times New Roman" panose="02020603050405020304" pitchFamily="18" charset="0"/>
              </a:rPr>
              <a:t>biến</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lưu</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lạc</a:t>
            </a:r>
            <a:r>
              <a:rPr lang="en-US" sz="2500" kern="1200" dirty="0">
                <a:latin typeface="Times New Roman" panose="02020603050405020304" pitchFamily="18" charset="0"/>
                <a:cs typeface="Times New Roman" panose="02020603050405020304" pitchFamily="18" charset="0"/>
              </a:rPr>
              <a:t>) - </a:t>
            </a:r>
            <a:r>
              <a:rPr lang="en-US" sz="2500" kern="1200" dirty="0" err="1">
                <a:latin typeface="Times New Roman" panose="02020603050405020304" pitchFamily="18" charset="0"/>
                <a:cs typeface="Times New Roman" panose="02020603050405020304" pitchFamily="18" charset="0"/>
              </a:rPr>
              <a:t>đoàn</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tụ</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đoàn</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viên</a:t>
            </a:r>
            <a:r>
              <a:rPr lang="en-US" sz="2500" kern="1200" dirty="0">
                <a:latin typeface="Times New Roman" panose="02020603050405020304" pitchFamily="18" charset="0"/>
                <a:cs typeface="Times New Roman" panose="02020603050405020304" pitchFamily="18" charset="0"/>
              </a:rPr>
              <a:t>).</a:t>
            </a:r>
          </a:p>
          <a:p>
            <a:pPr marL="228600" lvl="1" indent="-228600" algn="just" defTabSz="1066800">
              <a:lnSpc>
                <a:spcPct val="90000"/>
              </a:lnSpc>
              <a:spcBef>
                <a:spcPct val="0"/>
              </a:spcBef>
              <a:spcAft>
                <a:spcPct val="15000"/>
              </a:spcAft>
              <a:buChar char="•"/>
            </a:pPr>
            <a:r>
              <a:rPr lang="en-US" sz="2500" kern="1200" dirty="0">
                <a:latin typeface="Times New Roman" panose="02020603050405020304" pitchFamily="18" charset="0"/>
                <a:cs typeface="Times New Roman" panose="02020603050405020304" pitchFamily="18" charset="0"/>
              </a:rPr>
              <a:t> VB </a:t>
            </a:r>
            <a:r>
              <a:rPr lang="en-US" sz="2500" i="1" kern="1200" dirty="0" err="1">
                <a:latin typeface="Times New Roman" panose="02020603050405020304" pitchFamily="18" charset="0"/>
                <a:cs typeface="Times New Roman" panose="02020603050405020304" pitchFamily="18" charset="0"/>
              </a:rPr>
              <a:t>Lục</a:t>
            </a:r>
            <a:r>
              <a:rPr lang="en-US" sz="2500" i="1" kern="1200" dirty="0">
                <a:latin typeface="Times New Roman" panose="02020603050405020304" pitchFamily="18" charset="0"/>
                <a:cs typeface="Times New Roman" panose="02020603050405020304" pitchFamily="18" charset="0"/>
              </a:rPr>
              <a:t> Vân Tiên </a:t>
            </a:r>
            <a:r>
              <a:rPr lang="en-US" sz="2500" i="1" kern="1200" dirty="0" err="1">
                <a:latin typeface="Times New Roman" panose="02020603050405020304" pitchFamily="18" charset="0"/>
                <a:cs typeface="Times New Roman" panose="02020603050405020304" pitchFamily="18" charset="0"/>
              </a:rPr>
              <a:t>cứu</a:t>
            </a:r>
            <a:r>
              <a:rPr lang="en-US" sz="2500" i="1" kern="1200" dirty="0">
                <a:latin typeface="Times New Roman" panose="02020603050405020304" pitchFamily="18" charset="0"/>
                <a:cs typeface="Times New Roman" panose="02020603050405020304" pitchFamily="18" charset="0"/>
              </a:rPr>
              <a:t> </a:t>
            </a:r>
            <a:r>
              <a:rPr lang="en-US" sz="2500" i="1" kern="1200" dirty="0" err="1">
                <a:latin typeface="Times New Roman" panose="02020603050405020304" pitchFamily="18" charset="0"/>
                <a:cs typeface="Times New Roman" panose="02020603050405020304" pitchFamily="18" charset="0"/>
              </a:rPr>
              <a:t>Kiều</a:t>
            </a:r>
            <a:r>
              <a:rPr lang="en-US" sz="2500" i="1" kern="1200" dirty="0">
                <a:latin typeface="Times New Roman" panose="02020603050405020304" pitchFamily="18" charset="0"/>
                <a:cs typeface="Times New Roman" panose="02020603050405020304" pitchFamily="18" charset="0"/>
              </a:rPr>
              <a:t> </a:t>
            </a:r>
            <a:r>
              <a:rPr lang="en-US" sz="2500" i="1" kern="1200" dirty="0" err="1">
                <a:latin typeface="Times New Roman" panose="02020603050405020304" pitchFamily="18" charset="0"/>
                <a:cs typeface="Times New Roman" panose="02020603050405020304" pitchFamily="18" charset="0"/>
              </a:rPr>
              <a:t>Nguyệt</a:t>
            </a:r>
            <a:r>
              <a:rPr lang="en-US" sz="2500" i="1" kern="1200" dirty="0">
                <a:latin typeface="Times New Roman" panose="02020603050405020304" pitchFamily="18" charset="0"/>
                <a:cs typeface="Times New Roman" panose="02020603050405020304" pitchFamily="18" charset="0"/>
              </a:rPr>
              <a:t> Nga </a:t>
            </a:r>
            <a:r>
              <a:rPr lang="en-US" sz="2500" kern="1200" dirty="0" err="1">
                <a:latin typeface="Times New Roman" panose="02020603050405020304" pitchFamily="18" charset="0"/>
                <a:cs typeface="Times New Roman" panose="02020603050405020304" pitchFamily="18" charset="0"/>
              </a:rPr>
              <a:t>kể</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về</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những</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sự</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việc</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xảy</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ra</a:t>
            </a:r>
            <a:r>
              <a:rPr lang="en-US" sz="2500" kern="1200" dirty="0">
                <a:latin typeface="Times New Roman" panose="02020603050405020304" pitchFamily="18" charset="0"/>
                <a:cs typeface="Times New Roman" panose="02020603050405020304" pitchFamily="18" charset="0"/>
              </a:rPr>
              <a:t> ở </a:t>
            </a:r>
            <a:r>
              <a:rPr lang="en-US" sz="2500" kern="1200" dirty="0" err="1">
                <a:latin typeface="Times New Roman" panose="02020603050405020304" pitchFamily="18" charset="0"/>
                <a:cs typeface="Times New Roman" panose="02020603050405020304" pitchFamily="18" charset="0"/>
              </a:rPr>
              <a:t>phần</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gặp</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gỡ</a:t>
            </a:r>
            <a:r>
              <a:rPr lang="en-US" sz="2500" i="1" kern="1200" dirty="0">
                <a:latin typeface="Times New Roman" panose="02020603050405020304" pitchFamily="18" charset="0"/>
                <a:cs typeface="Times New Roman" panose="02020603050405020304" pitchFamily="18" charset="0"/>
              </a:rPr>
              <a:t> </a:t>
            </a:r>
            <a:r>
              <a:rPr lang="en-US" sz="2500" kern="1200" dirty="0">
                <a:latin typeface="Times New Roman" panose="02020603050405020304" pitchFamily="18" charset="0"/>
                <a:cs typeface="Times New Roman" panose="02020603050405020304" pitchFamily="18" charset="0"/>
              </a:rPr>
              <a:t>(</a:t>
            </a:r>
            <a:r>
              <a:rPr lang="en-US" sz="2500" kern="1200" dirty="0" err="1">
                <a:latin typeface="Times New Roman" panose="02020603050405020304" pitchFamily="18" charset="0"/>
                <a:cs typeface="Times New Roman" panose="02020603050405020304" pitchFamily="18" charset="0"/>
              </a:rPr>
              <a:t>hội</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ngộ</a:t>
            </a:r>
            <a:r>
              <a:rPr lang="en-US" sz="2500" kern="1200" dirty="0">
                <a:latin typeface="Times New Roman" panose="02020603050405020304" pitchFamily="18" charset="0"/>
                <a:cs typeface="Times New Roman" panose="02020603050405020304" pitchFamily="18" charset="0"/>
              </a:rPr>
              <a:t>). </a:t>
            </a:r>
            <a:endParaRPr lang="en-SG" sz="2500" kern="1200" dirty="0">
              <a:latin typeface="Times New Roman" panose="02020603050405020304" pitchFamily="18" charset="0"/>
              <a:cs typeface="Times New Roman" panose="02020603050405020304" pitchFamily="18" charset="0"/>
            </a:endParaRPr>
          </a:p>
        </p:txBody>
      </p:sp>
      <p:sp>
        <p:nvSpPr>
          <p:cNvPr id="50" name="Freeform: Shape 49">
            <a:extLst>
              <a:ext uri="{FF2B5EF4-FFF2-40B4-BE49-F238E27FC236}">
                <a16:creationId xmlns:a16="http://schemas.microsoft.com/office/drawing/2014/main" id="{FD8980A6-92A9-DF54-6EF4-C6756B869335}"/>
              </a:ext>
            </a:extLst>
          </p:cNvPr>
          <p:cNvSpPr/>
          <p:nvPr/>
        </p:nvSpPr>
        <p:spPr>
          <a:xfrm>
            <a:off x="3152313" y="273232"/>
            <a:ext cx="744516" cy="576764"/>
          </a:xfrm>
          <a:custGeom>
            <a:avLst/>
            <a:gdLst>
              <a:gd name="connsiteX0" fmla="*/ 0 w 744516"/>
              <a:gd name="connsiteY0" fmla="*/ 115353 h 576764"/>
              <a:gd name="connsiteX1" fmla="*/ 456134 w 744516"/>
              <a:gd name="connsiteY1" fmla="*/ 115353 h 576764"/>
              <a:gd name="connsiteX2" fmla="*/ 456134 w 744516"/>
              <a:gd name="connsiteY2" fmla="*/ 0 h 576764"/>
              <a:gd name="connsiteX3" fmla="*/ 744516 w 744516"/>
              <a:gd name="connsiteY3" fmla="*/ 288382 h 576764"/>
              <a:gd name="connsiteX4" fmla="*/ 456134 w 744516"/>
              <a:gd name="connsiteY4" fmla="*/ 576764 h 576764"/>
              <a:gd name="connsiteX5" fmla="*/ 456134 w 744516"/>
              <a:gd name="connsiteY5" fmla="*/ 461411 h 576764"/>
              <a:gd name="connsiteX6" fmla="*/ 0 w 744516"/>
              <a:gd name="connsiteY6" fmla="*/ 461411 h 576764"/>
              <a:gd name="connsiteX7" fmla="*/ 0 w 744516"/>
              <a:gd name="connsiteY7" fmla="*/ 115353 h 576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4516" h="576764">
                <a:moveTo>
                  <a:pt x="0" y="115353"/>
                </a:moveTo>
                <a:lnTo>
                  <a:pt x="456134" y="115353"/>
                </a:lnTo>
                <a:lnTo>
                  <a:pt x="456134" y="0"/>
                </a:lnTo>
                <a:lnTo>
                  <a:pt x="744516" y="288382"/>
                </a:lnTo>
                <a:lnTo>
                  <a:pt x="456134" y="576764"/>
                </a:lnTo>
                <a:lnTo>
                  <a:pt x="456134" y="461411"/>
                </a:lnTo>
                <a:lnTo>
                  <a:pt x="0" y="461411"/>
                </a:lnTo>
                <a:lnTo>
                  <a:pt x="0" y="115353"/>
                </a:lnTo>
                <a:close/>
              </a:path>
            </a:pathLst>
          </a:custGeom>
          <a:solidFill>
            <a:srgbClr val="92D050"/>
          </a:solidFill>
          <a:ln>
            <a:solidFill>
              <a:srgbClr val="92D050"/>
            </a:solidFill>
          </a:ln>
        </p:spPr>
        <p:style>
          <a:lnRef idx="0">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0" tIns="115353" rIns="173029" bIns="115353" numCol="1" spcCol="1270" anchor="ctr" anchorCtr="0">
            <a:noAutofit/>
          </a:bodyPr>
          <a:lstStyle/>
          <a:p>
            <a:pPr marL="0" lvl="0" indent="0" algn="just" defTabSz="800100">
              <a:lnSpc>
                <a:spcPct val="90000"/>
              </a:lnSpc>
              <a:spcBef>
                <a:spcPct val="0"/>
              </a:spcBef>
              <a:spcAft>
                <a:spcPct val="35000"/>
              </a:spcAft>
              <a:buNone/>
            </a:pPr>
            <a:endParaRPr lang="en-SG" sz="1800" kern="1200">
              <a:latin typeface="Times New Roman" panose="02020603050405020304" pitchFamily="18" charset="0"/>
              <a:cs typeface="Times New Roman" panose="02020603050405020304" pitchFamily="18" charset="0"/>
            </a:endParaRPr>
          </a:p>
        </p:txBody>
      </p:sp>
      <p:sp>
        <p:nvSpPr>
          <p:cNvPr id="51" name="Freeform: Shape 50">
            <a:extLst>
              <a:ext uri="{FF2B5EF4-FFF2-40B4-BE49-F238E27FC236}">
                <a16:creationId xmlns:a16="http://schemas.microsoft.com/office/drawing/2014/main" id="{44C221F2-9992-5CA4-A567-930FE8AE5684}"/>
              </a:ext>
            </a:extLst>
          </p:cNvPr>
          <p:cNvSpPr/>
          <p:nvPr/>
        </p:nvSpPr>
        <p:spPr>
          <a:xfrm>
            <a:off x="4205874" y="150471"/>
            <a:ext cx="2316591" cy="1539433"/>
          </a:xfrm>
          <a:custGeom>
            <a:avLst/>
            <a:gdLst>
              <a:gd name="connsiteX0" fmla="*/ 0 w 2316591"/>
              <a:gd name="connsiteY0" fmla="*/ 87711 h 877113"/>
              <a:gd name="connsiteX1" fmla="*/ 87711 w 2316591"/>
              <a:gd name="connsiteY1" fmla="*/ 0 h 877113"/>
              <a:gd name="connsiteX2" fmla="*/ 2228880 w 2316591"/>
              <a:gd name="connsiteY2" fmla="*/ 0 h 877113"/>
              <a:gd name="connsiteX3" fmla="*/ 2316591 w 2316591"/>
              <a:gd name="connsiteY3" fmla="*/ 87711 h 877113"/>
              <a:gd name="connsiteX4" fmla="*/ 2316591 w 2316591"/>
              <a:gd name="connsiteY4" fmla="*/ 789402 h 877113"/>
              <a:gd name="connsiteX5" fmla="*/ 2228880 w 2316591"/>
              <a:gd name="connsiteY5" fmla="*/ 877113 h 877113"/>
              <a:gd name="connsiteX6" fmla="*/ 87711 w 2316591"/>
              <a:gd name="connsiteY6" fmla="*/ 877113 h 877113"/>
              <a:gd name="connsiteX7" fmla="*/ 0 w 2316591"/>
              <a:gd name="connsiteY7" fmla="*/ 789402 h 877113"/>
              <a:gd name="connsiteX8" fmla="*/ 0 w 2316591"/>
              <a:gd name="connsiteY8" fmla="*/ 87711 h 877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91" h="877113">
                <a:moveTo>
                  <a:pt x="0" y="87711"/>
                </a:moveTo>
                <a:cubicBezTo>
                  <a:pt x="0" y="39270"/>
                  <a:pt x="39270" y="0"/>
                  <a:pt x="87711" y="0"/>
                </a:cubicBezTo>
                <a:lnTo>
                  <a:pt x="2228880" y="0"/>
                </a:lnTo>
                <a:cubicBezTo>
                  <a:pt x="2277321" y="0"/>
                  <a:pt x="2316591" y="39270"/>
                  <a:pt x="2316591" y="87711"/>
                </a:cubicBezTo>
                <a:lnTo>
                  <a:pt x="2316591" y="789402"/>
                </a:lnTo>
                <a:cubicBezTo>
                  <a:pt x="2316591" y="837843"/>
                  <a:pt x="2277321" y="877113"/>
                  <a:pt x="2228880" y="877113"/>
                </a:cubicBezTo>
                <a:lnTo>
                  <a:pt x="87711" y="877113"/>
                </a:lnTo>
                <a:cubicBezTo>
                  <a:pt x="39270" y="877113"/>
                  <a:pt x="0" y="837843"/>
                  <a:pt x="0" y="789402"/>
                </a:cubicBezTo>
                <a:lnTo>
                  <a:pt x="0" y="87711"/>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70688" tIns="170688" rIns="170688" bIns="383811" numCol="1" spcCol="1270" anchor="t" anchorCtr="0">
            <a:noAutofit/>
          </a:bodyPr>
          <a:lstStyle/>
          <a:p>
            <a:pPr marL="0" lvl="0" indent="0" algn="just" defTabSz="1066800">
              <a:lnSpc>
                <a:spcPct val="90000"/>
              </a:lnSpc>
              <a:spcBef>
                <a:spcPct val="0"/>
              </a:spcBef>
              <a:spcAft>
                <a:spcPct val="35000"/>
              </a:spcAft>
              <a:buNone/>
            </a:pPr>
            <a:r>
              <a:rPr lang="en-US" sz="2800" b="1" kern="1200" dirty="0" err="1">
                <a:solidFill>
                  <a:schemeClr val="tx1"/>
                </a:solidFill>
                <a:latin typeface="Times New Roman" panose="02020603050405020304" pitchFamily="18" charset="0"/>
                <a:cs typeface="Times New Roman" panose="02020603050405020304" pitchFamily="18" charset="0"/>
              </a:rPr>
              <a:t>Nhân</a:t>
            </a:r>
            <a:r>
              <a:rPr lang="en-US" sz="2800" b="1" kern="1200" dirty="0">
                <a:solidFill>
                  <a:schemeClr val="tx1"/>
                </a:solidFill>
                <a:latin typeface="Times New Roman" panose="02020603050405020304" pitchFamily="18" charset="0"/>
                <a:cs typeface="Times New Roman" panose="02020603050405020304" pitchFamily="18" charset="0"/>
              </a:rPr>
              <a:t> </a:t>
            </a:r>
            <a:r>
              <a:rPr lang="en-US" sz="2800" b="1" kern="1200" dirty="0" err="1">
                <a:solidFill>
                  <a:schemeClr val="tx1"/>
                </a:solidFill>
                <a:latin typeface="Times New Roman" panose="02020603050405020304" pitchFamily="18" charset="0"/>
                <a:cs typeface="Times New Roman" panose="02020603050405020304" pitchFamily="18" charset="0"/>
              </a:rPr>
              <a:t>vật</a:t>
            </a:r>
            <a:endParaRPr lang="en-SG" sz="2800" b="1" kern="1200" dirty="0">
              <a:solidFill>
                <a:schemeClr val="tx1"/>
              </a:solidFill>
              <a:latin typeface="Times New Roman" panose="02020603050405020304" pitchFamily="18" charset="0"/>
              <a:cs typeface="Times New Roman" panose="02020603050405020304" pitchFamily="18" charset="0"/>
            </a:endParaRPr>
          </a:p>
        </p:txBody>
      </p:sp>
      <p:sp>
        <p:nvSpPr>
          <p:cNvPr id="52" name="Freeform: Shape 51">
            <a:extLst>
              <a:ext uri="{FF2B5EF4-FFF2-40B4-BE49-F238E27FC236}">
                <a16:creationId xmlns:a16="http://schemas.microsoft.com/office/drawing/2014/main" id="{3FD71B2D-E26D-05F0-BF88-ACE1166BD629}"/>
              </a:ext>
            </a:extLst>
          </p:cNvPr>
          <p:cNvSpPr/>
          <p:nvPr/>
        </p:nvSpPr>
        <p:spPr>
          <a:xfrm>
            <a:off x="4371312" y="853984"/>
            <a:ext cx="4274794" cy="5730783"/>
          </a:xfrm>
          <a:custGeom>
            <a:avLst/>
            <a:gdLst>
              <a:gd name="connsiteX0" fmla="*/ 0 w 2316591"/>
              <a:gd name="connsiteY0" fmla="*/ 231659 h 4833924"/>
              <a:gd name="connsiteX1" fmla="*/ 231659 w 2316591"/>
              <a:gd name="connsiteY1" fmla="*/ 0 h 4833924"/>
              <a:gd name="connsiteX2" fmla="*/ 2084932 w 2316591"/>
              <a:gd name="connsiteY2" fmla="*/ 0 h 4833924"/>
              <a:gd name="connsiteX3" fmla="*/ 2316591 w 2316591"/>
              <a:gd name="connsiteY3" fmla="*/ 231659 h 4833924"/>
              <a:gd name="connsiteX4" fmla="*/ 2316591 w 2316591"/>
              <a:gd name="connsiteY4" fmla="*/ 4602265 h 4833924"/>
              <a:gd name="connsiteX5" fmla="*/ 2084932 w 2316591"/>
              <a:gd name="connsiteY5" fmla="*/ 4833924 h 4833924"/>
              <a:gd name="connsiteX6" fmla="*/ 231659 w 2316591"/>
              <a:gd name="connsiteY6" fmla="*/ 4833924 h 4833924"/>
              <a:gd name="connsiteX7" fmla="*/ 0 w 2316591"/>
              <a:gd name="connsiteY7" fmla="*/ 4602265 h 4833924"/>
              <a:gd name="connsiteX8" fmla="*/ 0 w 2316591"/>
              <a:gd name="connsiteY8" fmla="*/ 231659 h 4833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91" h="4833924">
                <a:moveTo>
                  <a:pt x="0" y="231659"/>
                </a:moveTo>
                <a:cubicBezTo>
                  <a:pt x="0" y="103717"/>
                  <a:pt x="103717" y="0"/>
                  <a:pt x="231659" y="0"/>
                </a:cubicBezTo>
                <a:lnTo>
                  <a:pt x="2084932" y="0"/>
                </a:lnTo>
                <a:cubicBezTo>
                  <a:pt x="2212874" y="0"/>
                  <a:pt x="2316591" y="103717"/>
                  <a:pt x="2316591" y="231659"/>
                </a:cubicBezTo>
                <a:lnTo>
                  <a:pt x="2316591" y="4602265"/>
                </a:lnTo>
                <a:cubicBezTo>
                  <a:pt x="2316591" y="4730207"/>
                  <a:pt x="2212874" y="4833924"/>
                  <a:pt x="2084932" y="4833924"/>
                </a:cubicBezTo>
                <a:lnTo>
                  <a:pt x="231659" y="4833924"/>
                </a:lnTo>
                <a:cubicBezTo>
                  <a:pt x="103717" y="4833924"/>
                  <a:pt x="0" y="4730207"/>
                  <a:pt x="0" y="4602265"/>
                </a:cubicBezTo>
                <a:lnTo>
                  <a:pt x="0" y="231659"/>
                </a:lnTo>
                <a:close/>
              </a:path>
            </a:pathLst>
          </a:custGeom>
        </p:spPr>
        <p:style>
          <a:lnRef idx="2">
            <a:schemeClr val="accent3">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38539" tIns="238539" rIns="238539" bIns="238539" numCol="1" spcCol="1270" anchor="t" anchorCtr="0">
            <a:noAutofit/>
          </a:bodyPr>
          <a:lstStyle/>
          <a:p>
            <a:pPr marL="228600" lvl="1" indent="-228600" algn="just" defTabSz="1066800">
              <a:lnSpc>
                <a:spcPct val="90000"/>
              </a:lnSpc>
              <a:spcBef>
                <a:spcPct val="0"/>
              </a:spcBef>
              <a:spcAft>
                <a:spcPct val="15000"/>
              </a:spcAft>
              <a:buChar char="•"/>
            </a:pPr>
            <a:r>
              <a:rPr lang="en-US" sz="2500" kern="1200" dirty="0" err="1">
                <a:latin typeface="Times New Roman" panose="02020603050405020304" pitchFamily="18" charset="0"/>
                <a:cs typeface="Times New Roman" panose="02020603050405020304" pitchFamily="18" charset="0"/>
              </a:rPr>
              <a:t>Nhân</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vật</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Lục</a:t>
            </a:r>
            <a:r>
              <a:rPr lang="en-US" sz="2500" kern="1200" dirty="0">
                <a:latin typeface="Times New Roman" panose="02020603050405020304" pitchFamily="18" charset="0"/>
                <a:cs typeface="Times New Roman" panose="02020603050405020304" pitchFamily="18" charset="0"/>
              </a:rPr>
              <a:t> Vân Tiên </a:t>
            </a:r>
            <a:r>
              <a:rPr lang="en-US" sz="2500" kern="1200" dirty="0" err="1">
                <a:latin typeface="Times New Roman" panose="02020603050405020304" pitchFamily="18" charset="0"/>
                <a:cs typeface="Times New Roman" panose="02020603050405020304" pitchFamily="18" charset="0"/>
              </a:rPr>
              <a:t>và</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Kiều</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Nguyệt</a:t>
            </a:r>
            <a:r>
              <a:rPr lang="en-US" sz="2500" kern="1200" dirty="0">
                <a:latin typeface="Times New Roman" panose="02020603050405020304" pitchFamily="18" charset="0"/>
                <a:cs typeface="Times New Roman" panose="02020603050405020304" pitchFamily="18" charset="0"/>
              </a:rPr>
              <a:t> Nga </a:t>
            </a:r>
            <a:r>
              <a:rPr lang="en-US" sz="2500" kern="1200" dirty="0" err="1">
                <a:latin typeface="Times New Roman" panose="02020603050405020304" pitchFamily="18" charset="0"/>
                <a:cs typeface="Times New Roman" panose="02020603050405020304" pitchFamily="18" charset="0"/>
              </a:rPr>
              <a:t>trong</a:t>
            </a:r>
            <a:r>
              <a:rPr lang="en-US" sz="2500" kern="1200" dirty="0">
                <a:latin typeface="Times New Roman" panose="02020603050405020304" pitchFamily="18" charset="0"/>
                <a:cs typeface="Times New Roman" panose="02020603050405020304" pitchFamily="18" charset="0"/>
              </a:rPr>
              <a:t> VB </a:t>
            </a:r>
            <a:r>
              <a:rPr lang="en-US" sz="2500" i="1" kern="1200" dirty="0" err="1">
                <a:latin typeface="Times New Roman" panose="02020603050405020304" pitchFamily="18" charset="0"/>
                <a:cs typeface="Times New Roman" panose="02020603050405020304" pitchFamily="18" charset="0"/>
              </a:rPr>
              <a:t>Lục</a:t>
            </a:r>
            <a:r>
              <a:rPr lang="en-US" sz="2500" i="1" kern="1200" dirty="0">
                <a:latin typeface="Times New Roman" panose="02020603050405020304" pitchFamily="18" charset="0"/>
                <a:cs typeface="Times New Roman" panose="02020603050405020304" pitchFamily="18" charset="0"/>
              </a:rPr>
              <a:t> Vân Tiên </a:t>
            </a:r>
            <a:r>
              <a:rPr lang="en-US" sz="2500" i="1" kern="1200" dirty="0" err="1">
                <a:latin typeface="Times New Roman" panose="02020603050405020304" pitchFamily="18" charset="0"/>
                <a:cs typeface="Times New Roman" panose="02020603050405020304" pitchFamily="18" charset="0"/>
              </a:rPr>
              <a:t>cứu</a:t>
            </a:r>
            <a:r>
              <a:rPr lang="en-US" sz="2500" i="1" kern="1200" dirty="0">
                <a:latin typeface="Times New Roman" panose="02020603050405020304" pitchFamily="18" charset="0"/>
                <a:cs typeface="Times New Roman" panose="02020603050405020304" pitchFamily="18" charset="0"/>
              </a:rPr>
              <a:t> </a:t>
            </a:r>
            <a:r>
              <a:rPr lang="en-US" sz="2500" i="1" kern="1200" dirty="0" err="1">
                <a:latin typeface="Times New Roman" panose="02020603050405020304" pitchFamily="18" charset="0"/>
                <a:cs typeface="Times New Roman" panose="02020603050405020304" pitchFamily="18" charset="0"/>
              </a:rPr>
              <a:t>Kiều</a:t>
            </a:r>
            <a:r>
              <a:rPr lang="en-US" sz="2500" i="1" kern="1200" dirty="0">
                <a:latin typeface="Times New Roman" panose="02020603050405020304" pitchFamily="18" charset="0"/>
                <a:cs typeface="Times New Roman" panose="02020603050405020304" pitchFamily="18" charset="0"/>
              </a:rPr>
              <a:t> </a:t>
            </a:r>
            <a:r>
              <a:rPr lang="en-US" sz="2500" i="1" kern="1200" dirty="0" err="1">
                <a:latin typeface="Times New Roman" panose="02020603050405020304" pitchFamily="18" charset="0"/>
                <a:cs typeface="Times New Roman" panose="02020603050405020304" pitchFamily="18" charset="0"/>
              </a:rPr>
              <a:t>Nguyệt</a:t>
            </a:r>
            <a:r>
              <a:rPr lang="en-US" sz="2500" i="1" kern="1200" dirty="0">
                <a:latin typeface="Times New Roman" panose="02020603050405020304" pitchFamily="18" charset="0"/>
                <a:cs typeface="Times New Roman" panose="02020603050405020304" pitchFamily="18" charset="0"/>
              </a:rPr>
              <a:t> Nga </a:t>
            </a:r>
            <a:r>
              <a:rPr lang="en-US" sz="2500" kern="1200" dirty="0" err="1">
                <a:latin typeface="Times New Roman" panose="02020603050405020304" pitchFamily="18" charset="0"/>
                <a:cs typeface="Times New Roman" panose="02020603050405020304" pitchFamily="18" charset="0"/>
              </a:rPr>
              <a:t>mang</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đặc</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điểm</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của</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nhân</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vật</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truyện</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thơ</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Nôm</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vì</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họ</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thuộc</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nhân</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vật</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chính</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diện</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đại</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diện</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cho</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cái</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tốt</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đẹp</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bọn</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cướp</a:t>
            </a:r>
            <a:r>
              <a:rPr lang="en-US" sz="2500" kern="1200" dirty="0">
                <a:latin typeface="Times New Roman" panose="02020603050405020304" pitchFamily="18" charset="0"/>
                <a:cs typeface="Times New Roman" panose="02020603050405020304" pitchFamily="18" charset="0"/>
              </a:rPr>
              <a:t> Phong Lai </a:t>
            </a:r>
            <a:r>
              <a:rPr lang="en-US" sz="2500" kern="1200" dirty="0" err="1">
                <a:latin typeface="Times New Roman" panose="02020603050405020304" pitchFamily="18" charset="0"/>
                <a:cs typeface="Times New Roman" panose="02020603050405020304" pitchFamily="18" charset="0"/>
              </a:rPr>
              <a:t>là</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nhân</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vật</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phản</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diện</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đại</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diện</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cho</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cái</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xấu</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cái</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ác</a:t>
            </a:r>
            <a:r>
              <a:rPr lang="en-US" sz="2500" kern="1200" dirty="0">
                <a:latin typeface="Times New Roman" panose="02020603050405020304" pitchFamily="18" charset="0"/>
                <a:cs typeface="Times New Roman" panose="02020603050405020304" pitchFamily="18" charset="0"/>
              </a:rPr>
              <a:t>). Hai </a:t>
            </a:r>
            <a:r>
              <a:rPr lang="en-US" sz="2500" kern="1200" dirty="0" err="1">
                <a:latin typeface="Times New Roman" panose="02020603050405020304" pitchFamily="18" charset="0"/>
                <a:cs typeface="Times New Roman" panose="02020603050405020304" pitchFamily="18" charset="0"/>
              </a:rPr>
              <a:t>nhân</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vật</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Lục</a:t>
            </a:r>
            <a:r>
              <a:rPr lang="en-US" sz="2500" kern="1200" dirty="0">
                <a:latin typeface="Times New Roman" panose="02020603050405020304" pitchFamily="18" charset="0"/>
                <a:cs typeface="Times New Roman" panose="02020603050405020304" pitchFamily="18" charset="0"/>
              </a:rPr>
              <a:t> Vân Tiên </a:t>
            </a:r>
            <a:r>
              <a:rPr lang="en-US" sz="2500" kern="1200" dirty="0" err="1">
                <a:latin typeface="Times New Roman" panose="02020603050405020304" pitchFamily="18" charset="0"/>
                <a:cs typeface="Times New Roman" panose="02020603050405020304" pitchFamily="18" charset="0"/>
              </a:rPr>
              <a:t>và</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Kiều</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Nguyệt</a:t>
            </a:r>
            <a:r>
              <a:rPr lang="en-US" sz="2500" kern="1200" dirty="0">
                <a:latin typeface="Times New Roman" panose="02020603050405020304" pitchFamily="18" charset="0"/>
                <a:cs typeface="Times New Roman" panose="02020603050405020304" pitchFamily="18" charset="0"/>
              </a:rPr>
              <a:t> Nga </a:t>
            </a:r>
            <a:r>
              <a:rPr lang="en-US" sz="2500" kern="1200" dirty="0" err="1">
                <a:latin typeface="Times New Roman" panose="02020603050405020304" pitchFamily="18" charset="0"/>
                <a:cs typeface="Times New Roman" panose="02020603050405020304" pitchFamily="18" charset="0"/>
              </a:rPr>
              <a:t>được</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xây</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dựng</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theo</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khuôn</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mẫu</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như</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chàng</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trai</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tài</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giỏi</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nghĩa</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khí</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cô</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gái</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xinh</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đẹp</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nết</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na</a:t>
            </a:r>
            <a:r>
              <a:rPr lang="en-US" sz="2500" kern="1200" dirty="0">
                <a:latin typeface="Times New Roman" panose="02020603050405020304" pitchFamily="18" charset="0"/>
                <a:cs typeface="Times New Roman" panose="02020603050405020304" pitchFamily="18" charset="0"/>
              </a:rPr>
              <a:t>,…</a:t>
            </a:r>
            <a:endParaRPr lang="en-SG" sz="2500" kern="1200" dirty="0">
              <a:latin typeface="Times New Roman" panose="02020603050405020304" pitchFamily="18" charset="0"/>
              <a:cs typeface="Times New Roman" panose="02020603050405020304" pitchFamily="18" charset="0"/>
            </a:endParaRPr>
          </a:p>
        </p:txBody>
      </p:sp>
      <p:sp>
        <p:nvSpPr>
          <p:cNvPr id="53" name="Freeform: Shape 52">
            <a:extLst>
              <a:ext uri="{FF2B5EF4-FFF2-40B4-BE49-F238E27FC236}">
                <a16:creationId xmlns:a16="http://schemas.microsoft.com/office/drawing/2014/main" id="{9D2DFEFD-626B-BAEC-1728-0F176548E51D}"/>
              </a:ext>
            </a:extLst>
          </p:cNvPr>
          <p:cNvSpPr/>
          <p:nvPr/>
        </p:nvSpPr>
        <p:spPr>
          <a:xfrm>
            <a:off x="7901590" y="273232"/>
            <a:ext cx="744516" cy="576764"/>
          </a:xfrm>
          <a:custGeom>
            <a:avLst/>
            <a:gdLst>
              <a:gd name="connsiteX0" fmla="*/ 0 w 744516"/>
              <a:gd name="connsiteY0" fmla="*/ 115353 h 576764"/>
              <a:gd name="connsiteX1" fmla="*/ 456134 w 744516"/>
              <a:gd name="connsiteY1" fmla="*/ 115353 h 576764"/>
              <a:gd name="connsiteX2" fmla="*/ 456134 w 744516"/>
              <a:gd name="connsiteY2" fmla="*/ 0 h 576764"/>
              <a:gd name="connsiteX3" fmla="*/ 744516 w 744516"/>
              <a:gd name="connsiteY3" fmla="*/ 288382 h 576764"/>
              <a:gd name="connsiteX4" fmla="*/ 456134 w 744516"/>
              <a:gd name="connsiteY4" fmla="*/ 576764 h 576764"/>
              <a:gd name="connsiteX5" fmla="*/ 456134 w 744516"/>
              <a:gd name="connsiteY5" fmla="*/ 461411 h 576764"/>
              <a:gd name="connsiteX6" fmla="*/ 0 w 744516"/>
              <a:gd name="connsiteY6" fmla="*/ 461411 h 576764"/>
              <a:gd name="connsiteX7" fmla="*/ 0 w 744516"/>
              <a:gd name="connsiteY7" fmla="*/ 115353 h 576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4516" h="576764">
                <a:moveTo>
                  <a:pt x="0" y="115353"/>
                </a:moveTo>
                <a:lnTo>
                  <a:pt x="456134" y="115353"/>
                </a:lnTo>
                <a:lnTo>
                  <a:pt x="456134" y="0"/>
                </a:lnTo>
                <a:lnTo>
                  <a:pt x="744516" y="288382"/>
                </a:lnTo>
                <a:lnTo>
                  <a:pt x="456134" y="576764"/>
                </a:lnTo>
                <a:lnTo>
                  <a:pt x="456134" y="461411"/>
                </a:lnTo>
                <a:lnTo>
                  <a:pt x="0" y="461411"/>
                </a:lnTo>
                <a:lnTo>
                  <a:pt x="0" y="115353"/>
                </a:lnTo>
                <a:close/>
              </a:path>
            </a:pathLst>
          </a:custGeom>
        </p:spPr>
        <p:style>
          <a:lnRef idx="0">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0" tIns="115353" rIns="173029" bIns="115353" numCol="1" spcCol="1270" anchor="ctr" anchorCtr="0">
            <a:noAutofit/>
          </a:bodyPr>
          <a:lstStyle/>
          <a:p>
            <a:pPr marL="0" lvl="0" indent="0" algn="just" defTabSz="800100">
              <a:lnSpc>
                <a:spcPct val="90000"/>
              </a:lnSpc>
              <a:spcBef>
                <a:spcPct val="0"/>
              </a:spcBef>
              <a:spcAft>
                <a:spcPct val="35000"/>
              </a:spcAft>
              <a:buNone/>
            </a:pPr>
            <a:endParaRPr lang="en-SG" sz="1800" kern="1200">
              <a:latin typeface="Times New Roman" panose="02020603050405020304" pitchFamily="18" charset="0"/>
              <a:cs typeface="Times New Roman" panose="02020603050405020304" pitchFamily="18" charset="0"/>
            </a:endParaRPr>
          </a:p>
        </p:txBody>
      </p:sp>
      <p:sp>
        <p:nvSpPr>
          <p:cNvPr id="54" name="Freeform: Shape 53">
            <a:extLst>
              <a:ext uri="{FF2B5EF4-FFF2-40B4-BE49-F238E27FC236}">
                <a16:creationId xmlns:a16="http://schemas.microsoft.com/office/drawing/2014/main" id="{6F47E9B5-920F-D072-2F66-44DB52FE1713}"/>
              </a:ext>
            </a:extLst>
          </p:cNvPr>
          <p:cNvSpPr/>
          <p:nvPr/>
        </p:nvSpPr>
        <p:spPr>
          <a:xfrm>
            <a:off x="8955150" y="150471"/>
            <a:ext cx="2316591" cy="1539433"/>
          </a:xfrm>
          <a:custGeom>
            <a:avLst/>
            <a:gdLst>
              <a:gd name="connsiteX0" fmla="*/ 0 w 2316591"/>
              <a:gd name="connsiteY0" fmla="*/ 87711 h 877113"/>
              <a:gd name="connsiteX1" fmla="*/ 87711 w 2316591"/>
              <a:gd name="connsiteY1" fmla="*/ 0 h 877113"/>
              <a:gd name="connsiteX2" fmla="*/ 2228880 w 2316591"/>
              <a:gd name="connsiteY2" fmla="*/ 0 h 877113"/>
              <a:gd name="connsiteX3" fmla="*/ 2316591 w 2316591"/>
              <a:gd name="connsiteY3" fmla="*/ 87711 h 877113"/>
              <a:gd name="connsiteX4" fmla="*/ 2316591 w 2316591"/>
              <a:gd name="connsiteY4" fmla="*/ 789402 h 877113"/>
              <a:gd name="connsiteX5" fmla="*/ 2228880 w 2316591"/>
              <a:gd name="connsiteY5" fmla="*/ 877113 h 877113"/>
              <a:gd name="connsiteX6" fmla="*/ 87711 w 2316591"/>
              <a:gd name="connsiteY6" fmla="*/ 877113 h 877113"/>
              <a:gd name="connsiteX7" fmla="*/ 0 w 2316591"/>
              <a:gd name="connsiteY7" fmla="*/ 789402 h 877113"/>
              <a:gd name="connsiteX8" fmla="*/ 0 w 2316591"/>
              <a:gd name="connsiteY8" fmla="*/ 87711 h 877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91" h="877113">
                <a:moveTo>
                  <a:pt x="0" y="87711"/>
                </a:moveTo>
                <a:cubicBezTo>
                  <a:pt x="0" y="39270"/>
                  <a:pt x="39270" y="0"/>
                  <a:pt x="87711" y="0"/>
                </a:cubicBezTo>
                <a:lnTo>
                  <a:pt x="2228880" y="0"/>
                </a:lnTo>
                <a:cubicBezTo>
                  <a:pt x="2277321" y="0"/>
                  <a:pt x="2316591" y="39270"/>
                  <a:pt x="2316591" y="87711"/>
                </a:cubicBezTo>
                <a:lnTo>
                  <a:pt x="2316591" y="789402"/>
                </a:lnTo>
                <a:cubicBezTo>
                  <a:pt x="2316591" y="837843"/>
                  <a:pt x="2277321" y="877113"/>
                  <a:pt x="2228880" y="877113"/>
                </a:cubicBezTo>
                <a:lnTo>
                  <a:pt x="87711" y="877113"/>
                </a:lnTo>
                <a:cubicBezTo>
                  <a:pt x="39270" y="877113"/>
                  <a:pt x="0" y="837843"/>
                  <a:pt x="0" y="789402"/>
                </a:cubicBezTo>
                <a:lnTo>
                  <a:pt x="0" y="87711"/>
                </a:lnTo>
                <a:close/>
              </a:path>
            </a:pathLst>
          </a:custGeom>
          <a:solidFill>
            <a:srgbClr val="DEF1ED"/>
          </a:solidFill>
        </p:spPr>
        <p:style>
          <a:lnRef idx="2">
            <a:schemeClr val="lt1">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txBody>
          <a:bodyPr spcFirstLastPara="0" vert="horz" wrap="square" lIns="170688" tIns="170688" rIns="170688" bIns="383811" numCol="1" spcCol="1270" anchor="t" anchorCtr="0">
            <a:noAutofit/>
          </a:bodyPr>
          <a:lstStyle/>
          <a:p>
            <a:pPr marL="0" lvl="0" indent="0" algn="just" defTabSz="1066800">
              <a:lnSpc>
                <a:spcPct val="90000"/>
              </a:lnSpc>
              <a:spcBef>
                <a:spcPct val="0"/>
              </a:spcBef>
              <a:spcAft>
                <a:spcPct val="35000"/>
              </a:spcAft>
              <a:buNone/>
            </a:pPr>
            <a:r>
              <a:rPr lang="en-US" sz="2800" b="1" kern="1200" dirty="0" err="1">
                <a:solidFill>
                  <a:schemeClr val="tx1"/>
                </a:solidFill>
                <a:latin typeface="Times New Roman" panose="02020603050405020304" pitchFamily="18" charset="0"/>
                <a:cs typeface="Times New Roman" panose="02020603050405020304" pitchFamily="18" charset="0"/>
              </a:rPr>
              <a:t>Lời</a:t>
            </a:r>
            <a:r>
              <a:rPr lang="en-US" sz="2800" b="1" kern="1200" dirty="0">
                <a:solidFill>
                  <a:schemeClr val="tx1"/>
                </a:solidFill>
                <a:latin typeface="Times New Roman" panose="02020603050405020304" pitchFamily="18" charset="0"/>
                <a:cs typeface="Times New Roman" panose="02020603050405020304" pitchFamily="18" charset="0"/>
              </a:rPr>
              <a:t> </a:t>
            </a:r>
            <a:r>
              <a:rPr lang="en-US" sz="2800" b="1" kern="1200" dirty="0" err="1">
                <a:solidFill>
                  <a:schemeClr val="tx1"/>
                </a:solidFill>
                <a:latin typeface="Times New Roman" panose="02020603050405020304" pitchFamily="18" charset="0"/>
                <a:cs typeface="Times New Roman" panose="02020603050405020304" pitchFamily="18" charset="0"/>
              </a:rPr>
              <a:t>thoại</a:t>
            </a:r>
            <a:endParaRPr lang="en-SG" sz="2800" b="1" kern="1200" dirty="0">
              <a:solidFill>
                <a:schemeClr val="tx1"/>
              </a:solidFill>
              <a:latin typeface="Times New Roman" panose="02020603050405020304" pitchFamily="18" charset="0"/>
              <a:cs typeface="Times New Roman" panose="02020603050405020304" pitchFamily="18" charset="0"/>
            </a:endParaRPr>
          </a:p>
        </p:txBody>
      </p:sp>
      <p:sp>
        <p:nvSpPr>
          <p:cNvPr id="55" name="Freeform: Shape 54">
            <a:extLst>
              <a:ext uri="{FF2B5EF4-FFF2-40B4-BE49-F238E27FC236}">
                <a16:creationId xmlns:a16="http://schemas.microsoft.com/office/drawing/2014/main" id="{40A9E297-D2B8-86C6-146A-A3641F39B99D}"/>
              </a:ext>
            </a:extLst>
          </p:cNvPr>
          <p:cNvSpPr/>
          <p:nvPr/>
        </p:nvSpPr>
        <p:spPr>
          <a:xfrm>
            <a:off x="9429633" y="853984"/>
            <a:ext cx="2316591" cy="5730783"/>
          </a:xfrm>
          <a:custGeom>
            <a:avLst/>
            <a:gdLst>
              <a:gd name="connsiteX0" fmla="*/ 0 w 2316591"/>
              <a:gd name="connsiteY0" fmla="*/ 231659 h 4833924"/>
              <a:gd name="connsiteX1" fmla="*/ 231659 w 2316591"/>
              <a:gd name="connsiteY1" fmla="*/ 0 h 4833924"/>
              <a:gd name="connsiteX2" fmla="*/ 2084932 w 2316591"/>
              <a:gd name="connsiteY2" fmla="*/ 0 h 4833924"/>
              <a:gd name="connsiteX3" fmla="*/ 2316591 w 2316591"/>
              <a:gd name="connsiteY3" fmla="*/ 231659 h 4833924"/>
              <a:gd name="connsiteX4" fmla="*/ 2316591 w 2316591"/>
              <a:gd name="connsiteY4" fmla="*/ 4602265 h 4833924"/>
              <a:gd name="connsiteX5" fmla="*/ 2084932 w 2316591"/>
              <a:gd name="connsiteY5" fmla="*/ 4833924 h 4833924"/>
              <a:gd name="connsiteX6" fmla="*/ 231659 w 2316591"/>
              <a:gd name="connsiteY6" fmla="*/ 4833924 h 4833924"/>
              <a:gd name="connsiteX7" fmla="*/ 0 w 2316591"/>
              <a:gd name="connsiteY7" fmla="*/ 4602265 h 4833924"/>
              <a:gd name="connsiteX8" fmla="*/ 0 w 2316591"/>
              <a:gd name="connsiteY8" fmla="*/ 231659 h 4833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91" h="4833924">
                <a:moveTo>
                  <a:pt x="0" y="231659"/>
                </a:moveTo>
                <a:cubicBezTo>
                  <a:pt x="0" y="103717"/>
                  <a:pt x="103717" y="0"/>
                  <a:pt x="231659" y="0"/>
                </a:cubicBezTo>
                <a:lnTo>
                  <a:pt x="2084932" y="0"/>
                </a:lnTo>
                <a:cubicBezTo>
                  <a:pt x="2212874" y="0"/>
                  <a:pt x="2316591" y="103717"/>
                  <a:pt x="2316591" y="231659"/>
                </a:cubicBezTo>
                <a:lnTo>
                  <a:pt x="2316591" y="4602265"/>
                </a:lnTo>
                <a:cubicBezTo>
                  <a:pt x="2316591" y="4730207"/>
                  <a:pt x="2212874" y="4833924"/>
                  <a:pt x="2084932" y="4833924"/>
                </a:cubicBezTo>
                <a:lnTo>
                  <a:pt x="231659" y="4833924"/>
                </a:lnTo>
                <a:cubicBezTo>
                  <a:pt x="103717" y="4833924"/>
                  <a:pt x="0" y="4730207"/>
                  <a:pt x="0" y="4602265"/>
                </a:cubicBezTo>
                <a:lnTo>
                  <a:pt x="0" y="231659"/>
                </a:lnTo>
                <a:close/>
              </a:path>
            </a:pathLst>
          </a:custGeom>
          <a:ln>
            <a:solidFill>
              <a:schemeClr val="accent1"/>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38539" tIns="238539" rIns="238539" bIns="238539" numCol="1" spcCol="1270" anchor="t" anchorCtr="0">
            <a:noAutofit/>
          </a:bodyPr>
          <a:lstStyle/>
          <a:p>
            <a:pPr marL="228600" lvl="1" indent="-228600" algn="just" defTabSz="1066800">
              <a:lnSpc>
                <a:spcPct val="90000"/>
              </a:lnSpc>
              <a:spcBef>
                <a:spcPct val="0"/>
              </a:spcBef>
              <a:spcAft>
                <a:spcPct val="15000"/>
              </a:spcAft>
              <a:buChar char="•"/>
            </a:pPr>
            <a:r>
              <a:rPr lang="en-US" sz="2500" kern="1200" dirty="0">
                <a:latin typeface="Times New Roman" panose="02020603050405020304" pitchFamily="18" charset="0"/>
                <a:cs typeface="Times New Roman" panose="02020603050405020304" pitchFamily="18" charset="0"/>
              </a:rPr>
              <a:t>VB </a:t>
            </a:r>
            <a:r>
              <a:rPr lang="en-US" sz="2500" i="1" kern="1200" dirty="0" err="1">
                <a:latin typeface="Times New Roman" panose="02020603050405020304" pitchFamily="18" charset="0"/>
                <a:cs typeface="Times New Roman" panose="02020603050405020304" pitchFamily="18" charset="0"/>
              </a:rPr>
              <a:t>Lục</a:t>
            </a:r>
            <a:r>
              <a:rPr lang="en-US" sz="2500" i="1" kern="1200" dirty="0">
                <a:latin typeface="Times New Roman" panose="02020603050405020304" pitchFamily="18" charset="0"/>
                <a:cs typeface="Times New Roman" panose="02020603050405020304" pitchFamily="18" charset="0"/>
              </a:rPr>
              <a:t> Vân Tiên </a:t>
            </a:r>
            <a:r>
              <a:rPr lang="en-US" sz="2500" i="1" kern="1200" dirty="0" err="1">
                <a:latin typeface="Times New Roman" panose="02020603050405020304" pitchFamily="18" charset="0"/>
                <a:cs typeface="Times New Roman" panose="02020603050405020304" pitchFamily="18" charset="0"/>
              </a:rPr>
              <a:t>cứu</a:t>
            </a:r>
            <a:r>
              <a:rPr lang="en-US" sz="2500" i="1" kern="1200" dirty="0">
                <a:latin typeface="Times New Roman" panose="02020603050405020304" pitchFamily="18" charset="0"/>
                <a:cs typeface="Times New Roman" panose="02020603050405020304" pitchFamily="18" charset="0"/>
              </a:rPr>
              <a:t> </a:t>
            </a:r>
            <a:r>
              <a:rPr lang="en-US" sz="2500" i="1" kern="1200" dirty="0" err="1">
                <a:latin typeface="Times New Roman" panose="02020603050405020304" pitchFamily="18" charset="0"/>
                <a:cs typeface="Times New Roman" panose="02020603050405020304" pitchFamily="18" charset="0"/>
              </a:rPr>
              <a:t>Kiều</a:t>
            </a:r>
            <a:r>
              <a:rPr lang="en-US" sz="2500" i="1" kern="1200" dirty="0">
                <a:latin typeface="Times New Roman" panose="02020603050405020304" pitchFamily="18" charset="0"/>
                <a:cs typeface="Times New Roman" panose="02020603050405020304" pitchFamily="18" charset="0"/>
              </a:rPr>
              <a:t> </a:t>
            </a:r>
            <a:r>
              <a:rPr lang="en-US" sz="2500" i="1" kern="1200" dirty="0" err="1">
                <a:latin typeface="Times New Roman" panose="02020603050405020304" pitchFamily="18" charset="0"/>
                <a:cs typeface="Times New Roman" panose="02020603050405020304" pitchFamily="18" charset="0"/>
              </a:rPr>
              <a:t>Nguyệt</a:t>
            </a:r>
            <a:r>
              <a:rPr lang="en-US" sz="2500" i="1" kern="1200" dirty="0">
                <a:latin typeface="Times New Roman" panose="02020603050405020304" pitchFamily="18" charset="0"/>
                <a:cs typeface="Times New Roman" panose="02020603050405020304" pitchFamily="18" charset="0"/>
              </a:rPr>
              <a:t> Nga </a:t>
            </a:r>
            <a:r>
              <a:rPr lang="en-US" sz="2500" kern="1200" dirty="0" err="1">
                <a:latin typeface="Times New Roman" panose="02020603050405020304" pitchFamily="18" charset="0"/>
                <a:cs typeface="Times New Roman" panose="02020603050405020304" pitchFamily="18" charset="0"/>
              </a:rPr>
              <a:t>có</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lời</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thoại</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của</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các</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nhân</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vật</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Lục</a:t>
            </a:r>
            <a:r>
              <a:rPr lang="en-US" sz="2500" kern="1200" dirty="0">
                <a:latin typeface="Times New Roman" panose="02020603050405020304" pitchFamily="18" charset="0"/>
                <a:cs typeface="Times New Roman" panose="02020603050405020304" pitchFamily="18" charset="0"/>
              </a:rPr>
              <a:t> Vân Tiên, </a:t>
            </a:r>
            <a:r>
              <a:rPr lang="en-US" sz="2500" kern="1200" dirty="0" err="1">
                <a:latin typeface="Times New Roman" panose="02020603050405020304" pitchFamily="18" charset="0"/>
                <a:cs typeface="Times New Roman" panose="02020603050405020304" pitchFamily="18" charset="0"/>
              </a:rPr>
              <a:t>Kiều</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Nguyệt</a:t>
            </a:r>
            <a:r>
              <a:rPr lang="en-US" sz="2500" kern="1200" dirty="0">
                <a:latin typeface="Times New Roman" panose="02020603050405020304" pitchFamily="18" charset="0"/>
                <a:cs typeface="Times New Roman" panose="02020603050405020304" pitchFamily="18" charset="0"/>
              </a:rPr>
              <a:t> Nga </a:t>
            </a:r>
            <a:r>
              <a:rPr lang="en-US" sz="2500" kern="1200" dirty="0" err="1">
                <a:latin typeface="Times New Roman" panose="02020603050405020304" pitchFamily="18" charset="0"/>
                <a:cs typeface="Times New Roman" panose="02020603050405020304" pitchFamily="18" charset="0"/>
              </a:rPr>
              <a:t>và</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tên</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cướp</a:t>
            </a:r>
            <a:r>
              <a:rPr lang="en-US" sz="2500" kern="1200" dirty="0">
                <a:latin typeface="Times New Roman" panose="02020603050405020304" pitchFamily="18" charset="0"/>
                <a:cs typeface="Times New Roman" panose="02020603050405020304" pitchFamily="18" charset="0"/>
              </a:rPr>
              <a:t> Phong Lai.</a:t>
            </a:r>
            <a:endParaRPr lang="en-SG" sz="2500" kern="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10842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8">
                                            <p:txEl>
                                              <p:pRg st="0" end="0"/>
                                            </p:txEl>
                                          </p:spTgt>
                                        </p:tgtEl>
                                        <p:attrNameLst>
                                          <p:attrName>style.visibility</p:attrName>
                                        </p:attrNameLst>
                                      </p:cBhvr>
                                      <p:to>
                                        <p:strVal val="visible"/>
                                      </p:to>
                                    </p:set>
                                    <p:animEffect transition="in" filter="barn(inVertical)">
                                      <p:cBhvr>
                                        <p:cTn id="7" dur="500"/>
                                        <p:tgtEl>
                                          <p:spTgt spid="4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9">
                                            <p:txEl>
                                              <p:pRg st="0" end="0"/>
                                            </p:txEl>
                                          </p:spTgt>
                                        </p:tgtEl>
                                        <p:attrNameLst>
                                          <p:attrName>style.visibility</p:attrName>
                                        </p:attrNameLst>
                                      </p:cBhvr>
                                      <p:to>
                                        <p:strVal val="visible"/>
                                      </p:to>
                                    </p:set>
                                    <p:animEffect transition="in" filter="fade">
                                      <p:cBhvr>
                                        <p:cTn id="12" dur="1000"/>
                                        <p:tgtEl>
                                          <p:spTgt spid="49">
                                            <p:txEl>
                                              <p:pRg st="0" end="0"/>
                                            </p:txEl>
                                          </p:spTgt>
                                        </p:tgtEl>
                                      </p:cBhvr>
                                    </p:animEffect>
                                    <p:anim calcmode="lin" valueType="num">
                                      <p:cBhvr>
                                        <p:cTn id="13" dur="1000" fill="hold"/>
                                        <p:tgtEl>
                                          <p:spTgt spid="49">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4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49">
                                            <p:txEl>
                                              <p:pRg st="1" end="1"/>
                                            </p:txEl>
                                          </p:spTgt>
                                        </p:tgtEl>
                                        <p:attrNameLst>
                                          <p:attrName>style.visibility</p:attrName>
                                        </p:attrNameLst>
                                      </p:cBhvr>
                                      <p:to>
                                        <p:strVal val="visible"/>
                                      </p:to>
                                    </p:set>
                                    <p:animEffect transition="in" filter="barn(inVertical)">
                                      <p:cBhvr>
                                        <p:cTn id="19" dur="500"/>
                                        <p:tgtEl>
                                          <p:spTgt spid="49">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51">
                                            <p:txEl>
                                              <p:pRg st="0" end="0"/>
                                            </p:txEl>
                                          </p:spTgt>
                                        </p:tgtEl>
                                        <p:attrNameLst>
                                          <p:attrName>style.visibility</p:attrName>
                                        </p:attrNameLst>
                                      </p:cBhvr>
                                      <p:to>
                                        <p:strVal val="visible"/>
                                      </p:to>
                                    </p:set>
                                    <p:animEffect transition="in" filter="fade">
                                      <p:cBhvr>
                                        <p:cTn id="24" dur="1000"/>
                                        <p:tgtEl>
                                          <p:spTgt spid="51">
                                            <p:txEl>
                                              <p:pRg st="0" end="0"/>
                                            </p:txEl>
                                          </p:spTgt>
                                        </p:tgtEl>
                                      </p:cBhvr>
                                    </p:animEffect>
                                    <p:anim calcmode="lin" valueType="num">
                                      <p:cBhvr>
                                        <p:cTn id="25" dur="1000" fill="hold"/>
                                        <p:tgtEl>
                                          <p:spTgt spid="51">
                                            <p:txEl>
                                              <p:pRg st="0" end="0"/>
                                            </p:txEl>
                                          </p:spTgt>
                                        </p:tgtEl>
                                        <p:attrNameLst>
                                          <p:attrName>ppt_x</p:attrName>
                                        </p:attrNameLst>
                                      </p:cBhvr>
                                      <p:tavLst>
                                        <p:tav tm="0">
                                          <p:val>
                                            <p:strVal val="#ppt_x"/>
                                          </p:val>
                                        </p:tav>
                                        <p:tav tm="100000">
                                          <p:val>
                                            <p:strVal val="#ppt_x"/>
                                          </p:val>
                                        </p:tav>
                                      </p:tavLst>
                                    </p:anim>
                                    <p:anim calcmode="lin" valueType="num">
                                      <p:cBhvr>
                                        <p:cTn id="26" dur="1000" fill="hold"/>
                                        <p:tgtEl>
                                          <p:spTgt spid="5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2">
                                            <p:txEl>
                                              <p:pRg st="0" end="0"/>
                                            </p:txEl>
                                          </p:spTgt>
                                        </p:tgtEl>
                                        <p:attrNameLst>
                                          <p:attrName>style.visibility</p:attrName>
                                        </p:attrNameLst>
                                      </p:cBhvr>
                                      <p:to>
                                        <p:strVal val="visible"/>
                                      </p:to>
                                    </p:set>
                                    <p:anim calcmode="lin" valueType="num">
                                      <p:cBhvr additive="base">
                                        <p:cTn id="31" dur="500" fill="hold"/>
                                        <p:tgtEl>
                                          <p:spTgt spid="52">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54">
                                            <p:txEl>
                                              <p:pRg st="0" end="0"/>
                                            </p:txEl>
                                          </p:spTgt>
                                        </p:tgtEl>
                                        <p:attrNameLst>
                                          <p:attrName>style.visibility</p:attrName>
                                        </p:attrNameLst>
                                      </p:cBhvr>
                                      <p:to>
                                        <p:strVal val="visible"/>
                                      </p:to>
                                    </p:set>
                                    <p:animEffect transition="in" filter="barn(inVertical)">
                                      <p:cBhvr>
                                        <p:cTn id="37" dur="500"/>
                                        <p:tgtEl>
                                          <p:spTgt spid="54">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55">
                                            <p:txEl>
                                              <p:pRg st="0" end="0"/>
                                            </p:txEl>
                                          </p:spTgt>
                                        </p:tgtEl>
                                        <p:attrNameLst>
                                          <p:attrName>style.visibility</p:attrName>
                                        </p:attrNameLst>
                                      </p:cBhvr>
                                      <p:to>
                                        <p:strVal val="visible"/>
                                      </p:to>
                                    </p:set>
                                    <p:animEffect transition="in" filter="barn(inVertical)">
                                      <p:cBhvr>
                                        <p:cTn id="42" dur="500"/>
                                        <p:tgtEl>
                                          <p:spTgt spid="5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AA1E665-A393-B06B-7040-DF180097EFA6}"/>
              </a:ext>
            </a:extLst>
          </p:cNvPr>
          <p:cNvPicPr>
            <a:picLocks noChangeAspect="1"/>
          </p:cNvPicPr>
          <p:nvPr/>
        </p:nvPicPr>
        <p:blipFill>
          <a:blip r:embed="rId3"/>
          <a:stretch>
            <a:fillRect/>
          </a:stretch>
        </p:blipFill>
        <p:spPr>
          <a:xfrm>
            <a:off x="0" y="0"/>
            <a:ext cx="12192000" cy="6857999"/>
          </a:xfrm>
          <a:prstGeom prst="rect">
            <a:avLst/>
          </a:prstGeom>
        </p:spPr>
      </p:pic>
      <p:pic>
        <p:nvPicPr>
          <p:cNvPr id="12" name="图片 18">
            <a:extLst>
              <a:ext uri="{FF2B5EF4-FFF2-40B4-BE49-F238E27FC236}">
                <a16:creationId xmlns:a16="http://schemas.microsoft.com/office/drawing/2014/main" id="{AA206224-0978-CE70-C227-1C6A2543586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339" t="48628" r="73602"/>
          <a:stretch/>
        </p:blipFill>
        <p:spPr>
          <a:xfrm>
            <a:off x="0" y="4126381"/>
            <a:ext cx="2727860" cy="2737067"/>
          </a:xfrm>
          <a:prstGeom prst="rect">
            <a:avLst/>
          </a:prstGeom>
        </p:spPr>
      </p:pic>
      <p:pic>
        <p:nvPicPr>
          <p:cNvPr id="102" name="图片 101"/>
          <p:cNvPicPr>
            <a:picLocks noChangeAspect="1"/>
          </p:cNvPicPr>
          <p:nvPr/>
        </p:nvPicPr>
        <p:blipFill rotWithShape="1">
          <a:blip r:embed="rId5">
            <a:extLst>
              <a:ext uri="{28A0092B-C50C-407E-A947-70E740481C1C}">
                <a14:useLocalDpi xmlns:a14="http://schemas.microsoft.com/office/drawing/2010/main" val="0"/>
              </a:ext>
            </a:extLst>
          </a:blip>
          <a:srcRect l="12757" r="50000" b="40242"/>
          <a:stretch>
            <a:fillRect/>
          </a:stretch>
        </p:blipFill>
        <p:spPr>
          <a:xfrm>
            <a:off x="3405069" y="5415483"/>
            <a:ext cx="1106926" cy="888060"/>
          </a:xfrm>
          <a:prstGeom prst="rect">
            <a:avLst/>
          </a:prstGeom>
        </p:spPr>
      </p:pic>
      <p:pic>
        <p:nvPicPr>
          <p:cNvPr id="103" name="图片 102"/>
          <p:cNvPicPr>
            <a:picLocks noChangeAspect="1"/>
          </p:cNvPicPr>
          <p:nvPr/>
        </p:nvPicPr>
        <p:blipFill rotWithShape="1">
          <a:blip r:embed="rId5">
            <a:extLst>
              <a:ext uri="{28A0092B-C50C-407E-A947-70E740481C1C}">
                <a14:useLocalDpi xmlns:a14="http://schemas.microsoft.com/office/drawing/2010/main" val="0"/>
              </a:ext>
            </a:extLst>
          </a:blip>
          <a:srcRect l="12757" r="50000" b="40242"/>
          <a:stretch>
            <a:fillRect/>
          </a:stretch>
        </p:blipFill>
        <p:spPr>
          <a:xfrm>
            <a:off x="8092000" y="2637453"/>
            <a:ext cx="1106926" cy="888060"/>
          </a:xfrm>
          <a:prstGeom prst="rect">
            <a:avLst/>
          </a:prstGeom>
        </p:spPr>
      </p:pic>
      <p:pic>
        <p:nvPicPr>
          <p:cNvPr id="104" name="图片 103"/>
          <p:cNvPicPr>
            <a:picLocks noChangeAspect="1"/>
          </p:cNvPicPr>
          <p:nvPr/>
        </p:nvPicPr>
        <p:blipFill rotWithShape="1">
          <a:blip r:embed="rId5">
            <a:extLst>
              <a:ext uri="{28A0092B-C50C-407E-A947-70E740481C1C}">
                <a14:useLocalDpi xmlns:a14="http://schemas.microsoft.com/office/drawing/2010/main" val="0"/>
              </a:ext>
            </a:extLst>
          </a:blip>
          <a:srcRect l="12757" r="50000" b="40242"/>
          <a:stretch>
            <a:fillRect/>
          </a:stretch>
        </p:blipFill>
        <p:spPr>
          <a:xfrm>
            <a:off x="3306326" y="376218"/>
            <a:ext cx="1106926" cy="888060"/>
          </a:xfrm>
          <a:prstGeom prst="rect">
            <a:avLst/>
          </a:prstGeom>
        </p:spPr>
      </p:pic>
      <p:pic>
        <p:nvPicPr>
          <p:cNvPr id="2" name="图片 10">
            <a:extLst>
              <a:ext uri="{FF2B5EF4-FFF2-40B4-BE49-F238E27FC236}">
                <a16:creationId xmlns:a16="http://schemas.microsoft.com/office/drawing/2014/main" id="{3CACC300-19D8-8E34-786C-C6E413A7234B}"/>
              </a:ext>
            </a:extLst>
          </p:cNvPr>
          <p:cNvPicPr>
            <a:picLocks noChangeAspect="1"/>
          </p:cNvPicPr>
          <p:nvPr/>
        </p:nvPicPr>
        <p:blipFill>
          <a:blip r:embed="rId6" cstate="screen"/>
          <a:stretch>
            <a:fillRect/>
          </a:stretch>
        </p:blipFill>
        <p:spPr>
          <a:xfrm>
            <a:off x="9415781" y="3114040"/>
            <a:ext cx="2856610" cy="1633298"/>
          </a:xfrm>
          <a:prstGeom prst="rect">
            <a:avLst/>
          </a:prstGeom>
        </p:spPr>
      </p:pic>
      <p:pic>
        <p:nvPicPr>
          <p:cNvPr id="4" name="图片 31">
            <a:extLst>
              <a:ext uri="{FF2B5EF4-FFF2-40B4-BE49-F238E27FC236}">
                <a16:creationId xmlns:a16="http://schemas.microsoft.com/office/drawing/2014/main" id="{C0EFDFFA-E606-A9C8-7831-4E2A6496C01A}"/>
              </a:ext>
            </a:extLst>
          </p:cNvPr>
          <p:cNvPicPr>
            <a:picLocks noChangeAspect="1"/>
          </p:cNvPicPr>
          <p:nvPr/>
        </p:nvPicPr>
        <p:blipFill rotWithShape="1">
          <a:blip r:embed="rId7" cstate="screen"/>
          <a:srcRect/>
          <a:stretch>
            <a:fillRect/>
          </a:stretch>
        </p:blipFill>
        <p:spPr>
          <a:xfrm>
            <a:off x="2245179" y="594606"/>
            <a:ext cx="937836" cy="863045"/>
          </a:xfrm>
          <a:prstGeom prst="rect">
            <a:avLst/>
          </a:prstGeom>
        </p:spPr>
      </p:pic>
      <p:pic>
        <p:nvPicPr>
          <p:cNvPr id="3" name="图片 18">
            <a:extLst>
              <a:ext uri="{FF2B5EF4-FFF2-40B4-BE49-F238E27FC236}">
                <a16:creationId xmlns:a16="http://schemas.microsoft.com/office/drawing/2014/main" id="{694A875E-C681-1C77-FF24-15FAB801116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0522" t="44006" r="28149" b="-1"/>
          <a:stretch/>
        </p:blipFill>
        <p:spPr>
          <a:xfrm flipH="1">
            <a:off x="5992528" y="4838412"/>
            <a:ext cx="4197888" cy="2117044"/>
          </a:xfrm>
          <a:prstGeom prst="rect">
            <a:avLst/>
          </a:prstGeom>
        </p:spPr>
      </p:pic>
      <p:pic>
        <p:nvPicPr>
          <p:cNvPr id="11" name="图片 22">
            <a:extLst>
              <a:ext uri="{FF2B5EF4-FFF2-40B4-BE49-F238E27FC236}">
                <a16:creationId xmlns:a16="http://schemas.microsoft.com/office/drawing/2014/main" id="{62B81357-D20D-AC2F-AFE4-5F4F5CEB188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57139" y="656543"/>
            <a:ext cx="7966621" cy="4839925"/>
          </a:xfrm>
          <a:prstGeom prst="rect">
            <a:avLst/>
          </a:prstGeom>
        </p:spPr>
      </p:pic>
      <p:pic>
        <p:nvPicPr>
          <p:cNvPr id="16" name="Picture 15">
            <a:extLst>
              <a:ext uri="{FF2B5EF4-FFF2-40B4-BE49-F238E27FC236}">
                <a16:creationId xmlns:a16="http://schemas.microsoft.com/office/drawing/2014/main" id="{C57E3E75-1A9C-50CB-5ACD-080A1E7045AB}"/>
              </a:ext>
            </a:extLst>
          </p:cNvPr>
          <p:cNvPicPr>
            <a:picLocks noChangeAspect="1"/>
          </p:cNvPicPr>
          <p:nvPr/>
        </p:nvPicPr>
        <p:blipFill rotWithShape="1">
          <a:blip r:embed="rId10"/>
          <a:srcRect r="-9185" b="5566"/>
          <a:stretch/>
        </p:blipFill>
        <p:spPr>
          <a:xfrm>
            <a:off x="-1" y="2495219"/>
            <a:ext cx="4518790" cy="4362780"/>
          </a:xfrm>
          <a:prstGeom prst="rect">
            <a:avLst/>
          </a:prstGeom>
        </p:spPr>
      </p:pic>
      <p:pic>
        <p:nvPicPr>
          <p:cNvPr id="17" name="Picture 16" descr="A group of people in traditional clothes&#10;&#10;Description automatically generated">
            <a:extLst>
              <a:ext uri="{FF2B5EF4-FFF2-40B4-BE49-F238E27FC236}">
                <a16:creationId xmlns:a16="http://schemas.microsoft.com/office/drawing/2014/main" id="{33022722-4D47-D39A-5FB1-CFDC9AB7320B}"/>
              </a:ext>
            </a:extLst>
          </p:cNvPr>
          <p:cNvPicPr>
            <a:picLocks noChangeAspect="1"/>
          </p:cNvPicPr>
          <p:nvPr/>
        </p:nvPicPr>
        <p:blipFill rotWithShape="1">
          <a:blip r:embed="rId11"/>
          <a:srcRect l="57162" t="-3741" r="-6891" b="7015"/>
          <a:stretch/>
        </p:blipFill>
        <p:spPr>
          <a:xfrm>
            <a:off x="10026754" y="1460053"/>
            <a:ext cx="2487395" cy="5400671"/>
          </a:xfrm>
          <a:prstGeom prst="rect">
            <a:avLst/>
          </a:prstGeom>
        </p:spPr>
      </p:pic>
      <p:pic>
        <p:nvPicPr>
          <p:cNvPr id="18" name="图片 21" descr="07">
            <a:extLst>
              <a:ext uri="{FF2B5EF4-FFF2-40B4-BE49-F238E27FC236}">
                <a16:creationId xmlns:a16="http://schemas.microsoft.com/office/drawing/2014/main" id="{06D97B70-065B-D97E-DFDF-488CA30B1AFF}"/>
              </a:ext>
            </a:extLst>
          </p:cNvPr>
          <p:cNvPicPr>
            <a:picLocks noChangeAspect="1"/>
          </p:cNvPicPr>
          <p:nvPr/>
        </p:nvPicPr>
        <p:blipFill>
          <a:blip r:embed="rId12"/>
          <a:srcRect r="54430" b="60000"/>
          <a:stretch>
            <a:fillRect/>
          </a:stretch>
        </p:blipFill>
        <p:spPr>
          <a:xfrm flipH="1">
            <a:off x="10158911" y="-317732"/>
            <a:ext cx="2242277" cy="2950745"/>
          </a:xfrm>
          <a:prstGeom prst="rect">
            <a:avLst/>
          </a:prstGeom>
        </p:spPr>
      </p:pic>
      <p:pic>
        <p:nvPicPr>
          <p:cNvPr id="20" name="Picture 19" descr="A close-up of a branch&#10;&#10;Description automatically generated">
            <a:extLst>
              <a:ext uri="{FF2B5EF4-FFF2-40B4-BE49-F238E27FC236}">
                <a16:creationId xmlns:a16="http://schemas.microsoft.com/office/drawing/2014/main" id="{2D903D62-AA7D-3CF8-62A5-A8630F2CED3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1"/>
            <a:ext cx="2247952" cy="3251650"/>
          </a:xfrm>
          <a:prstGeom prst="rect">
            <a:avLst/>
          </a:prstGeom>
        </p:spPr>
      </p:pic>
      <p:pic>
        <p:nvPicPr>
          <p:cNvPr id="21" name="图片 5">
            <a:extLst>
              <a:ext uri="{FF2B5EF4-FFF2-40B4-BE49-F238E27FC236}">
                <a16:creationId xmlns:a16="http://schemas.microsoft.com/office/drawing/2014/main" id="{35AFC17D-D0CD-EA87-3F03-F161B4E1403E}"/>
              </a:ext>
            </a:extLst>
          </p:cNvPr>
          <p:cNvPicPr>
            <a:picLocks noChangeAspect="1"/>
          </p:cNvPicPr>
          <p:nvPr/>
        </p:nvPicPr>
        <p:blipFill rotWithShape="1">
          <a:blip r:embed="rId14">
            <a:extLst>
              <a:ext uri="{28A0092B-C50C-407E-A947-70E740481C1C}">
                <a14:useLocalDpi xmlns:a14="http://schemas.microsoft.com/office/drawing/2010/main"/>
              </a:ext>
            </a:extLst>
          </a:blip>
          <a:srcRect r="12117" b="34072"/>
          <a:stretch/>
        </p:blipFill>
        <p:spPr>
          <a:xfrm>
            <a:off x="0" y="5029436"/>
            <a:ext cx="12178386" cy="1848565"/>
          </a:xfrm>
          <a:prstGeom prst="rect">
            <a:avLst/>
          </a:prstGeom>
        </p:spPr>
      </p:pic>
      <p:pic>
        <p:nvPicPr>
          <p:cNvPr id="22" name="图片 18">
            <a:extLst>
              <a:ext uri="{FF2B5EF4-FFF2-40B4-BE49-F238E27FC236}">
                <a16:creationId xmlns:a16="http://schemas.microsoft.com/office/drawing/2014/main" id="{8305BBBF-63B0-581E-175B-E3CAB30BBC4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339" t="48628" r="73602"/>
          <a:stretch/>
        </p:blipFill>
        <p:spPr>
          <a:xfrm>
            <a:off x="-80392" y="4111828"/>
            <a:ext cx="2727860" cy="2737067"/>
          </a:xfrm>
          <a:prstGeom prst="rect">
            <a:avLst/>
          </a:prstGeom>
        </p:spPr>
      </p:pic>
      <p:pic>
        <p:nvPicPr>
          <p:cNvPr id="7" name="Picture 6">
            <a:extLst>
              <a:ext uri="{FF2B5EF4-FFF2-40B4-BE49-F238E27FC236}">
                <a16:creationId xmlns:a16="http://schemas.microsoft.com/office/drawing/2014/main" id="{2B1057CF-ECC4-44CF-9EDA-71FC5DDC41DC}"/>
              </a:ext>
            </a:extLst>
          </p:cNvPr>
          <p:cNvPicPr>
            <a:picLocks noChangeAspect="1"/>
          </p:cNvPicPr>
          <p:nvPr/>
        </p:nvPicPr>
        <p:blipFill rotWithShape="1">
          <a:blip r:embed="rId15">
            <a:clrChange>
              <a:clrFrom>
                <a:srgbClr val="FFFFFF"/>
              </a:clrFrom>
              <a:clrTo>
                <a:srgbClr val="FFFFFF">
                  <a:alpha val="0"/>
                </a:srgbClr>
              </a:clrTo>
            </a:clrChange>
          </a:blip>
          <a:srcRect t="43829" r="15058"/>
          <a:stretch/>
        </p:blipFill>
        <p:spPr>
          <a:xfrm>
            <a:off x="2071680" y="1852320"/>
            <a:ext cx="7835103" cy="3485708"/>
          </a:xfrm>
          <a:prstGeom prst="rect">
            <a:avLst/>
          </a:prstGeom>
        </p:spPr>
      </p:pic>
    </p:spTree>
    <p:extLst>
      <p:ext uri="{BB962C8B-B14F-4D97-AF65-F5344CB8AC3E}">
        <p14:creationId xmlns:p14="http://schemas.microsoft.com/office/powerpoint/2010/main" val="10080597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53" presetClass="entr" presetSubtype="16"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500" fill="hold"/>
                                        <p:tgtEl>
                                          <p:spTgt spid="11"/>
                                        </p:tgtEl>
                                        <p:attrNameLst>
                                          <p:attrName>ppt_w</p:attrName>
                                        </p:attrNameLst>
                                      </p:cBhvr>
                                      <p:tavLst>
                                        <p:tav tm="0">
                                          <p:val>
                                            <p:fltVal val="0"/>
                                          </p:val>
                                        </p:tav>
                                        <p:tav tm="100000">
                                          <p:val>
                                            <p:strVal val="#ppt_w"/>
                                          </p:val>
                                        </p:tav>
                                      </p:tavLst>
                                    </p:anim>
                                    <p:anim calcmode="lin" valueType="num">
                                      <p:cBhvr>
                                        <p:cTn id="16" dur="500" fill="hold"/>
                                        <p:tgtEl>
                                          <p:spTgt spid="11"/>
                                        </p:tgtEl>
                                        <p:attrNameLst>
                                          <p:attrName>ppt_h</p:attrName>
                                        </p:attrNameLst>
                                      </p:cBhvr>
                                      <p:tavLst>
                                        <p:tav tm="0">
                                          <p:val>
                                            <p:fltVal val="0"/>
                                          </p:val>
                                        </p:tav>
                                        <p:tav tm="100000">
                                          <p:val>
                                            <p:strVal val="#ppt_h"/>
                                          </p:val>
                                        </p:tav>
                                      </p:tavLst>
                                    </p:anim>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7000" b="-7000"/>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6">
            <a:extLst>
              <a:ext uri="{28A0092B-C50C-407E-A947-70E740481C1C}">
                <a14:useLocalDpi xmlns:a14="http://schemas.microsoft.com/office/drawing/2010/main" val="0"/>
              </a:ext>
            </a:extLst>
          </a:blip>
          <a:srcRect/>
          <a:stretch/>
        </p:blipFill>
        <p:spPr>
          <a:xfrm flipH="1">
            <a:off x="-3955933" y="2658504"/>
            <a:ext cx="3703208" cy="4398110"/>
          </a:xfrm>
          <a:prstGeom prst="rect">
            <a:avLst/>
          </a:prstGeom>
          <a:ln>
            <a:noFill/>
          </a:ln>
        </p:spPr>
      </p:pic>
      <p:pic>
        <p:nvPicPr>
          <p:cNvPr id="7" name="581c6ee138d9f">
            <a:hlinkClick r:id="" action="ppaction://media"/>
            <a:extLst>
              <a:ext uri="{FF2B5EF4-FFF2-40B4-BE49-F238E27FC236}">
                <a16:creationId xmlns:a16="http://schemas.microsoft.com/office/drawing/2014/main" id="{1D6055FF-8C49-406E-A62C-230215AF608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1322" y="297406"/>
            <a:ext cx="609600" cy="609600"/>
          </a:xfrm>
          <a:prstGeom prst="rect">
            <a:avLst/>
          </a:prstGeom>
        </p:spPr>
      </p:pic>
      <p:pic>
        <p:nvPicPr>
          <p:cNvPr id="18" name="Picture 17"/>
          <p:cNvPicPr>
            <a:picLocks noChangeAspect="1"/>
          </p:cNvPicPr>
          <p:nvPr/>
        </p:nvPicPr>
        <p:blipFill rotWithShape="1">
          <a:blip r:embed="rId8"/>
          <a:srcRect l="13548" t="19986" r="55968" b="17188"/>
          <a:stretch/>
        </p:blipFill>
        <p:spPr>
          <a:xfrm>
            <a:off x="10393099" y="4857559"/>
            <a:ext cx="1798901" cy="2084440"/>
          </a:xfrm>
          <a:prstGeom prst="rect">
            <a:avLst/>
          </a:prstGeom>
        </p:spPr>
      </p:pic>
      <p:pic>
        <p:nvPicPr>
          <p:cNvPr id="9" name="Picture 8">
            <a:hlinkClick r:id="" action="ppaction://hlinkshowjump?jump=nextslide"/>
            <a:extLst>
              <a:ext uri="{FF2B5EF4-FFF2-40B4-BE49-F238E27FC236}">
                <a16:creationId xmlns:a16="http://schemas.microsoft.com/office/drawing/2014/main" id="{A152F28D-03D3-4D6D-AC5E-DF195FFC531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544576" y="5233737"/>
            <a:ext cx="1495945" cy="566994"/>
          </a:xfrm>
          <a:prstGeom prst="rect">
            <a:avLst/>
          </a:prstGeom>
        </p:spPr>
      </p:pic>
      <p:sp>
        <p:nvSpPr>
          <p:cNvPr id="10" name="Rectangle 9">
            <a:extLst>
              <a:ext uri="{FF2B5EF4-FFF2-40B4-BE49-F238E27FC236}">
                <a16:creationId xmlns:a16="http://schemas.microsoft.com/office/drawing/2014/main" id="{68CCCB1E-5D6D-4B1D-94ED-906BCD4A2D0C}"/>
              </a:ext>
            </a:extLst>
          </p:cNvPr>
          <p:cNvSpPr/>
          <p:nvPr/>
        </p:nvSpPr>
        <p:spPr>
          <a:xfrm>
            <a:off x="705587" y="36149"/>
            <a:ext cx="10780825" cy="3969794"/>
          </a:xfrm>
          <a:prstGeom prst="rect">
            <a:avLst/>
          </a:prstGeom>
          <a:noFill/>
          <a:ln w="12700" cap="flat" cmpd="sng" algn="ctr">
            <a:noFill/>
            <a:prstDash val="solid"/>
            <a:miter lim="800000"/>
          </a:ln>
          <a:effectLst/>
        </p:spPr>
        <p:txBody>
          <a:bodyPr rtlCol="0" anchor="ctr">
            <a:prstTxWarp prst="textChevron">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0" cap="none" spc="50" normalizeH="0" baseline="0" noProof="0" dirty="0" err="1">
                <a:ln w="28575" cmpd="sng">
                  <a:solidFill>
                    <a:prstClr val="black">
                      <a:lumMod val="95000"/>
                      <a:lumOff val="5000"/>
                    </a:prstClr>
                  </a:solidFill>
                  <a:prstDash val="solid"/>
                </a:ln>
                <a:solidFill>
                  <a:srgbClr val="EB701D"/>
                </a:solidFill>
                <a:effectLst>
                  <a:glow rad="38100">
                    <a:srgbClr val="5B9BD5">
                      <a:alpha val="40000"/>
                    </a:srgbClr>
                  </a:glow>
                </a:effectLst>
                <a:uLnTx/>
                <a:uFillTx/>
                <a:latin typeface="iCiel Cadena" panose="02000503000000020004" charset="0"/>
                <a:ea typeface="Tahoma" panose="020B0604030504040204" pitchFamily="34" charset="0"/>
                <a:cs typeface="Tahoma" panose="020B0604030504040204" pitchFamily="34" charset="0"/>
              </a:rPr>
              <a:t>Cùng</a:t>
            </a:r>
            <a:r>
              <a:rPr kumimoji="0" lang="en-US" sz="9600" b="1" i="0" u="none" strike="noStrike" kern="0" cap="none" spc="50" normalizeH="0" baseline="0" noProof="0" dirty="0">
                <a:ln w="28575" cmpd="sng">
                  <a:solidFill>
                    <a:prstClr val="black">
                      <a:lumMod val="95000"/>
                      <a:lumOff val="5000"/>
                    </a:prstClr>
                  </a:solidFill>
                  <a:prstDash val="solid"/>
                </a:ln>
                <a:solidFill>
                  <a:srgbClr val="EB701D"/>
                </a:solidFill>
                <a:effectLst>
                  <a:glow rad="38100">
                    <a:srgbClr val="5B9BD5">
                      <a:alpha val="40000"/>
                    </a:srgbClr>
                  </a:glow>
                </a:effectLst>
                <a:uLnTx/>
                <a:uFillTx/>
                <a:latin typeface="iCiel Cadena" panose="02000503000000020004" charset="0"/>
                <a:ea typeface="Tahoma" panose="020B0604030504040204" pitchFamily="34" charset="0"/>
                <a:cs typeface="Tahoma" panose="020B0604030504040204" pitchFamily="34" charset="0"/>
              </a:rPr>
              <a:t> </a:t>
            </a:r>
            <a:r>
              <a:rPr kumimoji="0" lang="en-US" sz="9600" b="1" i="0" u="none" strike="noStrike" kern="0" cap="none" spc="50" normalizeH="0" baseline="0" noProof="0" dirty="0" err="1">
                <a:ln w="28575" cmpd="sng">
                  <a:solidFill>
                    <a:prstClr val="black">
                      <a:lumMod val="95000"/>
                      <a:lumOff val="5000"/>
                    </a:prstClr>
                  </a:solidFill>
                  <a:prstDash val="solid"/>
                </a:ln>
                <a:solidFill>
                  <a:srgbClr val="EB701D"/>
                </a:solidFill>
                <a:effectLst>
                  <a:glow rad="38100">
                    <a:srgbClr val="5B9BD5">
                      <a:alpha val="40000"/>
                    </a:srgbClr>
                  </a:glow>
                </a:effectLst>
                <a:uLnTx/>
                <a:uFillTx/>
                <a:latin typeface="iCiel Cadena" panose="02000503000000020004" charset="0"/>
                <a:ea typeface="Tahoma" panose="020B0604030504040204" pitchFamily="34" charset="0"/>
                <a:cs typeface="Tahoma" panose="020B0604030504040204" pitchFamily="34" charset="0"/>
              </a:rPr>
              <a:t>Lục</a:t>
            </a:r>
            <a:r>
              <a:rPr kumimoji="0" lang="en-US" sz="9600" b="1" i="0" u="none" strike="noStrike" kern="0" cap="none" spc="50" normalizeH="0" baseline="0" noProof="0" dirty="0">
                <a:ln w="28575" cmpd="sng">
                  <a:solidFill>
                    <a:prstClr val="black">
                      <a:lumMod val="95000"/>
                      <a:lumOff val="5000"/>
                    </a:prstClr>
                  </a:solidFill>
                  <a:prstDash val="solid"/>
                </a:ln>
                <a:solidFill>
                  <a:srgbClr val="EB701D"/>
                </a:solidFill>
                <a:effectLst>
                  <a:glow rad="38100">
                    <a:srgbClr val="5B9BD5">
                      <a:alpha val="40000"/>
                    </a:srgbClr>
                  </a:glow>
                </a:effectLst>
                <a:uLnTx/>
                <a:uFillTx/>
                <a:latin typeface="iCiel Cadena" panose="02000503000000020004" charset="0"/>
                <a:ea typeface="Tahoma" panose="020B0604030504040204" pitchFamily="34" charset="0"/>
                <a:cs typeface="Tahoma" panose="020B0604030504040204" pitchFamily="34" charset="0"/>
              </a:rPr>
              <a:t> Vân Tiên </a:t>
            </a:r>
            <a:r>
              <a:rPr kumimoji="0" lang="en-US" sz="9600" b="1" i="0" u="none" strike="noStrike" kern="0" cap="none" spc="50" normalizeH="0" baseline="0" noProof="0" dirty="0" err="1">
                <a:ln w="28575" cmpd="sng">
                  <a:solidFill>
                    <a:prstClr val="black">
                      <a:lumMod val="95000"/>
                      <a:lumOff val="5000"/>
                    </a:prstClr>
                  </a:solidFill>
                  <a:prstDash val="solid"/>
                </a:ln>
                <a:solidFill>
                  <a:srgbClr val="EB701D"/>
                </a:solidFill>
                <a:effectLst>
                  <a:glow rad="38100">
                    <a:srgbClr val="5B9BD5">
                      <a:alpha val="40000"/>
                    </a:srgbClr>
                  </a:glow>
                </a:effectLst>
                <a:uLnTx/>
                <a:uFillTx/>
                <a:latin typeface="iCiel Cadena" panose="02000503000000020004" charset="0"/>
                <a:ea typeface="Tahoma" panose="020B0604030504040204" pitchFamily="34" charset="0"/>
                <a:cs typeface="Tahoma" panose="020B0604030504040204" pitchFamily="34" charset="0"/>
              </a:rPr>
              <a:t>đánh</a:t>
            </a:r>
            <a:r>
              <a:rPr kumimoji="0" lang="en-US" sz="9600" b="1" i="0" u="none" strike="noStrike" kern="0" cap="none" spc="50" normalizeH="0" baseline="0" noProof="0" dirty="0">
                <a:ln w="28575" cmpd="sng">
                  <a:solidFill>
                    <a:prstClr val="black">
                      <a:lumMod val="95000"/>
                      <a:lumOff val="5000"/>
                    </a:prstClr>
                  </a:solidFill>
                  <a:prstDash val="solid"/>
                </a:ln>
                <a:solidFill>
                  <a:srgbClr val="EB701D"/>
                </a:solidFill>
                <a:effectLst>
                  <a:glow rad="38100">
                    <a:srgbClr val="5B9BD5">
                      <a:alpha val="40000"/>
                    </a:srgbClr>
                  </a:glow>
                </a:effectLst>
                <a:uLnTx/>
                <a:uFillTx/>
                <a:latin typeface="iCiel Cadena" panose="02000503000000020004" charset="0"/>
                <a:ea typeface="Tahoma" panose="020B0604030504040204" pitchFamily="34" charset="0"/>
                <a:cs typeface="Tahoma" panose="020B0604030504040204" pitchFamily="34" charset="0"/>
              </a:rPr>
              <a:t> </a:t>
            </a:r>
            <a:r>
              <a:rPr kumimoji="0" lang="en-US" sz="9600" b="1" i="0" u="none" strike="noStrike" kern="0" cap="none" spc="50" normalizeH="0" baseline="0" noProof="0" dirty="0" err="1">
                <a:ln w="28575" cmpd="sng">
                  <a:solidFill>
                    <a:prstClr val="black">
                      <a:lumMod val="95000"/>
                      <a:lumOff val="5000"/>
                    </a:prstClr>
                  </a:solidFill>
                  <a:prstDash val="solid"/>
                </a:ln>
                <a:solidFill>
                  <a:srgbClr val="EB701D"/>
                </a:solidFill>
                <a:effectLst>
                  <a:glow rad="38100">
                    <a:srgbClr val="5B9BD5">
                      <a:alpha val="40000"/>
                    </a:srgbClr>
                  </a:glow>
                </a:effectLst>
                <a:uLnTx/>
                <a:uFillTx/>
                <a:latin typeface="iCiel Cadena" panose="02000503000000020004" charset="0"/>
                <a:ea typeface="Tahoma" panose="020B0604030504040204" pitchFamily="34" charset="0"/>
                <a:cs typeface="Tahoma" panose="020B0604030504040204" pitchFamily="34" charset="0"/>
              </a:rPr>
              <a:t>cướp</a:t>
            </a:r>
            <a:endParaRPr kumimoji="0" lang="en-US" sz="9600" b="1" i="0" u="none" strike="noStrike" kern="0" cap="none" spc="50" normalizeH="0" baseline="0" noProof="0" dirty="0">
              <a:ln w="28575" cmpd="sng">
                <a:solidFill>
                  <a:prstClr val="black">
                    <a:lumMod val="95000"/>
                    <a:lumOff val="5000"/>
                  </a:prstClr>
                </a:solidFill>
                <a:prstDash val="solid"/>
              </a:ln>
              <a:solidFill>
                <a:srgbClr val="EB701D"/>
              </a:solidFill>
              <a:effectLst>
                <a:glow rad="38100">
                  <a:srgbClr val="5B9BD5">
                    <a:alpha val="40000"/>
                  </a:srgbClr>
                </a:glow>
              </a:effectLst>
              <a:uLnTx/>
              <a:uFillTx/>
              <a:latin typeface="iCiel Cadena" panose="02000503000000020004" charset="0"/>
              <a:ea typeface="Tahoma" panose="020B0604030504040204" pitchFamily="34" charset="0"/>
              <a:cs typeface="Tahoma" panose="020B0604030504040204" pitchFamily="34" charset="0"/>
            </a:endParaRPr>
          </a:p>
        </p:txBody>
      </p:sp>
      <p:pic>
        <p:nvPicPr>
          <p:cNvPr id="2" name="Picture 1">
            <a:extLst>
              <a:ext uri="{FF2B5EF4-FFF2-40B4-BE49-F238E27FC236}">
                <a16:creationId xmlns:a16="http://schemas.microsoft.com/office/drawing/2014/main" id="{FFEBE077-F498-4CCA-F088-53EE93D61846}"/>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8522419" y="3609474"/>
            <a:ext cx="6191634" cy="3248526"/>
          </a:xfrm>
          <a:prstGeom prst="rect">
            <a:avLst/>
          </a:prstGeom>
          <a:ln>
            <a:noFill/>
          </a:ln>
        </p:spPr>
      </p:pic>
    </p:spTree>
    <p:extLst>
      <p:ext uri="{BB962C8B-B14F-4D97-AF65-F5344CB8AC3E}">
        <p14:creationId xmlns:p14="http://schemas.microsoft.com/office/powerpoint/2010/main" val="1459412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par>
                                <p:cTn id="7" presetID="56" presetClass="entr" presetSubtype="0" fill="hold" grpId="0" nodeType="withEffect">
                                  <p:stCondLst>
                                    <p:cond delay="0"/>
                                  </p:stCondLst>
                                  <p:iterate type="lt">
                                    <p:tmPct val="10000"/>
                                  </p:iterate>
                                  <p:childTnLst>
                                    <p:set>
                                      <p:cBhvr>
                                        <p:cTn id="8" dur="1" fill="hold">
                                          <p:stCondLst>
                                            <p:cond delay="0"/>
                                          </p:stCondLst>
                                        </p:cTn>
                                        <p:tgtEl>
                                          <p:spTgt spid="10"/>
                                        </p:tgtEl>
                                        <p:attrNameLst>
                                          <p:attrName>style.visibility</p:attrName>
                                        </p:attrNameLst>
                                      </p:cBhvr>
                                      <p:to>
                                        <p:strVal val="visible"/>
                                      </p:to>
                                    </p:set>
                                    <p:anim by="(-#ppt_w*2)" calcmode="lin" valueType="num">
                                      <p:cBhvr rctx="PPT">
                                        <p:cTn id="9" dur="250" autoRev="1" fill="hold">
                                          <p:stCondLst>
                                            <p:cond delay="0"/>
                                          </p:stCondLst>
                                        </p:cTn>
                                        <p:tgtEl>
                                          <p:spTgt spid="10"/>
                                        </p:tgtEl>
                                        <p:attrNameLst>
                                          <p:attrName>ppt_w</p:attrName>
                                        </p:attrNameLst>
                                      </p:cBhvr>
                                    </p:anim>
                                    <p:anim by="(#ppt_w*0.50)" calcmode="lin" valueType="num">
                                      <p:cBhvr>
                                        <p:cTn id="10" dur="250" decel="50000" autoRev="1" fill="hold">
                                          <p:stCondLst>
                                            <p:cond delay="0"/>
                                          </p:stCondLst>
                                        </p:cTn>
                                        <p:tgtEl>
                                          <p:spTgt spid="10"/>
                                        </p:tgtEl>
                                        <p:attrNameLst>
                                          <p:attrName>ppt_x</p:attrName>
                                        </p:attrNameLst>
                                      </p:cBhvr>
                                    </p:anim>
                                    <p:anim from="(-#ppt_h/2)" to="(#ppt_y)" calcmode="lin" valueType="num">
                                      <p:cBhvr>
                                        <p:cTn id="11" dur="500" fill="hold">
                                          <p:stCondLst>
                                            <p:cond delay="0"/>
                                          </p:stCondLst>
                                        </p:cTn>
                                        <p:tgtEl>
                                          <p:spTgt spid="10"/>
                                        </p:tgtEl>
                                        <p:attrNameLst>
                                          <p:attrName>ppt_y</p:attrName>
                                        </p:attrNameLst>
                                      </p:cBhvr>
                                    </p:anim>
                                    <p:animRot by="21600000">
                                      <p:cBhvr>
                                        <p:cTn id="12" dur="500" fill="hold">
                                          <p:stCondLst>
                                            <p:cond delay="0"/>
                                          </p:stCondLst>
                                        </p:cTn>
                                        <p:tgtEl>
                                          <p:spTgt spid="10"/>
                                        </p:tgtEl>
                                        <p:attrNameLst>
                                          <p:attrName>r</p:attrName>
                                        </p:attrNameLst>
                                      </p:cBhvr>
                                    </p:animRot>
                                  </p:childTnLst>
                                </p:cTn>
                              </p:par>
                            </p:childTnLst>
                          </p:cTn>
                        </p:par>
                        <p:par>
                          <p:cTn id="13" fill="hold">
                            <p:stCondLst>
                              <p:cond delay="1550"/>
                            </p:stCondLst>
                            <p:childTnLst>
                              <p:par>
                                <p:cTn id="14" presetID="32" presetClass="emph" presetSubtype="0" repeatCount="indefinite" fill="hold" grpId="1" nodeType="afterEffect">
                                  <p:stCondLst>
                                    <p:cond delay="0"/>
                                  </p:stCondLst>
                                  <p:iterate type="lt">
                                    <p:tmPct val="0"/>
                                  </p:iterate>
                                  <p:childTnLst>
                                    <p:animRot by="120000">
                                      <p:cBhvr>
                                        <p:cTn id="15" dur="75" fill="hold">
                                          <p:stCondLst>
                                            <p:cond delay="0"/>
                                          </p:stCondLst>
                                        </p:cTn>
                                        <p:tgtEl>
                                          <p:spTgt spid="10"/>
                                        </p:tgtEl>
                                        <p:attrNameLst>
                                          <p:attrName>r</p:attrName>
                                        </p:attrNameLst>
                                      </p:cBhvr>
                                    </p:animRot>
                                    <p:animRot by="-240000">
                                      <p:cBhvr>
                                        <p:cTn id="16" dur="150" fill="hold">
                                          <p:stCondLst>
                                            <p:cond delay="150"/>
                                          </p:stCondLst>
                                        </p:cTn>
                                        <p:tgtEl>
                                          <p:spTgt spid="10"/>
                                        </p:tgtEl>
                                        <p:attrNameLst>
                                          <p:attrName>r</p:attrName>
                                        </p:attrNameLst>
                                      </p:cBhvr>
                                    </p:animRot>
                                    <p:animRot by="240000">
                                      <p:cBhvr>
                                        <p:cTn id="17" dur="150" fill="hold">
                                          <p:stCondLst>
                                            <p:cond delay="300"/>
                                          </p:stCondLst>
                                        </p:cTn>
                                        <p:tgtEl>
                                          <p:spTgt spid="10"/>
                                        </p:tgtEl>
                                        <p:attrNameLst>
                                          <p:attrName>r</p:attrName>
                                        </p:attrNameLst>
                                      </p:cBhvr>
                                    </p:animRot>
                                    <p:animRot by="-240000">
                                      <p:cBhvr>
                                        <p:cTn id="18" dur="150" fill="hold">
                                          <p:stCondLst>
                                            <p:cond delay="450"/>
                                          </p:stCondLst>
                                        </p:cTn>
                                        <p:tgtEl>
                                          <p:spTgt spid="10"/>
                                        </p:tgtEl>
                                        <p:attrNameLst>
                                          <p:attrName>r</p:attrName>
                                        </p:attrNameLst>
                                      </p:cBhvr>
                                    </p:animRot>
                                    <p:animRot by="120000">
                                      <p:cBhvr>
                                        <p:cTn id="19" dur="150" fill="hold">
                                          <p:stCondLst>
                                            <p:cond delay="600"/>
                                          </p:stCondLst>
                                        </p:cTn>
                                        <p:tgtEl>
                                          <p:spTgt spid="10"/>
                                        </p:tgtEl>
                                        <p:attrNameLst>
                                          <p:attrName>r</p:attrName>
                                        </p:attrNameLst>
                                      </p:cBhvr>
                                    </p:animRot>
                                  </p:childTnLst>
                                </p:cTn>
                              </p:par>
                              <p:par>
                                <p:cTn id="20" presetID="63" presetClass="path" presetSubtype="0" accel="50000" decel="50000" fill="hold" nodeType="withEffect">
                                  <p:stCondLst>
                                    <p:cond delay="0"/>
                                  </p:stCondLst>
                                  <p:childTnLst>
                                    <p:animMotion origin="layout" path="M -0.78437 0.01783 L 0.30079 -3.33333E-6 " pathEditMode="relative" rAng="0" ptsTypes="AA">
                                      <p:cBhvr>
                                        <p:cTn id="21" dur="2000" fill="hold"/>
                                        <p:tgtEl>
                                          <p:spTgt spid="8"/>
                                        </p:tgtEl>
                                        <p:attrNameLst>
                                          <p:attrName>ppt_x</p:attrName>
                                          <p:attrName>ppt_y</p:attrName>
                                        </p:attrNameLst>
                                      </p:cBhvr>
                                      <p:rCtr x="54258" y="-903"/>
                                    </p:animMotion>
                                  </p:childTnLst>
                                </p:cTn>
                              </p:par>
                              <p:par>
                                <p:cTn id="22" presetID="2" presetClass="entr" presetSubtype="8" fill="hold" nodeType="with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additive="base">
                                        <p:cTn id="24" dur="500" fill="hold"/>
                                        <p:tgtEl>
                                          <p:spTgt spid="2"/>
                                        </p:tgtEl>
                                        <p:attrNameLst>
                                          <p:attrName>ppt_x</p:attrName>
                                        </p:attrNameLst>
                                      </p:cBhvr>
                                      <p:tavLst>
                                        <p:tav tm="0">
                                          <p:val>
                                            <p:strVal val="0-#ppt_w/2"/>
                                          </p:val>
                                        </p:tav>
                                        <p:tav tm="100000">
                                          <p:val>
                                            <p:strVal val="#ppt_x"/>
                                          </p:val>
                                        </p:tav>
                                      </p:tavLst>
                                    </p:anim>
                                    <p:anim calcmode="lin" valueType="num">
                                      <p:cBhvr additive="base">
                                        <p:cTn id="25" dur="500" fill="hold"/>
                                        <p:tgtEl>
                                          <p:spTgt spid="2"/>
                                        </p:tgtEl>
                                        <p:attrNameLst>
                                          <p:attrName>ppt_y</p:attrName>
                                        </p:attrNameLst>
                                      </p:cBhvr>
                                      <p:tavLst>
                                        <p:tav tm="0">
                                          <p:val>
                                            <p:strVal val="#ppt_y"/>
                                          </p:val>
                                        </p:tav>
                                        <p:tav tm="100000">
                                          <p:val>
                                            <p:strVal val="#ppt_y"/>
                                          </p:val>
                                        </p:tav>
                                      </p:tavLst>
                                    </p:anim>
                                  </p:childTnLst>
                                </p:cTn>
                              </p:par>
                              <p:par>
                                <p:cTn id="26" presetID="63" presetClass="path" presetSubtype="0" accel="50000" decel="50000" fill="hold" nodeType="withEffect">
                                  <p:stCondLst>
                                    <p:cond delay="0"/>
                                  </p:stCondLst>
                                  <p:childTnLst>
                                    <p:animMotion origin="layout" path="M -0.11406 0.00394 L 1.03672 0.0044 " pathEditMode="relative" rAng="0" ptsTypes="AA">
                                      <p:cBhvr>
                                        <p:cTn id="27" dur="2000" fill="hold"/>
                                        <p:tgtEl>
                                          <p:spTgt spid="2"/>
                                        </p:tgtEl>
                                        <p:attrNameLst>
                                          <p:attrName>ppt_x</p:attrName>
                                          <p:attrName>ppt_y</p:attrName>
                                        </p:attrNameLst>
                                      </p:cBhvr>
                                      <p:rCtr x="57539" y="23"/>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8" fill="hold" display="0">
                  <p:stCondLst>
                    <p:cond delay="indefinite"/>
                  </p:stCondLst>
                  <p:endCondLst>
                    <p:cond evt="onStopAudio" delay="0">
                      <p:tgtEl>
                        <p:sldTgt/>
                      </p:tgtEl>
                    </p:cond>
                  </p:endCondLst>
                </p:cTn>
                <p:tgtEl>
                  <p:spTgt spid="7"/>
                </p:tgtEl>
              </p:cMediaNode>
            </p:audio>
            <p:seq concurrent="1" nextAc="seek">
              <p:cTn id="29" restart="whenNotActive" fill="hold" evtFilter="cancelBubble" nodeType="interactiveSeq">
                <p:stCondLst>
                  <p:cond evt="onClick" delay="0">
                    <p:tgtEl>
                      <p:spTgt spid="9"/>
                    </p:tgtEl>
                  </p:cond>
                </p:stCondLst>
                <p:endSync evt="end" delay="0">
                  <p:rtn val="all"/>
                </p:endSync>
                <p:childTnLst>
                  <p:par>
                    <p:cTn id="30" fill="hold">
                      <p:stCondLst>
                        <p:cond delay="0"/>
                      </p:stCondLst>
                      <p:childTnLst>
                        <p:par>
                          <p:cTn id="31" fill="hold">
                            <p:stCondLst>
                              <p:cond delay="0"/>
                            </p:stCondLst>
                            <p:childTnLst>
                              <p:par>
                                <p:cTn id="32" presetID="3" presetClass="mediacall" presetSubtype="0" fill="hold" nodeType="clickEffect">
                                  <p:stCondLst>
                                    <p:cond delay="0"/>
                                  </p:stCondLst>
                                  <p:childTnLst>
                                    <p:cmd type="call" cmd="stop">
                                      <p:cBhvr>
                                        <p:cTn id="33" dur="1" fill="hold"/>
                                        <p:tgtEl>
                                          <p:spTgt spid="7"/>
                                        </p:tgtEl>
                                      </p:cBhvr>
                                    </p:cmd>
                                  </p:childTnLst>
                                  <p:subTnLst>
                                    <p:audio>
                                      <p:cMediaNode>
                                        <p:cTn display="0" masterRel="sameClick">
                                          <p:stCondLst>
                                            <p:cond evt="begin" delay="0">
                                              <p:tn val="32"/>
                                            </p:cond>
                                          </p:stCondLst>
                                          <p:endCondLst>
                                            <p:cond evt="onStopAudio" delay="0">
                                              <p:tgtEl>
                                                <p:sldTgt/>
                                              </p:tgtEl>
                                            </p:cond>
                                          </p:endCondLst>
                                        </p:cTn>
                                        <p:tgtEl>
                                          <p:sndTgt r:embed="rId4" name="click.wav"/>
                                        </p:tgtEl>
                                      </p:cMediaNode>
                                    </p:audio>
                                  </p:subTnLst>
                                </p:cTn>
                              </p:par>
                            </p:childTnLst>
                          </p:cTn>
                        </p:par>
                      </p:childTnLst>
                    </p:cTn>
                  </p:par>
                </p:childTnLst>
              </p:cTn>
              <p:nextCondLst>
                <p:cond evt="onClick" delay="0">
                  <p:tgtEl>
                    <p:spTgt spid="9"/>
                  </p:tgtEl>
                </p:cond>
              </p:nextCondLst>
            </p:seq>
          </p:childTnLst>
        </p:cTn>
      </p:par>
    </p:tnLst>
    <p:bldLst>
      <p:bldP spid="10" grpId="0"/>
      <p:bldP spid="10" grpId="1"/>
    </p:bldLst>
  </p:timing>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1">
          <a:blip r:embed="rId8">
            <a:alphaModFix amt="75000"/>
            <a:lum/>
          </a:blip>
          <a:srcRect/>
          <a:stretch>
            <a:fillRect/>
          </a:stretch>
        </a:blipFill>
        <a:effectLst/>
      </p:bgPr>
    </p:bg>
    <p:spTree>
      <p:nvGrpSpPr>
        <p:cNvPr id="1" name=""/>
        <p:cNvGrpSpPr/>
        <p:nvPr/>
      </p:nvGrpSpPr>
      <p:grpSpPr>
        <a:xfrm>
          <a:off x="0" y="0"/>
          <a:ext cx="0" cy="0"/>
          <a:chOff x="0" y="0"/>
          <a:chExt cx="0" cy="0"/>
        </a:xfrm>
      </p:grpSpPr>
      <p:grpSp>
        <p:nvGrpSpPr>
          <p:cNvPr id="6" name="Group 5"/>
          <p:cNvGrpSpPr/>
          <p:nvPr/>
        </p:nvGrpSpPr>
        <p:grpSpPr>
          <a:xfrm>
            <a:off x="1041400" y="457199"/>
            <a:ext cx="10160000" cy="2274985"/>
            <a:chOff x="1041400" y="457200"/>
            <a:chExt cx="10160000" cy="1879600"/>
          </a:xfrm>
        </p:grpSpPr>
        <p:sp>
          <p:nvSpPr>
            <p:cNvPr id="2" name="Rounded Rectangle 1"/>
            <p:cNvSpPr/>
            <p:nvPr/>
          </p:nvSpPr>
          <p:spPr>
            <a:xfrm>
              <a:off x="1041400" y="457200"/>
              <a:ext cx="10160000" cy="1879600"/>
            </a:xfrm>
            <a:prstGeom prst="roundRect">
              <a:avLst/>
            </a:prstGeom>
            <a:solidFill>
              <a:schemeClr val="bg1"/>
            </a:solidFill>
            <a:ln w="38100">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p:cNvPicPr>
              <a:picLocks noChangeAspect="1"/>
            </p:cNvPicPr>
            <p:nvPr/>
          </p:nvPicPr>
          <p:blipFill>
            <a:blip r:embed="rId9">
              <a:extLst>
                <a:ext uri="{28A0092B-C50C-407E-A947-70E740481C1C}">
                  <a14:useLocalDpi xmlns:a14="http://schemas.microsoft.com/office/drawing/2010/main" val="0"/>
                </a:ext>
              </a:extLst>
            </a:blip>
            <a:srcRect/>
            <a:stretch/>
          </p:blipFill>
          <p:spPr>
            <a:xfrm flipH="1">
              <a:off x="1189979" y="457200"/>
              <a:ext cx="3582487" cy="1879600"/>
            </a:xfrm>
            <a:prstGeom prst="rect">
              <a:avLst/>
            </a:prstGeom>
          </p:spPr>
        </p:pic>
      </p:grpSp>
      <p:sp>
        <p:nvSpPr>
          <p:cNvPr id="22" name="Rectangle 21">
            <a:extLst>
              <a:ext uri="{FF2B5EF4-FFF2-40B4-BE49-F238E27FC236}">
                <a16:creationId xmlns:a16="http://schemas.microsoft.com/office/drawing/2014/main" id="{68CCCB1E-5D6D-4B1D-94ED-906BCD4A2D0C}"/>
              </a:ext>
            </a:extLst>
          </p:cNvPr>
          <p:cNvSpPr/>
          <p:nvPr/>
        </p:nvSpPr>
        <p:spPr>
          <a:xfrm>
            <a:off x="3893007" y="1274466"/>
            <a:ext cx="7168987" cy="1620570"/>
          </a:xfrm>
          <a:prstGeom prst="rect">
            <a:avLst/>
          </a:prstGeom>
          <a:noFill/>
          <a:ln w="12700" cap="flat" cmpd="sng" algn="ctr">
            <a:no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Câu 1: Nhân vật Lục Vân Tiên thuộc kiểu nhân vật nào trong văn học?</a:t>
            </a:r>
            <a:endParaRPr kumimoji="0" lang="en-SG" sz="4000" b="1"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6600" b="1" i="0" u="none" strike="noStrike" kern="1200" cap="none" spc="0" normalizeH="0" baseline="0" noProof="0" dirty="0">
              <a:ln>
                <a:noFill/>
              </a:ln>
              <a:solidFill>
                <a:prstClr val="black"/>
              </a:solidFill>
              <a:effectLst/>
              <a:uLnTx/>
              <a:uFillTx/>
              <a:latin typeface="Calibri Light" panose="020F0302020204030204"/>
              <a:ea typeface="+mn-ea"/>
              <a:cs typeface="Times New Roman" panose="02020603050405020304" pitchFamily="18" charset="0"/>
            </a:endParaRPr>
          </a:p>
        </p:txBody>
      </p:sp>
      <p:pic>
        <p:nvPicPr>
          <p:cNvPr id="40" name="Am-thanh-lam-phep-bang-cay-dua-than-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36600" y="-787986"/>
            <a:ext cx="609600" cy="609600"/>
          </a:xfrm>
          <a:prstGeom prst="rect">
            <a:avLst/>
          </a:prstGeom>
        </p:spPr>
      </p:pic>
      <p:sp>
        <p:nvSpPr>
          <p:cNvPr id="13" name="Rectangle 12">
            <a:extLst>
              <a:ext uri="{FF2B5EF4-FFF2-40B4-BE49-F238E27FC236}">
                <a16:creationId xmlns:a16="http://schemas.microsoft.com/office/drawing/2014/main" id="{0E574659-2B0F-707E-7EFB-A72A2951324E}"/>
              </a:ext>
            </a:extLst>
          </p:cNvPr>
          <p:cNvSpPr/>
          <p:nvPr/>
        </p:nvSpPr>
        <p:spPr>
          <a:xfrm>
            <a:off x="333491" y="2919071"/>
            <a:ext cx="5579357" cy="82355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l" defTabSz="914332"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A.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Nhân vật tư tưởng.</a:t>
            </a:r>
            <a:endParaRPr kumimoji="0" lang="en-SG"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SG"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4" name="Rectangle 13">
            <a:extLst>
              <a:ext uri="{FF2B5EF4-FFF2-40B4-BE49-F238E27FC236}">
                <a16:creationId xmlns:a16="http://schemas.microsoft.com/office/drawing/2014/main" id="{3B987931-2A2C-3E65-C2A1-21D483F73958}"/>
              </a:ext>
            </a:extLst>
          </p:cNvPr>
          <p:cNvSpPr/>
          <p:nvPr/>
        </p:nvSpPr>
        <p:spPr>
          <a:xfrm>
            <a:off x="6350510" y="2919071"/>
            <a:ext cx="5462835" cy="82803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B.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Nhân vật lý tưởng.</a:t>
            </a:r>
            <a:endParaRPr kumimoji="0" lang="en-SG"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5" name="Rectangle 14">
            <a:extLst>
              <a:ext uri="{FF2B5EF4-FFF2-40B4-BE49-F238E27FC236}">
                <a16:creationId xmlns:a16="http://schemas.microsoft.com/office/drawing/2014/main" id="{97A2C7C1-7E7E-2C39-E16C-7B62CEE893AC}"/>
              </a:ext>
            </a:extLst>
          </p:cNvPr>
          <p:cNvSpPr/>
          <p:nvPr/>
        </p:nvSpPr>
        <p:spPr>
          <a:xfrm>
            <a:off x="333491" y="4272647"/>
            <a:ext cx="5579356" cy="93904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C.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Nhân vật sử thi.</a:t>
            </a:r>
            <a:endParaRPr kumimoji="0" lang="en-SG"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endParaRPr>
          </a:p>
        </p:txBody>
      </p:sp>
      <p:sp>
        <p:nvSpPr>
          <p:cNvPr id="16" name="Rectangle 15">
            <a:extLst>
              <a:ext uri="{FF2B5EF4-FFF2-40B4-BE49-F238E27FC236}">
                <a16:creationId xmlns:a16="http://schemas.microsoft.com/office/drawing/2014/main" id="{8F33F147-8527-18FC-B542-4BE8500DBE86}"/>
              </a:ext>
            </a:extLst>
          </p:cNvPr>
          <p:cNvSpPr/>
          <p:nvPr/>
        </p:nvSpPr>
        <p:spPr>
          <a:xfrm>
            <a:off x="6394875" y="4271288"/>
            <a:ext cx="5462835" cy="93904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rPr>
              <a:t>D.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Nhân vật lý tưởng.</a:t>
            </a:r>
            <a:endParaRPr kumimoji="0" lang="en-SG"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7" name="Picture 16">
            <a:extLst>
              <a:ext uri="{FF2B5EF4-FFF2-40B4-BE49-F238E27FC236}">
                <a16:creationId xmlns:a16="http://schemas.microsoft.com/office/drawing/2014/main" id="{18C3300C-86B3-0F1D-6831-6212F19D1B7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107125" y="3034245"/>
            <a:ext cx="805723" cy="708059"/>
          </a:xfrm>
          <a:prstGeom prst="rect">
            <a:avLst/>
          </a:prstGeom>
        </p:spPr>
      </p:pic>
      <p:pic>
        <p:nvPicPr>
          <p:cNvPr id="18" name="Picture 17">
            <a:extLst>
              <a:ext uri="{FF2B5EF4-FFF2-40B4-BE49-F238E27FC236}">
                <a16:creationId xmlns:a16="http://schemas.microsoft.com/office/drawing/2014/main" id="{E7D1F3DE-6226-A25A-FFC3-7EEEBEA24B86}"/>
              </a:ext>
            </a:extLst>
          </p:cNvPr>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68619" y="4320718"/>
            <a:ext cx="804536" cy="704088"/>
          </a:xfrm>
          <a:prstGeom prst="rect">
            <a:avLst/>
          </a:prstGeom>
        </p:spPr>
      </p:pic>
      <p:pic>
        <p:nvPicPr>
          <p:cNvPr id="19" name="Picture 18">
            <a:extLst>
              <a:ext uri="{FF2B5EF4-FFF2-40B4-BE49-F238E27FC236}">
                <a16:creationId xmlns:a16="http://schemas.microsoft.com/office/drawing/2014/main" id="{66CB3439-D5AC-EA78-6F83-E5E68D8D8AC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141949" y="4317609"/>
            <a:ext cx="804743" cy="707197"/>
          </a:xfrm>
          <a:prstGeom prst="rect">
            <a:avLst/>
          </a:prstGeom>
        </p:spPr>
      </p:pic>
      <p:pic>
        <p:nvPicPr>
          <p:cNvPr id="20" name="Picture 19">
            <a:extLst>
              <a:ext uri="{FF2B5EF4-FFF2-40B4-BE49-F238E27FC236}">
                <a16:creationId xmlns:a16="http://schemas.microsoft.com/office/drawing/2014/main" id="{DB466B3D-C65B-B6C8-17C2-B6F4C1C1D27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09185" y="3085921"/>
            <a:ext cx="804743" cy="643793"/>
          </a:xfrm>
          <a:prstGeom prst="rect">
            <a:avLst/>
          </a:prstGeom>
        </p:spPr>
      </p:pic>
    </p:spTree>
    <p:extLst>
      <p:ext uri="{BB962C8B-B14F-4D97-AF65-F5344CB8AC3E}">
        <p14:creationId xmlns:p14="http://schemas.microsoft.com/office/powerpoint/2010/main" val="3861538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xEl>
                                              <p:pRg st="0" end="0"/>
                                            </p:txEl>
                                          </p:spTgt>
                                        </p:tgtEl>
                                        <p:attrNameLst>
                                          <p:attrName>style.visibility</p:attrName>
                                        </p:attrNameLst>
                                      </p:cBhvr>
                                      <p:to>
                                        <p:strVal val="visible"/>
                                      </p:to>
                                    </p:set>
                                    <p:animEffect transition="in" filter="barn(inVertical)">
                                      <p:cBhvr>
                                        <p:cTn id="12" dur="500"/>
                                        <p:tgtEl>
                                          <p:spTgt spid="22">
                                            <p:txEl>
                                              <p:pRg st="0" end="0"/>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4" name="chimes.wav"/>
                                        </p:tgtEl>
                                      </p:cMediaNode>
                                    </p:audio>
                                  </p:subTnLst>
                                </p:cTn>
                              </p:par>
                              <p:par>
                                <p:cTn id="13" presetID="42" presetClass="entr" presetSubtype="0" fill="hold" grpId="0" nodeType="withEffect">
                                  <p:stCondLst>
                                    <p:cond delay="50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anim calcmode="lin" valueType="num">
                                      <p:cBhvr>
                                        <p:cTn id="16" dur="500" fill="hold"/>
                                        <p:tgtEl>
                                          <p:spTgt spid="13"/>
                                        </p:tgtEl>
                                        <p:attrNameLst>
                                          <p:attrName>ppt_x</p:attrName>
                                        </p:attrNameLst>
                                      </p:cBhvr>
                                      <p:tavLst>
                                        <p:tav tm="0">
                                          <p:val>
                                            <p:strVal val="#ppt_x"/>
                                          </p:val>
                                        </p:tav>
                                        <p:tav tm="100000">
                                          <p:val>
                                            <p:strVal val="#ppt_x"/>
                                          </p:val>
                                        </p:tav>
                                      </p:tavLst>
                                    </p:anim>
                                    <p:anim calcmode="lin" valueType="num">
                                      <p:cBhvr>
                                        <p:cTn id="17" dur="500" fill="hold"/>
                                        <p:tgtEl>
                                          <p:spTgt spid="13"/>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100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anim calcmode="lin" valueType="num">
                                      <p:cBhvr>
                                        <p:cTn id="21" dur="500" fill="hold"/>
                                        <p:tgtEl>
                                          <p:spTgt spid="14"/>
                                        </p:tgtEl>
                                        <p:attrNameLst>
                                          <p:attrName>ppt_x</p:attrName>
                                        </p:attrNameLst>
                                      </p:cBhvr>
                                      <p:tavLst>
                                        <p:tav tm="0">
                                          <p:val>
                                            <p:strVal val="#ppt_x"/>
                                          </p:val>
                                        </p:tav>
                                        <p:tav tm="100000">
                                          <p:val>
                                            <p:strVal val="#ppt_x"/>
                                          </p:val>
                                        </p:tav>
                                      </p:tavLst>
                                    </p:anim>
                                    <p:anim calcmode="lin" valueType="num">
                                      <p:cBhvr>
                                        <p:cTn id="22" dur="500" fill="hold"/>
                                        <p:tgtEl>
                                          <p:spTgt spid="14"/>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150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anim calcmode="lin" valueType="num">
                                      <p:cBhvr>
                                        <p:cTn id="26" dur="500" fill="hold"/>
                                        <p:tgtEl>
                                          <p:spTgt spid="15"/>
                                        </p:tgtEl>
                                        <p:attrNameLst>
                                          <p:attrName>ppt_x</p:attrName>
                                        </p:attrNameLst>
                                      </p:cBhvr>
                                      <p:tavLst>
                                        <p:tav tm="0">
                                          <p:val>
                                            <p:strVal val="#ppt_x"/>
                                          </p:val>
                                        </p:tav>
                                        <p:tav tm="100000">
                                          <p:val>
                                            <p:strVal val="#ppt_x"/>
                                          </p:val>
                                        </p:tav>
                                      </p:tavLst>
                                    </p:anim>
                                    <p:anim calcmode="lin" valueType="num">
                                      <p:cBhvr>
                                        <p:cTn id="27" dur="500" fill="hold"/>
                                        <p:tgtEl>
                                          <p:spTgt spid="15"/>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200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500"/>
                                        <p:tgtEl>
                                          <p:spTgt spid="16"/>
                                        </p:tgtEl>
                                      </p:cBhvr>
                                    </p:animEffect>
                                    <p:anim calcmode="lin" valueType="num">
                                      <p:cBhvr>
                                        <p:cTn id="31" dur="500" fill="hold"/>
                                        <p:tgtEl>
                                          <p:spTgt spid="16"/>
                                        </p:tgtEl>
                                        <p:attrNameLst>
                                          <p:attrName>ppt_x</p:attrName>
                                        </p:attrNameLst>
                                      </p:cBhvr>
                                      <p:tavLst>
                                        <p:tav tm="0">
                                          <p:val>
                                            <p:strVal val="#ppt_x"/>
                                          </p:val>
                                        </p:tav>
                                        <p:tav tm="100000">
                                          <p:val>
                                            <p:strVal val="#ppt_x"/>
                                          </p:val>
                                        </p:tav>
                                      </p:tavLst>
                                    </p:anim>
                                    <p:anim calcmode="lin" valueType="num">
                                      <p:cBhvr>
                                        <p:cTn id="32" dur="5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40"/>
                </p:tgtEl>
              </p:cMediaNode>
            </p:audio>
            <p:seq concurrent="1" nextAc="seek">
              <p:cTn id="34" restart="whenNotActive" fill="hold" evtFilter="cancelBubble" nodeType="interactiveSeq">
                <p:stCondLst>
                  <p:cond evt="onClick" delay="0">
                    <p:tgtEl>
                      <p:spTgt spid="13"/>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50" fill="hold"/>
                                        <p:tgtEl>
                                          <p:spTgt spid="13"/>
                                        </p:tgtEl>
                                        <p:attrNameLst>
                                          <p:attrName>fillcolor</p:attrName>
                                        </p:attrNameLst>
                                      </p:cBhvr>
                                      <p:to>
                                        <a:srgbClr val="FFF2CC"/>
                                      </p:to>
                                    </p:animClr>
                                    <p:set>
                                      <p:cBhvr>
                                        <p:cTn id="39" dur="250" fill="hold"/>
                                        <p:tgtEl>
                                          <p:spTgt spid="13"/>
                                        </p:tgtEl>
                                        <p:attrNameLst>
                                          <p:attrName>fill.type</p:attrName>
                                        </p:attrNameLst>
                                      </p:cBhvr>
                                      <p:to>
                                        <p:strVal val="solid"/>
                                      </p:to>
                                    </p:set>
                                    <p:set>
                                      <p:cBhvr>
                                        <p:cTn id="40" dur="250" fill="hold"/>
                                        <p:tgtEl>
                                          <p:spTgt spid="13"/>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5" name="click.wav"/>
                                        </p:tgtEl>
                                      </p:cMediaNode>
                                    </p:audio>
                                  </p:subTnLst>
                                </p:cTn>
                              </p:par>
                              <p:par>
                                <p:cTn id="41" presetID="23" presetClass="entr" presetSubtype="32" fill="hold" nodeType="withEffect">
                                  <p:stCondLst>
                                    <p:cond delay="1000"/>
                                  </p:stCondLst>
                                  <p:childTnLst>
                                    <p:set>
                                      <p:cBhvr>
                                        <p:cTn id="42" dur="1" fill="hold">
                                          <p:stCondLst>
                                            <p:cond delay="0"/>
                                          </p:stCondLst>
                                        </p:cTn>
                                        <p:tgtEl>
                                          <p:spTgt spid="17"/>
                                        </p:tgtEl>
                                        <p:attrNameLst>
                                          <p:attrName>style.visibility</p:attrName>
                                        </p:attrNameLst>
                                      </p:cBhvr>
                                      <p:to>
                                        <p:strVal val="visible"/>
                                      </p:to>
                                    </p:set>
                                    <p:anim calcmode="lin" valueType="num">
                                      <p:cBhvr>
                                        <p:cTn id="43" dur="250" fill="hold"/>
                                        <p:tgtEl>
                                          <p:spTgt spid="17"/>
                                        </p:tgtEl>
                                        <p:attrNameLst>
                                          <p:attrName>ppt_w</p:attrName>
                                        </p:attrNameLst>
                                      </p:cBhvr>
                                      <p:tavLst>
                                        <p:tav tm="0">
                                          <p:val>
                                            <p:strVal val="4*#ppt_w"/>
                                          </p:val>
                                        </p:tav>
                                        <p:tav tm="100000">
                                          <p:val>
                                            <p:strVal val="#ppt_w"/>
                                          </p:val>
                                        </p:tav>
                                      </p:tavLst>
                                    </p:anim>
                                    <p:anim calcmode="lin" valueType="num">
                                      <p:cBhvr>
                                        <p:cTn id="44"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6" name="Wrong Buzzer.wav"/>
                                        </p:tgtEl>
                                      </p:cMediaNode>
                                    </p:audio>
                                  </p:subTnLst>
                                </p:cTn>
                              </p:par>
                              <p:par>
                                <p:cTn id="45" presetID="1" presetClass="emph" presetSubtype="2" fill="hold" nodeType="withEffect">
                                  <p:stCondLst>
                                    <p:cond delay="1000"/>
                                  </p:stCondLst>
                                  <p:childTnLst>
                                    <p:animClr clrSpc="rgb" dir="cw">
                                      <p:cBhvr>
                                        <p:cTn id="46" dur="250" fill="hold"/>
                                        <p:tgtEl>
                                          <p:spTgt spid="13"/>
                                        </p:tgtEl>
                                        <p:attrNameLst>
                                          <p:attrName>fillcolor</p:attrName>
                                        </p:attrNameLst>
                                      </p:cBhvr>
                                      <p:to>
                                        <a:srgbClr val="FFFF00"/>
                                      </p:to>
                                    </p:animClr>
                                    <p:set>
                                      <p:cBhvr>
                                        <p:cTn id="47" dur="250" fill="hold"/>
                                        <p:tgtEl>
                                          <p:spTgt spid="13"/>
                                        </p:tgtEl>
                                        <p:attrNameLst>
                                          <p:attrName>fill.type</p:attrName>
                                        </p:attrNameLst>
                                      </p:cBhvr>
                                      <p:to>
                                        <p:strVal val="solid"/>
                                      </p:to>
                                    </p:set>
                                    <p:set>
                                      <p:cBhvr>
                                        <p:cTn id="48"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49" restart="whenNotActive" fill="hold" evtFilter="cancelBubble" nodeType="interactiveSeq">
                <p:stCondLst>
                  <p:cond evt="onClick" delay="0">
                    <p:tgtEl>
                      <p:spTgt spid="14"/>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250" fill="hold"/>
                                        <p:tgtEl>
                                          <p:spTgt spid="14"/>
                                        </p:tgtEl>
                                        <p:attrNameLst>
                                          <p:attrName>fillcolor</p:attrName>
                                        </p:attrNameLst>
                                      </p:cBhvr>
                                      <p:to>
                                        <a:srgbClr val="FFF2CC"/>
                                      </p:to>
                                    </p:animClr>
                                    <p:set>
                                      <p:cBhvr>
                                        <p:cTn id="54" dur="250" fill="hold"/>
                                        <p:tgtEl>
                                          <p:spTgt spid="14"/>
                                        </p:tgtEl>
                                        <p:attrNameLst>
                                          <p:attrName>fill.type</p:attrName>
                                        </p:attrNameLst>
                                      </p:cBhvr>
                                      <p:to>
                                        <p:strVal val="solid"/>
                                      </p:to>
                                    </p:set>
                                    <p:set>
                                      <p:cBhvr>
                                        <p:cTn id="55" dur="250" fill="hold"/>
                                        <p:tgtEl>
                                          <p:spTgt spid="14"/>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5" name="click.wav"/>
                                        </p:tgtEl>
                                      </p:cMediaNode>
                                    </p:audio>
                                  </p:subTnLst>
                                </p:cTn>
                              </p:par>
                              <p:par>
                                <p:cTn id="56" presetID="23" presetClass="entr" presetSubtype="32" fill="hold" nodeType="withEffect">
                                  <p:stCondLst>
                                    <p:cond delay="1000"/>
                                  </p:stCondLst>
                                  <p:childTnLst>
                                    <p:set>
                                      <p:cBhvr>
                                        <p:cTn id="57" dur="1" fill="hold">
                                          <p:stCondLst>
                                            <p:cond delay="0"/>
                                          </p:stCondLst>
                                        </p:cTn>
                                        <p:tgtEl>
                                          <p:spTgt spid="20"/>
                                        </p:tgtEl>
                                        <p:attrNameLst>
                                          <p:attrName>style.visibility</p:attrName>
                                        </p:attrNameLst>
                                      </p:cBhvr>
                                      <p:to>
                                        <p:strVal val="visible"/>
                                      </p:to>
                                    </p:set>
                                    <p:anim calcmode="lin" valueType="num">
                                      <p:cBhvr>
                                        <p:cTn id="58" dur="250" fill="hold"/>
                                        <p:tgtEl>
                                          <p:spTgt spid="20"/>
                                        </p:tgtEl>
                                        <p:attrNameLst>
                                          <p:attrName>ppt_w</p:attrName>
                                        </p:attrNameLst>
                                      </p:cBhvr>
                                      <p:tavLst>
                                        <p:tav tm="0">
                                          <p:val>
                                            <p:strVal val="4*#ppt_w"/>
                                          </p:val>
                                        </p:tav>
                                        <p:tav tm="100000">
                                          <p:val>
                                            <p:strVal val="#ppt_w"/>
                                          </p:val>
                                        </p:tav>
                                      </p:tavLst>
                                    </p:anim>
                                    <p:anim calcmode="lin" valueType="num">
                                      <p:cBhvr>
                                        <p:cTn id="59" dur="25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6"/>
                                            </p:cond>
                                          </p:stCondLst>
                                          <p:endCondLst>
                                            <p:cond evt="onStopAudio" delay="0">
                                              <p:tgtEl>
                                                <p:sldTgt/>
                                              </p:tgtEl>
                                            </p:cond>
                                          </p:endCondLst>
                                        </p:cTn>
                                        <p:tgtEl>
                                          <p:sndTgt r:embed="rId7" name="Check mark.wav"/>
                                        </p:tgtEl>
                                      </p:cMediaNode>
                                    </p:audio>
                                  </p:subTnLst>
                                </p:cTn>
                              </p:par>
                              <p:par>
                                <p:cTn id="60" presetID="1" presetClass="emph" presetSubtype="2" fill="hold" nodeType="withEffect">
                                  <p:stCondLst>
                                    <p:cond delay="1000"/>
                                  </p:stCondLst>
                                  <p:childTnLst>
                                    <p:animClr clrSpc="rgb" dir="cw">
                                      <p:cBhvr>
                                        <p:cTn id="61" dur="250" fill="hold"/>
                                        <p:tgtEl>
                                          <p:spTgt spid="14"/>
                                        </p:tgtEl>
                                        <p:attrNameLst>
                                          <p:attrName>fillcolor</p:attrName>
                                        </p:attrNameLst>
                                      </p:cBhvr>
                                      <p:to>
                                        <a:srgbClr val="00B050"/>
                                      </p:to>
                                    </p:animClr>
                                    <p:set>
                                      <p:cBhvr>
                                        <p:cTn id="62" dur="250" fill="hold"/>
                                        <p:tgtEl>
                                          <p:spTgt spid="14"/>
                                        </p:tgtEl>
                                        <p:attrNameLst>
                                          <p:attrName>fill.type</p:attrName>
                                        </p:attrNameLst>
                                      </p:cBhvr>
                                      <p:to>
                                        <p:strVal val="solid"/>
                                      </p:to>
                                    </p:set>
                                    <p:set>
                                      <p:cBhvr>
                                        <p:cTn id="63"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64" restart="whenNotActive" fill="hold" evtFilter="cancelBubble" nodeType="interactiveSeq">
                <p:stCondLst>
                  <p:cond evt="onClick" delay="0">
                    <p:tgtEl>
                      <p:spTgt spid="15"/>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250" fill="hold"/>
                                        <p:tgtEl>
                                          <p:spTgt spid="15"/>
                                        </p:tgtEl>
                                        <p:attrNameLst>
                                          <p:attrName>fillcolor</p:attrName>
                                        </p:attrNameLst>
                                      </p:cBhvr>
                                      <p:to>
                                        <a:srgbClr val="FFF2CC"/>
                                      </p:to>
                                    </p:animClr>
                                    <p:set>
                                      <p:cBhvr>
                                        <p:cTn id="69" dur="250" fill="hold"/>
                                        <p:tgtEl>
                                          <p:spTgt spid="15"/>
                                        </p:tgtEl>
                                        <p:attrNameLst>
                                          <p:attrName>fill.type</p:attrName>
                                        </p:attrNameLst>
                                      </p:cBhvr>
                                      <p:to>
                                        <p:strVal val="solid"/>
                                      </p:to>
                                    </p:set>
                                    <p:set>
                                      <p:cBhvr>
                                        <p:cTn id="70" dur="250" fill="hold"/>
                                        <p:tgtEl>
                                          <p:spTgt spid="15"/>
                                        </p:tgtEl>
                                        <p:attrNameLst>
                                          <p:attrName>fill.on</p:attrName>
                                        </p:attrNameLst>
                                      </p:cBhvr>
                                      <p:to>
                                        <p:strVal val="true"/>
                                      </p:to>
                                    </p:set>
                                  </p:childTnLst>
                                  <p:subTnLst>
                                    <p:audio>
                                      <p:cMediaNode>
                                        <p:cTn display="0" masterRel="sameClick">
                                          <p:stCondLst>
                                            <p:cond evt="begin" delay="0">
                                              <p:tn val="67"/>
                                            </p:cond>
                                          </p:stCondLst>
                                          <p:endCondLst>
                                            <p:cond evt="onStopAudio" delay="0">
                                              <p:tgtEl>
                                                <p:sldTgt/>
                                              </p:tgtEl>
                                            </p:cond>
                                          </p:endCondLst>
                                        </p:cTn>
                                        <p:tgtEl>
                                          <p:sndTgt r:embed="rId5" name="click.wav"/>
                                        </p:tgtEl>
                                      </p:cMediaNode>
                                    </p:audio>
                                  </p:subTnLst>
                                </p:cTn>
                              </p:par>
                              <p:par>
                                <p:cTn id="71" presetID="23" presetClass="entr" presetSubtype="32" fill="hold" nodeType="withEffect">
                                  <p:stCondLst>
                                    <p:cond delay="1000"/>
                                  </p:stCondLst>
                                  <p:childTnLst>
                                    <p:set>
                                      <p:cBhvr>
                                        <p:cTn id="72" dur="1" fill="hold">
                                          <p:stCondLst>
                                            <p:cond delay="0"/>
                                          </p:stCondLst>
                                        </p:cTn>
                                        <p:tgtEl>
                                          <p:spTgt spid="18"/>
                                        </p:tgtEl>
                                        <p:attrNameLst>
                                          <p:attrName>style.visibility</p:attrName>
                                        </p:attrNameLst>
                                      </p:cBhvr>
                                      <p:to>
                                        <p:strVal val="visible"/>
                                      </p:to>
                                    </p:set>
                                    <p:anim calcmode="lin" valueType="num">
                                      <p:cBhvr>
                                        <p:cTn id="73" dur="250" fill="hold"/>
                                        <p:tgtEl>
                                          <p:spTgt spid="18"/>
                                        </p:tgtEl>
                                        <p:attrNameLst>
                                          <p:attrName>ppt_w</p:attrName>
                                        </p:attrNameLst>
                                      </p:cBhvr>
                                      <p:tavLst>
                                        <p:tav tm="0">
                                          <p:val>
                                            <p:strVal val="4*#ppt_w"/>
                                          </p:val>
                                        </p:tav>
                                        <p:tav tm="100000">
                                          <p:val>
                                            <p:strVal val="#ppt_w"/>
                                          </p:val>
                                        </p:tav>
                                      </p:tavLst>
                                    </p:anim>
                                    <p:anim calcmode="lin" valueType="num">
                                      <p:cBhvr>
                                        <p:cTn id="74"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1"/>
                                            </p:cond>
                                          </p:stCondLst>
                                          <p:endCondLst>
                                            <p:cond evt="onStopAudio" delay="0">
                                              <p:tgtEl>
                                                <p:sldTgt/>
                                              </p:tgtEl>
                                            </p:cond>
                                          </p:endCondLst>
                                        </p:cTn>
                                        <p:tgtEl>
                                          <p:sndTgt r:embed="rId6" name="Wrong Buzzer.wav"/>
                                        </p:tgtEl>
                                      </p:cMediaNode>
                                    </p:audio>
                                  </p:subTnLst>
                                </p:cTn>
                              </p:par>
                              <p:par>
                                <p:cTn id="75" presetID="1" presetClass="emph" presetSubtype="2" fill="hold" nodeType="withEffect">
                                  <p:stCondLst>
                                    <p:cond delay="1000"/>
                                  </p:stCondLst>
                                  <p:childTnLst>
                                    <p:animClr clrSpc="rgb" dir="cw">
                                      <p:cBhvr>
                                        <p:cTn id="76" dur="250" fill="hold"/>
                                        <p:tgtEl>
                                          <p:spTgt spid="15"/>
                                        </p:tgtEl>
                                        <p:attrNameLst>
                                          <p:attrName>fillcolor</p:attrName>
                                        </p:attrNameLst>
                                      </p:cBhvr>
                                      <p:to>
                                        <a:srgbClr val="FFFF00"/>
                                      </p:to>
                                    </p:animClr>
                                    <p:set>
                                      <p:cBhvr>
                                        <p:cTn id="77" dur="250" fill="hold"/>
                                        <p:tgtEl>
                                          <p:spTgt spid="15"/>
                                        </p:tgtEl>
                                        <p:attrNameLst>
                                          <p:attrName>fill.type</p:attrName>
                                        </p:attrNameLst>
                                      </p:cBhvr>
                                      <p:to>
                                        <p:strVal val="solid"/>
                                      </p:to>
                                    </p:set>
                                    <p:set>
                                      <p:cBhvr>
                                        <p:cTn id="78"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seq concurrent="1" nextAc="seek">
              <p:cTn id="79" restart="whenNotActive" fill="hold" evtFilter="cancelBubble" nodeType="interactiveSeq">
                <p:stCondLst>
                  <p:cond evt="onClick" delay="0">
                    <p:tgtEl>
                      <p:spTgt spid="16"/>
                    </p:tgtEl>
                  </p:cond>
                </p:stCondLst>
                <p:endSync evt="end" delay="0">
                  <p:rtn val="all"/>
                </p:endSync>
                <p:childTnLst>
                  <p:par>
                    <p:cTn id="80" fill="hold">
                      <p:stCondLst>
                        <p:cond delay="0"/>
                      </p:stCondLst>
                      <p:childTnLst>
                        <p:par>
                          <p:cTn id="81" fill="hold">
                            <p:stCondLst>
                              <p:cond delay="0"/>
                            </p:stCondLst>
                            <p:childTnLst>
                              <p:par>
                                <p:cTn id="82" presetID="1" presetClass="emph" presetSubtype="2" fill="hold" nodeType="clickEffect">
                                  <p:stCondLst>
                                    <p:cond delay="0"/>
                                  </p:stCondLst>
                                  <p:childTnLst>
                                    <p:animClr clrSpc="rgb" dir="cw">
                                      <p:cBhvr>
                                        <p:cTn id="83" dur="250" fill="hold"/>
                                        <p:tgtEl>
                                          <p:spTgt spid="16"/>
                                        </p:tgtEl>
                                        <p:attrNameLst>
                                          <p:attrName>fillcolor</p:attrName>
                                        </p:attrNameLst>
                                      </p:cBhvr>
                                      <p:to>
                                        <a:srgbClr val="FFF2CC"/>
                                      </p:to>
                                    </p:animClr>
                                    <p:set>
                                      <p:cBhvr>
                                        <p:cTn id="84" dur="250" fill="hold"/>
                                        <p:tgtEl>
                                          <p:spTgt spid="16"/>
                                        </p:tgtEl>
                                        <p:attrNameLst>
                                          <p:attrName>fill.type</p:attrName>
                                        </p:attrNameLst>
                                      </p:cBhvr>
                                      <p:to>
                                        <p:strVal val="solid"/>
                                      </p:to>
                                    </p:set>
                                    <p:set>
                                      <p:cBhvr>
                                        <p:cTn id="85" dur="250" fill="hold"/>
                                        <p:tgtEl>
                                          <p:spTgt spid="16"/>
                                        </p:tgtEl>
                                        <p:attrNameLst>
                                          <p:attrName>fill.on</p:attrName>
                                        </p:attrNameLst>
                                      </p:cBhvr>
                                      <p:to>
                                        <p:strVal val="true"/>
                                      </p:to>
                                    </p:set>
                                  </p:childTnLst>
                                  <p:subTnLst>
                                    <p:audio>
                                      <p:cMediaNode>
                                        <p:cTn display="0" masterRel="sameClick">
                                          <p:stCondLst>
                                            <p:cond evt="begin" delay="0">
                                              <p:tn val="82"/>
                                            </p:cond>
                                          </p:stCondLst>
                                          <p:endCondLst>
                                            <p:cond evt="onStopAudio" delay="0">
                                              <p:tgtEl>
                                                <p:sldTgt/>
                                              </p:tgtEl>
                                            </p:cond>
                                          </p:endCondLst>
                                        </p:cTn>
                                        <p:tgtEl>
                                          <p:sndTgt r:embed="rId5" name="click.wav"/>
                                        </p:tgtEl>
                                      </p:cMediaNode>
                                    </p:audio>
                                  </p:subTnLst>
                                </p:cTn>
                              </p:par>
                              <p:par>
                                <p:cTn id="86" presetID="23" presetClass="entr" presetSubtype="32" fill="hold" nodeType="withEffect">
                                  <p:stCondLst>
                                    <p:cond delay="1000"/>
                                  </p:stCondLst>
                                  <p:childTnLst>
                                    <p:set>
                                      <p:cBhvr>
                                        <p:cTn id="87" dur="1" fill="hold">
                                          <p:stCondLst>
                                            <p:cond delay="0"/>
                                          </p:stCondLst>
                                        </p:cTn>
                                        <p:tgtEl>
                                          <p:spTgt spid="19"/>
                                        </p:tgtEl>
                                        <p:attrNameLst>
                                          <p:attrName>style.visibility</p:attrName>
                                        </p:attrNameLst>
                                      </p:cBhvr>
                                      <p:to>
                                        <p:strVal val="visible"/>
                                      </p:to>
                                    </p:set>
                                    <p:anim calcmode="lin" valueType="num">
                                      <p:cBhvr>
                                        <p:cTn id="88" dur="250" fill="hold"/>
                                        <p:tgtEl>
                                          <p:spTgt spid="19"/>
                                        </p:tgtEl>
                                        <p:attrNameLst>
                                          <p:attrName>ppt_w</p:attrName>
                                        </p:attrNameLst>
                                      </p:cBhvr>
                                      <p:tavLst>
                                        <p:tav tm="0">
                                          <p:val>
                                            <p:strVal val="4*#ppt_w"/>
                                          </p:val>
                                        </p:tav>
                                        <p:tav tm="100000">
                                          <p:val>
                                            <p:strVal val="#ppt_w"/>
                                          </p:val>
                                        </p:tav>
                                      </p:tavLst>
                                    </p:anim>
                                    <p:anim calcmode="lin" valueType="num">
                                      <p:cBhvr>
                                        <p:cTn id="89"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6"/>
                                            </p:cond>
                                          </p:stCondLst>
                                          <p:endCondLst>
                                            <p:cond evt="onStopAudio" delay="0">
                                              <p:tgtEl>
                                                <p:sldTgt/>
                                              </p:tgtEl>
                                            </p:cond>
                                          </p:endCondLst>
                                        </p:cTn>
                                        <p:tgtEl>
                                          <p:sndTgt r:embed="rId6" name="Wrong Buzzer.wav"/>
                                        </p:tgtEl>
                                      </p:cMediaNode>
                                    </p:audio>
                                  </p:subTnLst>
                                </p:cTn>
                              </p:par>
                              <p:par>
                                <p:cTn id="90" presetID="1" presetClass="emph" presetSubtype="2" fill="hold" nodeType="withEffect">
                                  <p:stCondLst>
                                    <p:cond delay="1000"/>
                                  </p:stCondLst>
                                  <p:childTnLst>
                                    <p:animClr clrSpc="rgb" dir="cw">
                                      <p:cBhvr>
                                        <p:cTn id="91" dur="250" fill="hold"/>
                                        <p:tgtEl>
                                          <p:spTgt spid="16"/>
                                        </p:tgtEl>
                                        <p:attrNameLst>
                                          <p:attrName>fillcolor</p:attrName>
                                        </p:attrNameLst>
                                      </p:cBhvr>
                                      <p:to>
                                        <a:srgbClr val="FFFF00"/>
                                      </p:to>
                                    </p:animClr>
                                    <p:set>
                                      <p:cBhvr>
                                        <p:cTn id="92" dur="250" fill="hold"/>
                                        <p:tgtEl>
                                          <p:spTgt spid="16"/>
                                        </p:tgtEl>
                                        <p:attrNameLst>
                                          <p:attrName>fill.type</p:attrName>
                                        </p:attrNameLst>
                                      </p:cBhvr>
                                      <p:to>
                                        <p:strVal val="solid"/>
                                      </p:to>
                                    </p:set>
                                    <p:set>
                                      <p:cBhvr>
                                        <p:cTn id="93" dur="250" fill="hold"/>
                                        <p:tgtEl>
                                          <p:spTgt spid="16"/>
                                        </p:tgtEl>
                                        <p:attrNameLst>
                                          <p:attrName>fill.on</p:attrName>
                                        </p:attrNameLst>
                                      </p:cBhvr>
                                      <p:to>
                                        <p:strVal val="true"/>
                                      </p:to>
                                    </p:set>
                                  </p:childTnLst>
                                </p:cTn>
                              </p:par>
                            </p:childTnLst>
                          </p:cTn>
                        </p:par>
                      </p:childTnLst>
                    </p:cTn>
                  </p:par>
                </p:childTnLst>
              </p:cTn>
              <p:nextCondLst>
                <p:cond evt="onClick" delay="0">
                  <p:tgtEl>
                    <p:spTgt spid="16"/>
                  </p:tgtEl>
                </p:cond>
              </p:nextCondLst>
            </p:seq>
          </p:childTnLst>
        </p:cTn>
      </p:par>
    </p:tnLst>
    <p:bldLst>
      <p:bldP spid="13" grpId="0" animBg="1"/>
      <p:bldP spid="14" grpId="0" animBg="1"/>
      <p:bldP spid="15" grpId="0" animBg="1"/>
      <p:bldP spid="16"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1">
          <a:blip r:embed="rId8">
            <a:alphaModFix amt="75000"/>
            <a:lum/>
          </a:blip>
          <a:srcRect/>
          <a:stretch>
            <a:fillRect/>
          </a:stretch>
        </a:blipFill>
        <a:effectLst/>
      </p:bgPr>
    </p:bg>
    <p:spTree>
      <p:nvGrpSpPr>
        <p:cNvPr id="1" name=""/>
        <p:cNvGrpSpPr/>
        <p:nvPr/>
      </p:nvGrpSpPr>
      <p:grpSpPr>
        <a:xfrm>
          <a:off x="0" y="0"/>
          <a:ext cx="0" cy="0"/>
          <a:chOff x="0" y="0"/>
          <a:chExt cx="0" cy="0"/>
        </a:xfrm>
      </p:grpSpPr>
      <p:grpSp>
        <p:nvGrpSpPr>
          <p:cNvPr id="6" name="Group 5"/>
          <p:cNvGrpSpPr/>
          <p:nvPr/>
        </p:nvGrpSpPr>
        <p:grpSpPr>
          <a:xfrm>
            <a:off x="1041400" y="-124213"/>
            <a:ext cx="10160000" cy="2706132"/>
            <a:chOff x="1041400" y="-95272"/>
            <a:chExt cx="10160000" cy="2497993"/>
          </a:xfrm>
        </p:grpSpPr>
        <p:sp>
          <p:nvSpPr>
            <p:cNvPr id="2" name="Rounded Rectangle 1"/>
            <p:cNvSpPr/>
            <p:nvPr/>
          </p:nvSpPr>
          <p:spPr>
            <a:xfrm>
              <a:off x="1041400" y="457200"/>
              <a:ext cx="10160000" cy="1879600"/>
            </a:xfrm>
            <a:prstGeom prst="roundRect">
              <a:avLst/>
            </a:prstGeom>
            <a:solidFill>
              <a:schemeClr val="bg1"/>
            </a:solidFill>
            <a:ln w="38100">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p:cNvPicPr>
              <a:picLocks noChangeAspect="1"/>
            </p:cNvPicPr>
            <p:nvPr/>
          </p:nvPicPr>
          <p:blipFill rotWithShape="1">
            <a:blip r:embed="rId9">
              <a:extLst>
                <a:ext uri="{28A0092B-C50C-407E-A947-70E740481C1C}">
                  <a14:useLocalDpi xmlns:a14="http://schemas.microsoft.com/office/drawing/2010/main" val="0"/>
                </a:ext>
              </a:extLst>
            </a:blip>
            <a:srcRect r="64221"/>
            <a:stretch/>
          </p:blipFill>
          <p:spPr>
            <a:xfrm>
              <a:off x="1047346" y="-95272"/>
              <a:ext cx="2071668" cy="2497993"/>
            </a:xfrm>
            <a:prstGeom prst="rect">
              <a:avLst/>
            </a:prstGeom>
          </p:spPr>
        </p:pic>
      </p:grpSp>
      <p:sp>
        <p:nvSpPr>
          <p:cNvPr id="22" name="Rectangle 21">
            <a:extLst>
              <a:ext uri="{FF2B5EF4-FFF2-40B4-BE49-F238E27FC236}">
                <a16:creationId xmlns:a16="http://schemas.microsoft.com/office/drawing/2014/main" id="{68CCCB1E-5D6D-4B1D-94ED-906BCD4A2D0C}"/>
              </a:ext>
            </a:extLst>
          </p:cNvPr>
          <p:cNvSpPr/>
          <p:nvPr/>
        </p:nvSpPr>
        <p:spPr>
          <a:xfrm>
            <a:off x="3119014" y="534435"/>
            <a:ext cx="7551123" cy="1620570"/>
          </a:xfrm>
          <a:prstGeom prst="rect">
            <a:avLst/>
          </a:prstGeom>
          <a:noFill/>
          <a:ln w="12700" cap="flat" cmpd="sng" algn="ctr">
            <a:no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Câu 2: “Truyện Lục Vân Tiên” được viết bằng loại chữ nào?</a:t>
            </a:r>
            <a:endParaRPr kumimoji="0" lang="en-SG" sz="4000" b="1"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pic>
        <p:nvPicPr>
          <p:cNvPr id="40" name="Am-thanh-lam-phep-bang-cay-dua-than-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36600" y="-787986"/>
            <a:ext cx="609600" cy="609600"/>
          </a:xfrm>
          <a:prstGeom prst="rect">
            <a:avLst/>
          </a:prstGeom>
        </p:spPr>
      </p:pic>
      <p:sp>
        <p:nvSpPr>
          <p:cNvPr id="13" name="Rectangle 12">
            <a:extLst>
              <a:ext uri="{FF2B5EF4-FFF2-40B4-BE49-F238E27FC236}">
                <a16:creationId xmlns:a16="http://schemas.microsoft.com/office/drawing/2014/main" id="{0E574659-2B0F-707E-7EFB-A72A2951324E}"/>
              </a:ext>
            </a:extLst>
          </p:cNvPr>
          <p:cNvSpPr/>
          <p:nvPr/>
        </p:nvSpPr>
        <p:spPr>
          <a:xfrm>
            <a:off x="333491" y="2919071"/>
            <a:ext cx="5579357" cy="116038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A.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Chữ</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q</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uốc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ngữ</a:t>
            </a:r>
            <a:endParaRPr kumimoji="0" lang="en-SG"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4" name="Rectangle 13">
            <a:extLst>
              <a:ext uri="{FF2B5EF4-FFF2-40B4-BE49-F238E27FC236}">
                <a16:creationId xmlns:a16="http://schemas.microsoft.com/office/drawing/2014/main" id="{3B987931-2A2C-3E65-C2A1-21D483F73958}"/>
              </a:ext>
            </a:extLst>
          </p:cNvPr>
          <p:cNvSpPr/>
          <p:nvPr/>
        </p:nvSpPr>
        <p:spPr>
          <a:xfrm>
            <a:off x="6350510" y="2919071"/>
            <a:ext cx="5462835" cy="116669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B.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Chữ</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Nôm</a:t>
            </a:r>
            <a:endParaRPr kumimoji="0" lang="en-SG"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5" name="Rectangle 14">
            <a:extLst>
              <a:ext uri="{FF2B5EF4-FFF2-40B4-BE49-F238E27FC236}">
                <a16:creationId xmlns:a16="http://schemas.microsoft.com/office/drawing/2014/main" id="{97A2C7C1-7E7E-2C39-E16C-7B62CEE893AC}"/>
              </a:ext>
            </a:extLst>
          </p:cNvPr>
          <p:cNvSpPr/>
          <p:nvPr/>
        </p:nvSpPr>
        <p:spPr>
          <a:xfrm>
            <a:off x="333491" y="4272647"/>
            <a:ext cx="5579356" cy="93904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C.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Chữ</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Pháp</a:t>
            </a:r>
            <a:endParaRPr kumimoji="0" lang="en-SG"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endParaRPr>
          </a:p>
        </p:txBody>
      </p:sp>
      <p:sp>
        <p:nvSpPr>
          <p:cNvPr id="16" name="Rectangle 15">
            <a:extLst>
              <a:ext uri="{FF2B5EF4-FFF2-40B4-BE49-F238E27FC236}">
                <a16:creationId xmlns:a16="http://schemas.microsoft.com/office/drawing/2014/main" id="{8F33F147-8527-18FC-B542-4BE8500DBE86}"/>
              </a:ext>
            </a:extLst>
          </p:cNvPr>
          <p:cNvSpPr/>
          <p:nvPr/>
        </p:nvSpPr>
        <p:spPr>
          <a:xfrm>
            <a:off x="6394875" y="4271288"/>
            <a:ext cx="5462835" cy="93904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rPr>
              <a:t>D.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Chữ</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Hán</a:t>
            </a:r>
            <a:endParaRPr kumimoji="0" lang="en-SG"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endParaRPr>
          </a:p>
        </p:txBody>
      </p:sp>
      <p:pic>
        <p:nvPicPr>
          <p:cNvPr id="17" name="Picture 16">
            <a:extLst>
              <a:ext uri="{FF2B5EF4-FFF2-40B4-BE49-F238E27FC236}">
                <a16:creationId xmlns:a16="http://schemas.microsoft.com/office/drawing/2014/main" id="{18C3300C-86B3-0F1D-6831-6212F19D1B7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107125" y="3034245"/>
            <a:ext cx="805723" cy="708059"/>
          </a:xfrm>
          <a:prstGeom prst="rect">
            <a:avLst/>
          </a:prstGeom>
        </p:spPr>
      </p:pic>
      <p:pic>
        <p:nvPicPr>
          <p:cNvPr id="18" name="Picture 17">
            <a:extLst>
              <a:ext uri="{FF2B5EF4-FFF2-40B4-BE49-F238E27FC236}">
                <a16:creationId xmlns:a16="http://schemas.microsoft.com/office/drawing/2014/main" id="{E7D1F3DE-6226-A25A-FFC3-7EEEBEA24B86}"/>
              </a:ext>
            </a:extLst>
          </p:cNvPr>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68619" y="4320718"/>
            <a:ext cx="804536" cy="704088"/>
          </a:xfrm>
          <a:prstGeom prst="rect">
            <a:avLst/>
          </a:prstGeom>
        </p:spPr>
      </p:pic>
      <p:pic>
        <p:nvPicPr>
          <p:cNvPr id="19" name="Picture 18">
            <a:extLst>
              <a:ext uri="{FF2B5EF4-FFF2-40B4-BE49-F238E27FC236}">
                <a16:creationId xmlns:a16="http://schemas.microsoft.com/office/drawing/2014/main" id="{66CB3439-D5AC-EA78-6F83-E5E68D8D8AC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141949" y="4317609"/>
            <a:ext cx="804743" cy="707197"/>
          </a:xfrm>
          <a:prstGeom prst="rect">
            <a:avLst/>
          </a:prstGeom>
        </p:spPr>
      </p:pic>
      <p:pic>
        <p:nvPicPr>
          <p:cNvPr id="20" name="Picture 19">
            <a:extLst>
              <a:ext uri="{FF2B5EF4-FFF2-40B4-BE49-F238E27FC236}">
                <a16:creationId xmlns:a16="http://schemas.microsoft.com/office/drawing/2014/main" id="{DB466B3D-C65B-B6C8-17C2-B6F4C1C1D27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09185" y="3085921"/>
            <a:ext cx="804743" cy="643793"/>
          </a:xfrm>
          <a:prstGeom prst="rect">
            <a:avLst/>
          </a:prstGeom>
        </p:spPr>
      </p:pic>
    </p:spTree>
    <p:extLst>
      <p:ext uri="{BB962C8B-B14F-4D97-AF65-F5344CB8AC3E}">
        <p14:creationId xmlns:p14="http://schemas.microsoft.com/office/powerpoint/2010/main" val="396402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xEl>
                                              <p:pRg st="0" end="0"/>
                                            </p:txEl>
                                          </p:spTgt>
                                        </p:tgtEl>
                                        <p:attrNameLst>
                                          <p:attrName>style.visibility</p:attrName>
                                        </p:attrNameLst>
                                      </p:cBhvr>
                                      <p:to>
                                        <p:strVal val="visible"/>
                                      </p:to>
                                    </p:set>
                                    <p:animEffect transition="in" filter="barn(inVertical)">
                                      <p:cBhvr>
                                        <p:cTn id="12" dur="500"/>
                                        <p:tgtEl>
                                          <p:spTgt spid="22">
                                            <p:txEl>
                                              <p:pRg st="0" end="0"/>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4" name="chimes.wav"/>
                                        </p:tgtEl>
                                      </p:cMediaNode>
                                    </p:audio>
                                  </p:subTnLst>
                                </p:cTn>
                              </p:par>
                              <p:par>
                                <p:cTn id="13" presetID="42" presetClass="entr" presetSubtype="0" fill="hold" grpId="0" nodeType="withEffect">
                                  <p:stCondLst>
                                    <p:cond delay="50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anim calcmode="lin" valueType="num">
                                      <p:cBhvr>
                                        <p:cTn id="16" dur="500" fill="hold"/>
                                        <p:tgtEl>
                                          <p:spTgt spid="13"/>
                                        </p:tgtEl>
                                        <p:attrNameLst>
                                          <p:attrName>ppt_x</p:attrName>
                                        </p:attrNameLst>
                                      </p:cBhvr>
                                      <p:tavLst>
                                        <p:tav tm="0">
                                          <p:val>
                                            <p:strVal val="#ppt_x"/>
                                          </p:val>
                                        </p:tav>
                                        <p:tav tm="100000">
                                          <p:val>
                                            <p:strVal val="#ppt_x"/>
                                          </p:val>
                                        </p:tav>
                                      </p:tavLst>
                                    </p:anim>
                                    <p:anim calcmode="lin" valueType="num">
                                      <p:cBhvr>
                                        <p:cTn id="17" dur="500" fill="hold"/>
                                        <p:tgtEl>
                                          <p:spTgt spid="13"/>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100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anim calcmode="lin" valueType="num">
                                      <p:cBhvr>
                                        <p:cTn id="21" dur="500" fill="hold"/>
                                        <p:tgtEl>
                                          <p:spTgt spid="14"/>
                                        </p:tgtEl>
                                        <p:attrNameLst>
                                          <p:attrName>ppt_x</p:attrName>
                                        </p:attrNameLst>
                                      </p:cBhvr>
                                      <p:tavLst>
                                        <p:tav tm="0">
                                          <p:val>
                                            <p:strVal val="#ppt_x"/>
                                          </p:val>
                                        </p:tav>
                                        <p:tav tm="100000">
                                          <p:val>
                                            <p:strVal val="#ppt_x"/>
                                          </p:val>
                                        </p:tav>
                                      </p:tavLst>
                                    </p:anim>
                                    <p:anim calcmode="lin" valueType="num">
                                      <p:cBhvr>
                                        <p:cTn id="22" dur="500" fill="hold"/>
                                        <p:tgtEl>
                                          <p:spTgt spid="14"/>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150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anim calcmode="lin" valueType="num">
                                      <p:cBhvr>
                                        <p:cTn id="26" dur="500" fill="hold"/>
                                        <p:tgtEl>
                                          <p:spTgt spid="15"/>
                                        </p:tgtEl>
                                        <p:attrNameLst>
                                          <p:attrName>ppt_x</p:attrName>
                                        </p:attrNameLst>
                                      </p:cBhvr>
                                      <p:tavLst>
                                        <p:tav tm="0">
                                          <p:val>
                                            <p:strVal val="#ppt_x"/>
                                          </p:val>
                                        </p:tav>
                                        <p:tav tm="100000">
                                          <p:val>
                                            <p:strVal val="#ppt_x"/>
                                          </p:val>
                                        </p:tav>
                                      </p:tavLst>
                                    </p:anim>
                                    <p:anim calcmode="lin" valueType="num">
                                      <p:cBhvr>
                                        <p:cTn id="27" dur="500" fill="hold"/>
                                        <p:tgtEl>
                                          <p:spTgt spid="15"/>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200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500"/>
                                        <p:tgtEl>
                                          <p:spTgt spid="16"/>
                                        </p:tgtEl>
                                      </p:cBhvr>
                                    </p:animEffect>
                                    <p:anim calcmode="lin" valueType="num">
                                      <p:cBhvr>
                                        <p:cTn id="31" dur="500" fill="hold"/>
                                        <p:tgtEl>
                                          <p:spTgt spid="16"/>
                                        </p:tgtEl>
                                        <p:attrNameLst>
                                          <p:attrName>ppt_x</p:attrName>
                                        </p:attrNameLst>
                                      </p:cBhvr>
                                      <p:tavLst>
                                        <p:tav tm="0">
                                          <p:val>
                                            <p:strVal val="#ppt_x"/>
                                          </p:val>
                                        </p:tav>
                                        <p:tav tm="100000">
                                          <p:val>
                                            <p:strVal val="#ppt_x"/>
                                          </p:val>
                                        </p:tav>
                                      </p:tavLst>
                                    </p:anim>
                                    <p:anim calcmode="lin" valueType="num">
                                      <p:cBhvr>
                                        <p:cTn id="32" dur="5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40"/>
                </p:tgtEl>
              </p:cMediaNode>
            </p:audio>
            <p:seq concurrent="1" nextAc="seek">
              <p:cTn id="34" restart="whenNotActive" fill="hold" evtFilter="cancelBubble" nodeType="interactiveSeq">
                <p:stCondLst>
                  <p:cond evt="onClick" delay="0">
                    <p:tgtEl>
                      <p:spTgt spid="13"/>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50" fill="hold"/>
                                        <p:tgtEl>
                                          <p:spTgt spid="13"/>
                                        </p:tgtEl>
                                        <p:attrNameLst>
                                          <p:attrName>fillcolor</p:attrName>
                                        </p:attrNameLst>
                                      </p:cBhvr>
                                      <p:to>
                                        <a:srgbClr val="FFF2CC"/>
                                      </p:to>
                                    </p:animClr>
                                    <p:set>
                                      <p:cBhvr>
                                        <p:cTn id="39" dur="250" fill="hold"/>
                                        <p:tgtEl>
                                          <p:spTgt spid="13"/>
                                        </p:tgtEl>
                                        <p:attrNameLst>
                                          <p:attrName>fill.type</p:attrName>
                                        </p:attrNameLst>
                                      </p:cBhvr>
                                      <p:to>
                                        <p:strVal val="solid"/>
                                      </p:to>
                                    </p:set>
                                    <p:set>
                                      <p:cBhvr>
                                        <p:cTn id="40" dur="250" fill="hold"/>
                                        <p:tgtEl>
                                          <p:spTgt spid="13"/>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5" name="click.wav"/>
                                        </p:tgtEl>
                                      </p:cMediaNode>
                                    </p:audio>
                                  </p:subTnLst>
                                </p:cTn>
                              </p:par>
                              <p:par>
                                <p:cTn id="41" presetID="23" presetClass="entr" presetSubtype="32" fill="hold" nodeType="withEffect">
                                  <p:stCondLst>
                                    <p:cond delay="1000"/>
                                  </p:stCondLst>
                                  <p:childTnLst>
                                    <p:set>
                                      <p:cBhvr>
                                        <p:cTn id="42" dur="1" fill="hold">
                                          <p:stCondLst>
                                            <p:cond delay="0"/>
                                          </p:stCondLst>
                                        </p:cTn>
                                        <p:tgtEl>
                                          <p:spTgt spid="17"/>
                                        </p:tgtEl>
                                        <p:attrNameLst>
                                          <p:attrName>style.visibility</p:attrName>
                                        </p:attrNameLst>
                                      </p:cBhvr>
                                      <p:to>
                                        <p:strVal val="visible"/>
                                      </p:to>
                                    </p:set>
                                    <p:anim calcmode="lin" valueType="num">
                                      <p:cBhvr>
                                        <p:cTn id="43" dur="250" fill="hold"/>
                                        <p:tgtEl>
                                          <p:spTgt spid="17"/>
                                        </p:tgtEl>
                                        <p:attrNameLst>
                                          <p:attrName>ppt_w</p:attrName>
                                        </p:attrNameLst>
                                      </p:cBhvr>
                                      <p:tavLst>
                                        <p:tav tm="0">
                                          <p:val>
                                            <p:strVal val="4*#ppt_w"/>
                                          </p:val>
                                        </p:tav>
                                        <p:tav tm="100000">
                                          <p:val>
                                            <p:strVal val="#ppt_w"/>
                                          </p:val>
                                        </p:tav>
                                      </p:tavLst>
                                    </p:anim>
                                    <p:anim calcmode="lin" valueType="num">
                                      <p:cBhvr>
                                        <p:cTn id="44"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6" name="Wrong Buzzer.wav"/>
                                        </p:tgtEl>
                                      </p:cMediaNode>
                                    </p:audio>
                                  </p:subTnLst>
                                </p:cTn>
                              </p:par>
                              <p:par>
                                <p:cTn id="45" presetID="1" presetClass="emph" presetSubtype="2" fill="hold" nodeType="withEffect">
                                  <p:stCondLst>
                                    <p:cond delay="1000"/>
                                  </p:stCondLst>
                                  <p:childTnLst>
                                    <p:animClr clrSpc="rgb" dir="cw">
                                      <p:cBhvr>
                                        <p:cTn id="46" dur="250" fill="hold"/>
                                        <p:tgtEl>
                                          <p:spTgt spid="13"/>
                                        </p:tgtEl>
                                        <p:attrNameLst>
                                          <p:attrName>fillcolor</p:attrName>
                                        </p:attrNameLst>
                                      </p:cBhvr>
                                      <p:to>
                                        <a:srgbClr val="FFFF00"/>
                                      </p:to>
                                    </p:animClr>
                                    <p:set>
                                      <p:cBhvr>
                                        <p:cTn id="47" dur="250" fill="hold"/>
                                        <p:tgtEl>
                                          <p:spTgt spid="13"/>
                                        </p:tgtEl>
                                        <p:attrNameLst>
                                          <p:attrName>fill.type</p:attrName>
                                        </p:attrNameLst>
                                      </p:cBhvr>
                                      <p:to>
                                        <p:strVal val="solid"/>
                                      </p:to>
                                    </p:set>
                                    <p:set>
                                      <p:cBhvr>
                                        <p:cTn id="48"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49" restart="whenNotActive" fill="hold" evtFilter="cancelBubble" nodeType="interactiveSeq">
                <p:stCondLst>
                  <p:cond evt="onClick" delay="0">
                    <p:tgtEl>
                      <p:spTgt spid="14"/>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250" fill="hold"/>
                                        <p:tgtEl>
                                          <p:spTgt spid="14"/>
                                        </p:tgtEl>
                                        <p:attrNameLst>
                                          <p:attrName>fillcolor</p:attrName>
                                        </p:attrNameLst>
                                      </p:cBhvr>
                                      <p:to>
                                        <a:srgbClr val="FFF2CC"/>
                                      </p:to>
                                    </p:animClr>
                                    <p:set>
                                      <p:cBhvr>
                                        <p:cTn id="54" dur="250" fill="hold"/>
                                        <p:tgtEl>
                                          <p:spTgt spid="14"/>
                                        </p:tgtEl>
                                        <p:attrNameLst>
                                          <p:attrName>fill.type</p:attrName>
                                        </p:attrNameLst>
                                      </p:cBhvr>
                                      <p:to>
                                        <p:strVal val="solid"/>
                                      </p:to>
                                    </p:set>
                                    <p:set>
                                      <p:cBhvr>
                                        <p:cTn id="55" dur="250" fill="hold"/>
                                        <p:tgtEl>
                                          <p:spTgt spid="14"/>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5" name="click.wav"/>
                                        </p:tgtEl>
                                      </p:cMediaNode>
                                    </p:audio>
                                  </p:subTnLst>
                                </p:cTn>
                              </p:par>
                              <p:par>
                                <p:cTn id="56" presetID="23" presetClass="entr" presetSubtype="32" fill="hold" nodeType="withEffect">
                                  <p:stCondLst>
                                    <p:cond delay="1000"/>
                                  </p:stCondLst>
                                  <p:childTnLst>
                                    <p:set>
                                      <p:cBhvr>
                                        <p:cTn id="57" dur="1" fill="hold">
                                          <p:stCondLst>
                                            <p:cond delay="0"/>
                                          </p:stCondLst>
                                        </p:cTn>
                                        <p:tgtEl>
                                          <p:spTgt spid="20"/>
                                        </p:tgtEl>
                                        <p:attrNameLst>
                                          <p:attrName>style.visibility</p:attrName>
                                        </p:attrNameLst>
                                      </p:cBhvr>
                                      <p:to>
                                        <p:strVal val="visible"/>
                                      </p:to>
                                    </p:set>
                                    <p:anim calcmode="lin" valueType="num">
                                      <p:cBhvr>
                                        <p:cTn id="58" dur="250" fill="hold"/>
                                        <p:tgtEl>
                                          <p:spTgt spid="20"/>
                                        </p:tgtEl>
                                        <p:attrNameLst>
                                          <p:attrName>ppt_w</p:attrName>
                                        </p:attrNameLst>
                                      </p:cBhvr>
                                      <p:tavLst>
                                        <p:tav tm="0">
                                          <p:val>
                                            <p:strVal val="4*#ppt_w"/>
                                          </p:val>
                                        </p:tav>
                                        <p:tav tm="100000">
                                          <p:val>
                                            <p:strVal val="#ppt_w"/>
                                          </p:val>
                                        </p:tav>
                                      </p:tavLst>
                                    </p:anim>
                                    <p:anim calcmode="lin" valueType="num">
                                      <p:cBhvr>
                                        <p:cTn id="59" dur="25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6"/>
                                            </p:cond>
                                          </p:stCondLst>
                                          <p:endCondLst>
                                            <p:cond evt="onStopAudio" delay="0">
                                              <p:tgtEl>
                                                <p:sldTgt/>
                                              </p:tgtEl>
                                            </p:cond>
                                          </p:endCondLst>
                                        </p:cTn>
                                        <p:tgtEl>
                                          <p:sndTgt r:embed="rId7" name="Check mark.wav"/>
                                        </p:tgtEl>
                                      </p:cMediaNode>
                                    </p:audio>
                                  </p:subTnLst>
                                </p:cTn>
                              </p:par>
                              <p:par>
                                <p:cTn id="60" presetID="1" presetClass="emph" presetSubtype="2" fill="hold" nodeType="withEffect">
                                  <p:stCondLst>
                                    <p:cond delay="1000"/>
                                  </p:stCondLst>
                                  <p:childTnLst>
                                    <p:animClr clrSpc="rgb" dir="cw">
                                      <p:cBhvr>
                                        <p:cTn id="61" dur="250" fill="hold"/>
                                        <p:tgtEl>
                                          <p:spTgt spid="14"/>
                                        </p:tgtEl>
                                        <p:attrNameLst>
                                          <p:attrName>fillcolor</p:attrName>
                                        </p:attrNameLst>
                                      </p:cBhvr>
                                      <p:to>
                                        <a:srgbClr val="00B050"/>
                                      </p:to>
                                    </p:animClr>
                                    <p:set>
                                      <p:cBhvr>
                                        <p:cTn id="62" dur="250" fill="hold"/>
                                        <p:tgtEl>
                                          <p:spTgt spid="14"/>
                                        </p:tgtEl>
                                        <p:attrNameLst>
                                          <p:attrName>fill.type</p:attrName>
                                        </p:attrNameLst>
                                      </p:cBhvr>
                                      <p:to>
                                        <p:strVal val="solid"/>
                                      </p:to>
                                    </p:set>
                                    <p:set>
                                      <p:cBhvr>
                                        <p:cTn id="63"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64" restart="whenNotActive" fill="hold" evtFilter="cancelBubble" nodeType="interactiveSeq">
                <p:stCondLst>
                  <p:cond evt="onClick" delay="0">
                    <p:tgtEl>
                      <p:spTgt spid="15"/>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250" fill="hold"/>
                                        <p:tgtEl>
                                          <p:spTgt spid="15"/>
                                        </p:tgtEl>
                                        <p:attrNameLst>
                                          <p:attrName>fillcolor</p:attrName>
                                        </p:attrNameLst>
                                      </p:cBhvr>
                                      <p:to>
                                        <a:srgbClr val="FFF2CC"/>
                                      </p:to>
                                    </p:animClr>
                                    <p:set>
                                      <p:cBhvr>
                                        <p:cTn id="69" dur="250" fill="hold"/>
                                        <p:tgtEl>
                                          <p:spTgt spid="15"/>
                                        </p:tgtEl>
                                        <p:attrNameLst>
                                          <p:attrName>fill.type</p:attrName>
                                        </p:attrNameLst>
                                      </p:cBhvr>
                                      <p:to>
                                        <p:strVal val="solid"/>
                                      </p:to>
                                    </p:set>
                                    <p:set>
                                      <p:cBhvr>
                                        <p:cTn id="70" dur="250" fill="hold"/>
                                        <p:tgtEl>
                                          <p:spTgt spid="15"/>
                                        </p:tgtEl>
                                        <p:attrNameLst>
                                          <p:attrName>fill.on</p:attrName>
                                        </p:attrNameLst>
                                      </p:cBhvr>
                                      <p:to>
                                        <p:strVal val="true"/>
                                      </p:to>
                                    </p:set>
                                  </p:childTnLst>
                                  <p:subTnLst>
                                    <p:audio>
                                      <p:cMediaNode>
                                        <p:cTn display="0" masterRel="sameClick">
                                          <p:stCondLst>
                                            <p:cond evt="begin" delay="0">
                                              <p:tn val="67"/>
                                            </p:cond>
                                          </p:stCondLst>
                                          <p:endCondLst>
                                            <p:cond evt="onStopAudio" delay="0">
                                              <p:tgtEl>
                                                <p:sldTgt/>
                                              </p:tgtEl>
                                            </p:cond>
                                          </p:endCondLst>
                                        </p:cTn>
                                        <p:tgtEl>
                                          <p:sndTgt r:embed="rId5" name="click.wav"/>
                                        </p:tgtEl>
                                      </p:cMediaNode>
                                    </p:audio>
                                  </p:subTnLst>
                                </p:cTn>
                              </p:par>
                              <p:par>
                                <p:cTn id="71" presetID="23" presetClass="entr" presetSubtype="32" fill="hold" nodeType="withEffect">
                                  <p:stCondLst>
                                    <p:cond delay="1000"/>
                                  </p:stCondLst>
                                  <p:childTnLst>
                                    <p:set>
                                      <p:cBhvr>
                                        <p:cTn id="72" dur="1" fill="hold">
                                          <p:stCondLst>
                                            <p:cond delay="0"/>
                                          </p:stCondLst>
                                        </p:cTn>
                                        <p:tgtEl>
                                          <p:spTgt spid="18"/>
                                        </p:tgtEl>
                                        <p:attrNameLst>
                                          <p:attrName>style.visibility</p:attrName>
                                        </p:attrNameLst>
                                      </p:cBhvr>
                                      <p:to>
                                        <p:strVal val="visible"/>
                                      </p:to>
                                    </p:set>
                                    <p:anim calcmode="lin" valueType="num">
                                      <p:cBhvr>
                                        <p:cTn id="73" dur="250" fill="hold"/>
                                        <p:tgtEl>
                                          <p:spTgt spid="18"/>
                                        </p:tgtEl>
                                        <p:attrNameLst>
                                          <p:attrName>ppt_w</p:attrName>
                                        </p:attrNameLst>
                                      </p:cBhvr>
                                      <p:tavLst>
                                        <p:tav tm="0">
                                          <p:val>
                                            <p:strVal val="4*#ppt_w"/>
                                          </p:val>
                                        </p:tav>
                                        <p:tav tm="100000">
                                          <p:val>
                                            <p:strVal val="#ppt_w"/>
                                          </p:val>
                                        </p:tav>
                                      </p:tavLst>
                                    </p:anim>
                                    <p:anim calcmode="lin" valueType="num">
                                      <p:cBhvr>
                                        <p:cTn id="74"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1"/>
                                            </p:cond>
                                          </p:stCondLst>
                                          <p:endCondLst>
                                            <p:cond evt="onStopAudio" delay="0">
                                              <p:tgtEl>
                                                <p:sldTgt/>
                                              </p:tgtEl>
                                            </p:cond>
                                          </p:endCondLst>
                                        </p:cTn>
                                        <p:tgtEl>
                                          <p:sndTgt r:embed="rId6" name="Wrong Buzzer.wav"/>
                                        </p:tgtEl>
                                      </p:cMediaNode>
                                    </p:audio>
                                  </p:subTnLst>
                                </p:cTn>
                              </p:par>
                              <p:par>
                                <p:cTn id="75" presetID="1" presetClass="emph" presetSubtype="2" fill="hold" nodeType="withEffect">
                                  <p:stCondLst>
                                    <p:cond delay="1000"/>
                                  </p:stCondLst>
                                  <p:childTnLst>
                                    <p:animClr clrSpc="rgb" dir="cw">
                                      <p:cBhvr>
                                        <p:cTn id="76" dur="250" fill="hold"/>
                                        <p:tgtEl>
                                          <p:spTgt spid="15"/>
                                        </p:tgtEl>
                                        <p:attrNameLst>
                                          <p:attrName>fillcolor</p:attrName>
                                        </p:attrNameLst>
                                      </p:cBhvr>
                                      <p:to>
                                        <a:srgbClr val="FFFF00"/>
                                      </p:to>
                                    </p:animClr>
                                    <p:set>
                                      <p:cBhvr>
                                        <p:cTn id="77" dur="250" fill="hold"/>
                                        <p:tgtEl>
                                          <p:spTgt spid="15"/>
                                        </p:tgtEl>
                                        <p:attrNameLst>
                                          <p:attrName>fill.type</p:attrName>
                                        </p:attrNameLst>
                                      </p:cBhvr>
                                      <p:to>
                                        <p:strVal val="solid"/>
                                      </p:to>
                                    </p:set>
                                    <p:set>
                                      <p:cBhvr>
                                        <p:cTn id="78"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seq concurrent="1" nextAc="seek">
              <p:cTn id="79" restart="whenNotActive" fill="hold" evtFilter="cancelBubble" nodeType="interactiveSeq">
                <p:stCondLst>
                  <p:cond evt="onClick" delay="0">
                    <p:tgtEl>
                      <p:spTgt spid="16"/>
                    </p:tgtEl>
                  </p:cond>
                </p:stCondLst>
                <p:endSync evt="end" delay="0">
                  <p:rtn val="all"/>
                </p:endSync>
                <p:childTnLst>
                  <p:par>
                    <p:cTn id="80" fill="hold">
                      <p:stCondLst>
                        <p:cond delay="0"/>
                      </p:stCondLst>
                      <p:childTnLst>
                        <p:par>
                          <p:cTn id="81" fill="hold">
                            <p:stCondLst>
                              <p:cond delay="0"/>
                            </p:stCondLst>
                            <p:childTnLst>
                              <p:par>
                                <p:cTn id="82" presetID="1" presetClass="emph" presetSubtype="2" fill="hold" nodeType="clickEffect">
                                  <p:stCondLst>
                                    <p:cond delay="0"/>
                                  </p:stCondLst>
                                  <p:childTnLst>
                                    <p:animClr clrSpc="rgb" dir="cw">
                                      <p:cBhvr>
                                        <p:cTn id="83" dur="250" fill="hold"/>
                                        <p:tgtEl>
                                          <p:spTgt spid="16"/>
                                        </p:tgtEl>
                                        <p:attrNameLst>
                                          <p:attrName>fillcolor</p:attrName>
                                        </p:attrNameLst>
                                      </p:cBhvr>
                                      <p:to>
                                        <a:srgbClr val="FFF2CC"/>
                                      </p:to>
                                    </p:animClr>
                                    <p:set>
                                      <p:cBhvr>
                                        <p:cTn id="84" dur="250" fill="hold"/>
                                        <p:tgtEl>
                                          <p:spTgt spid="16"/>
                                        </p:tgtEl>
                                        <p:attrNameLst>
                                          <p:attrName>fill.type</p:attrName>
                                        </p:attrNameLst>
                                      </p:cBhvr>
                                      <p:to>
                                        <p:strVal val="solid"/>
                                      </p:to>
                                    </p:set>
                                    <p:set>
                                      <p:cBhvr>
                                        <p:cTn id="85" dur="250" fill="hold"/>
                                        <p:tgtEl>
                                          <p:spTgt spid="16"/>
                                        </p:tgtEl>
                                        <p:attrNameLst>
                                          <p:attrName>fill.on</p:attrName>
                                        </p:attrNameLst>
                                      </p:cBhvr>
                                      <p:to>
                                        <p:strVal val="true"/>
                                      </p:to>
                                    </p:set>
                                  </p:childTnLst>
                                  <p:subTnLst>
                                    <p:audio>
                                      <p:cMediaNode>
                                        <p:cTn display="0" masterRel="sameClick">
                                          <p:stCondLst>
                                            <p:cond evt="begin" delay="0">
                                              <p:tn val="82"/>
                                            </p:cond>
                                          </p:stCondLst>
                                          <p:endCondLst>
                                            <p:cond evt="onStopAudio" delay="0">
                                              <p:tgtEl>
                                                <p:sldTgt/>
                                              </p:tgtEl>
                                            </p:cond>
                                          </p:endCondLst>
                                        </p:cTn>
                                        <p:tgtEl>
                                          <p:sndTgt r:embed="rId5" name="click.wav"/>
                                        </p:tgtEl>
                                      </p:cMediaNode>
                                    </p:audio>
                                  </p:subTnLst>
                                </p:cTn>
                              </p:par>
                              <p:par>
                                <p:cTn id="86" presetID="23" presetClass="entr" presetSubtype="32" fill="hold" nodeType="withEffect">
                                  <p:stCondLst>
                                    <p:cond delay="1000"/>
                                  </p:stCondLst>
                                  <p:childTnLst>
                                    <p:set>
                                      <p:cBhvr>
                                        <p:cTn id="87" dur="1" fill="hold">
                                          <p:stCondLst>
                                            <p:cond delay="0"/>
                                          </p:stCondLst>
                                        </p:cTn>
                                        <p:tgtEl>
                                          <p:spTgt spid="19"/>
                                        </p:tgtEl>
                                        <p:attrNameLst>
                                          <p:attrName>style.visibility</p:attrName>
                                        </p:attrNameLst>
                                      </p:cBhvr>
                                      <p:to>
                                        <p:strVal val="visible"/>
                                      </p:to>
                                    </p:set>
                                    <p:anim calcmode="lin" valueType="num">
                                      <p:cBhvr>
                                        <p:cTn id="88" dur="250" fill="hold"/>
                                        <p:tgtEl>
                                          <p:spTgt spid="19"/>
                                        </p:tgtEl>
                                        <p:attrNameLst>
                                          <p:attrName>ppt_w</p:attrName>
                                        </p:attrNameLst>
                                      </p:cBhvr>
                                      <p:tavLst>
                                        <p:tav tm="0">
                                          <p:val>
                                            <p:strVal val="4*#ppt_w"/>
                                          </p:val>
                                        </p:tav>
                                        <p:tav tm="100000">
                                          <p:val>
                                            <p:strVal val="#ppt_w"/>
                                          </p:val>
                                        </p:tav>
                                      </p:tavLst>
                                    </p:anim>
                                    <p:anim calcmode="lin" valueType="num">
                                      <p:cBhvr>
                                        <p:cTn id="89"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6"/>
                                            </p:cond>
                                          </p:stCondLst>
                                          <p:endCondLst>
                                            <p:cond evt="onStopAudio" delay="0">
                                              <p:tgtEl>
                                                <p:sldTgt/>
                                              </p:tgtEl>
                                            </p:cond>
                                          </p:endCondLst>
                                        </p:cTn>
                                        <p:tgtEl>
                                          <p:sndTgt r:embed="rId6" name="Wrong Buzzer.wav"/>
                                        </p:tgtEl>
                                      </p:cMediaNode>
                                    </p:audio>
                                  </p:subTnLst>
                                </p:cTn>
                              </p:par>
                              <p:par>
                                <p:cTn id="90" presetID="1" presetClass="emph" presetSubtype="2" fill="hold" nodeType="withEffect">
                                  <p:stCondLst>
                                    <p:cond delay="1000"/>
                                  </p:stCondLst>
                                  <p:childTnLst>
                                    <p:animClr clrSpc="rgb" dir="cw">
                                      <p:cBhvr>
                                        <p:cTn id="91" dur="250" fill="hold"/>
                                        <p:tgtEl>
                                          <p:spTgt spid="16"/>
                                        </p:tgtEl>
                                        <p:attrNameLst>
                                          <p:attrName>fillcolor</p:attrName>
                                        </p:attrNameLst>
                                      </p:cBhvr>
                                      <p:to>
                                        <a:srgbClr val="FFFF00"/>
                                      </p:to>
                                    </p:animClr>
                                    <p:set>
                                      <p:cBhvr>
                                        <p:cTn id="92" dur="250" fill="hold"/>
                                        <p:tgtEl>
                                          <p:spTgt spid="16"/>
                                        </p:tgtEl>
                                        <p:attrNameLst>
                                          <p:attrName>fill.type</p:attrName>
                                        </p:attrNameLst>
                                      </p:cBhvr>
                                      <p:to>
                                        <p:strVal val="solid"/>
                                      </p:to>
                                    </p:set>
                                    <p:set>
                                      <p:cBhvr>
                                        <p:cTn id="93" dur="250" fill="hold"/>
                                        <p:tgtEl>
                                          <p:spTgt spid="16"/>
                                        </p:tgtEl>
                                        <p:attrNameLst>
                                          <p:attrName>fill.on</p:attrName>
                                        </p:attrNameLst>
                                      </p:cBhvr>
                                      <p:to>
                                        <p:strVal val="true"/>
                                      </p:to>
                                    </p:set>
                                  </p:childTnLst>
                                </p:cTn>
                              </p:par>
                            </p:childTnLst>
                          </p:cTn>
                        </p:par>
                      </p:childTnLst>
                    </p:cTn>
                  </p:par>
                </p:childTnLst>
              </p:cTn>
              <p:nextCondLst>
                <p:cond evt="onClick" delay="0">
                  <p:tgtEl>
                    <p:spTgt spid="16"/>
                  </p:tgtEl>
                </p:cond>
              </p:nextCondLst>
            </p:seq>
          </p:childTnLst>
        </p:cTn>
      </p:par>
    </p:tnLst>
    <p:bldLst>
      <p:bldP spid="13" grpId="0" animBg="1"/>
      <p:bldP spid="14" grpId="0" animBg="1"/>
      <p:bldP spid="15" grpId="0" animBg="1"/>
      <p:bldP spid="16"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1">
          <a:blip r:embed="rId8">
            <a:alphaModFix amt="75000"/>
            <a:lum/>
          </a:blip>
          <a:srcRect/>
          <a:stretch>
            <a:fillRect/>
          </a:stretch>
        </a:blipFill>
        <a:effectLst/>
      </p:bgPr>
    </p:bg>
    <p:spTree>
      <p:nvGrpSpPr>
        <p:cNvPr id="1" name=""/>
        <p:cNvGrpSpPr/>
        <p:nvPr/>
      </p:nvGrpSpPr>
      <p:grpSpPr>
        <a:xfrm>
          <a:off x="0" y="0"/>
          <a:ext cx="0" cy="0"/>
          <a:chOff x="0" y="0"/>
          <a:chExt cx="0" cy="0"/>
        </a:xfrm>
      </p:grpSpPr>
      <p:grpSp>
        <p:nvGrpSpPr>
          <p:cNvPr id="6" name="Group 5"/>
          <p:cNvGrpSpPr/>
          <p:nvPr/>
        </p:nvGrpSpPr>
        <p:grpSpPr>
          <a:xfrm>
            <a:off x="1041400" y="457199"/>
            <a:ext cx="10160000" cy="2274985"/>
            <a:chOff x="1041400" y="457200"/>
            <a:chExt cx="10160000" cy="1879600"/>
          </a:xfrm>
        </p:grpSpPr>
        <p:sp>
          <p:nvSpPr>
            <p:cNvPr id="2" name="Rounded Rectangle 1"/>
            <p:cNvSpPr/>
            <p:nvPr/>
          </p:nvSpPr>
          <p:spPr>
            <a:xfrm>
              <a:off x="1041400" y="457200"/>
              <a:ext cx="10160000" cy="1879600"/>
            </a:xfrm>
            <a:prstGeom prst="roundRect">
              <a:avLst/>
            </a:prstGeom>
            <a:solidFill>
              <a:schemeClr val="bg1"/>
            </a:solidFill>
            <a:ln w="38100">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p:cNvPicPr>
              <a:picLocks noChangeAspect="1"/>
            </p:cNvPicPr>
            <p:nvPr/>
          </p:nvPicPr>
          <p:blipFill>
            <a:blip r:embed="rId9">
              <a:extLst>
                <a:ext uri="{28A0092B-C50C-407E-A947-70E740481C1C}">
                  <a14:useLocalDpi xmlns:a14="http://schemas.microsoft.com/office/drawing/2010/main" val="0"/>
                </a:ext>
              </a:extLst>
            </a:blip>
            <a:srcRect/>
            <a:stretch/>
          </p:blipFill>
          <p:spPr>
            <a:xfrm flipH="1">
              <a:off x="1189979" y="457200"/>
              <a:ext cx="3582487" cy="1879600"/>
            </a:xfrm>
            <a:prstGeom prst="rect">
              <a:avLst/>
            </a:prstGeom>
          </p:spPr>
        </p:pic>
      </p:grpSp>
      <p:sp>
        <p:nvSpPr>
          <p:cNvPr id="22" name="Rectangle 21">
            <a:extLst>
              <a:ext uri="{FF2B5EF4-FFF2-40B4-BE49-F238E27FC236}">
                <a16:creationId xmlns:a16="http://schemas.microsoft.com/office/drawing/2014/main" id="{68CCCB1E-5D6D-4B1D-94ED-906BCD4A2D0C}"/>
              </a:ext>
            </a:extLst>
          </p:cNvPr>
          <p:cNvSpPr/>
          <p:nvPr/>
        </p:nvSpPr>
        <p:spPr>
          <a:xfrm>
            <a:off x="3844941" y="768482"/>
            <a:ext cx="7168987" cy="1620570"/>
          </a:xfrm>
          <a:prstGeom prst="rect">
            <a:avLst/>
          </a:prstGeom>
          <a:no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Câu 3: “Kiến nghĩa bất vi” được Lục Vân Tiên nhắc đến là gì?</a:t>
            </a:r>
            <a:endParaRPr kumimoji="0" lang="en-SG" sz="4400" b="1"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pic>
        <p:nvPicPr>
          <p:cNvPr id="40" name="Am-thanh-lam-phep-bang-cay-dua-than-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36600" y="-787986"/>
            <a:ext cx="609600" cy="609600"/>
          </a:xfrm>
          <a:prstGeom prst="rect">
            <a:avLst/>
          </a:prstGeom>
        </p:spPr>
      </p:pic>
      <p:sp>
        <p:nvSpPr>
          <p:cNvPr id="13" name="Rectangle 12">
            <a:extLst>
              <a:ext uri="{FF2B5EF4-FFF2-40B4-BE49-F238E27FC236}">
                <a16:creationId xmlns:a16="http://schemas.microsoft.com/office/drawing/2014/main" id="{0E574659-2B0F-707E-7EFB-A72A2951324E}"/>
              </a:ext>
            </a:extLst>
          </p:cNvPr>
          <p:cNvSpPr/>
          <p:nvPr/>
        </p:nvSpPr>
        <p:spPr>
          <a:xfrm>
            <a:off x="378655" y="2919070"/>
            <a:ext cx="5579357" cy="131822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A.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Thấy việc bất bình thì phải ra tay cứu giúp.</a:t>
            </a:r>
            <a:endParaRPr kumimoji="0" lang="en-SG"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SG"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4" name="Rectangle 13">
            <a:extLst>
              <a:ext uri="{FF2B5EF4-FFF2-40B4-BE49-F238E27FC236}">
                <a16:creationId xmlns:a16="http://schemas.microsoft.com/office/drawing/2014/main" id="{3B987931-2A2C-3E65-C2A1-21D483F73958}"/>
              </a:ext>
            </a:extLst>
          </p:cNvPr>
          <p:cNvSpPr/>
          <p:nvPr/>
        </p:nvSpPr>
        <p:spPr>
          <a:xfrm>
            <a:off x="6350510" y="2919070"/>
            <a:ext cx="5688268" cy="132538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B.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Thấy việc nghĩa mà không làm thì không phải là người anh hùng</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5" name="Rectangle 14">
            <a:extLst>
              <a:ext uri="{FF2B5EF4-FFF2-40B4-BE49-F238E27FC236}">
                <a16:creationId xmlns:a16="http://schemas.microsoft.com/office/drawing/2014/main" id="{97A2C7C1-7E7E-2C39-E16C-7B62CEE893AC}"/>
              </a:ext>
            </a:extLst>
          </p:cNvPr>
          <p:cNvSpPr/>
          <p:nvPr/>
        </p:nvSpPr>
        <p:spPr>
          <a:xfrm>
            <a:off x="333491" y="4671972"/>
            <a:ext cx="5579356" cy="122599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C.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Thấy việc nguy hiểm thì không nên tham dự để tránh hậu họa.</a:t>
            </a:r>
            <a:endPar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endParaRPr>
          </a:p>
        </p:txBody>
      </p:sp>
      <p:sp>
        <p:nvSpPr>
          <p:cNvPr id="16" name="Rectangle 15">
            <a:extLst>
              <a:ext uri="{FF2B5EF4-FFF2-40B4-BE49-F238E27FC236}">
                <a16:creationId xmlns:a16="http://schemas.microsoft.com/office/drawing/2014/main" id="{8F33F147-8527-18FC-B542-4BE8500DBE86}"/>
              </a:ext>
            </a:extLst>
          </p:cNvPr>
          <p:cNvSpPr/>
          <p:nvPr/>
        </p:nvSpPr>
        <p:spPr>
          <a:xfrm>
            <a:off x="6394875" y="4670613"/>
            <a:ext cx="5688268" cy="122599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rPr>
              <a:t>D.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Thấy việc nguy hiểm thì không nên ra tay tránh tổn hại đến thân mình.</a:t>
            </a:r>
            <a:endParaRPr kumimoji="0" lang="en-SG"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7" name="Picture 16">
            <a:extLst>
              <a:ext uri="{FF2B5EF4-FFF2-40B4-BE49-F238E27FC236}">
                <a16:creationId xmlns:a16="http://schemas.microsoft.com/office/drawing/2014/main" id="{18C3300C-86B3-0F1D-6831-6212F19D1B7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107125" y="3034245"/>
            <a:ext cx="805723" cy="708059"/>
          </a:xfrm>
          <a:prstGeom prst="rect">
            <a:avLst/>
          </a:prstGeom>
        </p:spPr>
      </p:pic>
      <p:pic>
        <p:nvPicPr>
          <p:cNvPr id="18" name="Picture 17">
            <a:extLst>
              <a:ext uri="{FF2B5EF4-FFF2-40B4-BE49-F238E27FC236}">
                <a16:creationId xmlns:a16="http://schemas.microsoft.com/office/drawing/2014/main" id="{E7D1F3DE-6226-A25A-FFC3-7EEEBEA24B86}"/>
              </a:ext>
            </a:extLst>
          </p:cNvPr>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68619" y="4720043"/>
            <a:ext cx="804536" cy="704088"/>
          </a:xfrm>
          <a:prstGeom prst="rect">
            <a:avLst/>
          </a:prstGeom>
        </p:spPr>
      </p:pic>
      <p:pic>
        <p:nvPicPr>
          <p:cNvPr id="19" name="Picture 18">
            <a:extLst>
              <a:ext uri="{FF2B5EF4-FFF2-40B4-BE49-F238E27FC236}">
                <a16:creationId xmlns:a16="http://schemas.microsoft.com/office/drawing/2014/main" id="{66CB3439-D5AC-EA78-6F83-E5E68D8D8AC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141949" y="4716934"/>
            <a:ext cx="804743" cy="707197"/>
          </a:xfrm>
          <a:prstGeom prst="rect">
            <a:avLst/>
          </a:prstGeom>
        </p:spPr>
      </p:pic>
      <p:pic>
        <p:nvPicPr>
          <p:cNvPr id="20" name="Picture 19">
            <a:extLst>
              <a:ext uri="{FF2B5EF4-FFF2-40B4-BE49-F238E27FC236}">
                <a16:creationId xmlns:a16="http://schemas.microsoft.com/office/drawing/2014/main" id="{DB466B3D-C65B-B6C8-17C2-B6F4C1C1D27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09185" y="3085921"/>
            <a:ext cx="804743" cy="643793"/>
          </a:xfrm>
          <a:prstGeom prst="rect">
            <a:avLst/>
          </a:prstGeom>
        </p:spPr>
      </p:pic>
    </p:spTree>
    <p:extLst>
      <p:ext uri="{BB962C8B-B14F-4D97-AF65-F5344CB8AC3E}">
        <p14:creationId xmlns:p14="http://schemas.microsoft.com/office/powerpoint/2010/main" val="340264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xEl>
                                              <p:pRg st="0" end="0"/>
                                            </p:txEl>
                                          </p:spTgt>
                                        </p:tgtEl>
                                        <p:attrNameLst>
                                          <p:attrName>style.visibility</p:attrName>
                                        </p:attrNameLst>
                                      </p:cBhvr>
                                      <p:to>
                                        <p:strVal val="visible"/>
                                      </p:to>
                                    </p:set>
                                    <p:animEffect transition="in" filter="barn(inVertical)">
                                      <p:cBhvr>
                                        <p:cTn id="12" dur="500"/>
                                        <p:tgtEl>
                                          <p:spTgt spid="22">
                                            <p:txEl>
                                              <p:pRg st="0" end="0"/>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4" name="chimes.wav"/>
                                        </p:tgtEl>
                                      </p:cMediaNode>
                                    </p:audio>
                                  </p:subTnLst>
                                </p:cTn>
                              </p:par>
                              <p:par>
                                <p:cTn id="13" presetID="42" presetClass="entr" presetSubtype="0" fill="hold" grpId="0" nodeType="withEffect">
                                  <p:stCondLst>
                                    <p:cond delay="50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anim calcmode="lin" valueType="num">
                                      <p:cBhvr>
                                        <p:cTn id="16" dur="500" fill="hold"/>
                                        <p:tgtEl>
                                          <p:spTgt spid="13"/>
                                        </p:tgtEl>
                                        <p:attrNameLst>
                                          <p:attrName>ppt_x</p:attrName>
                                        </p:attrNameLst>
                                      </p:cBhvr>
                                      <p:tavLst>
                                        <p:tav tm="0">
                                          <p:val>
                                            <p:strVal val="#ppt_x"/>
                                          </p:val>
                                        </p:tav>
                                        <p:tav tm="100000">
                                          <p:val>
                                            <p:strVal val="#ppt_x"/>
                                          </p:val>
                                        </p:tav>
                                      </p:tavLst>
                                    </p:anim>
                                    <p:anim calcmode="lin" valueType="num">
                                      <p:cBhvr>
                                        <p:cTn id="17" dur="500" fill="hold"/>
                                        <p:tgtEl>
                                          <p:spTgt spid="13"/>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100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anim calcmode="lin" valueType="num">
                                      <p:cBhvr>
                                        <p:cTn id="21" dur="500" fill="hold"/>
                                        <p:tgtEl>
                                          <p:spTgt spid="14"/>
                                        </p:tgtEl>
                                        <p:attrNameLst>
                                          <p:attrName>ppt_x</p:attrName>
                                        </p:attrNameLst>
                                      </p:cBhvr>
                                      <p:tavLst>
                                        <p:tav tm="0">
                                          <p:val>
                                            <p:strVal val="#ppt_x"/>
                                          </p:val>
                                        </p:tav>
                                        <p:tav tm="100000">
                                          <p:val>
                                            <p:strVal val="#ppt_x"/>
                                          </p:val>
                                        </p:tav>
                                      </p:tavLst>
                                    </p:anim>
                                    <p:anim calcmode="lin" valueType="num">
                                      <p:cBhvr>
                                        <p:cTn id="22" dur="500" fill="hold"/>
                                        <p:tgtEl>
                                          <p:spTgt spid="14"/>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150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anim calcmode="lin" valueType="num">
                                      <p:cBhvr>
                                        <p:cTn id="26" dur="500" fill="hold"/>
                                        <p:tgtEl>
                                          <p:spTgt spid="15"/>
                                        </p:tgtEl>
                                        <p:attrNameLst>
                                          <p:attrName>ppt_x</p:attrName>
                                        </p:attrNameLst>
                                      </p:cBhvr>
                                      <p:tavLst>
                                        <p:tav tm="0">
                                          <p:val>
                                            <p:strVal val="#ppt_x"/>
                                          </p:val>
                                        </p:tav>
                                        <p:tav tm="100000">
                                          <p:val>
                                            <p:strVal val="#ppt_x"/>
                                          </p:val>
                                        </p:tav>
                                      </p:tavLst>
                                    </p:anim>
                                    <p:anim calcmode="lin" valueType="num">
                                      <p:cBhvr>
                                        <p:cTn id="27" dur="500" fill="hold"/>
                                        <p:tgtEl>
                                          <p:spTgt spid="15"/>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200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500"/>
                                        <p:tgtEl>
                                          <p:spTgt spid="16"/>
                                        </p:tgtEl>
                                      </p:cBhvr>
                                    </p:animEffect>
                                    <p:anim calcmode="lin" valueType="num">
                                      <p:cBhvr>
                                        <p:cTn id="31" dur="500" fill="hold"/>
                                        <p:tgtEl>
                                          <p:spTgt spid="16"/>
                                        </p:tgtEl>
                                        <p:attrNameLst>
                                          <p:attrName>ppt_x</p:attrName>
                                        </p:attrNameLst>
                                      </p:cBhvr>
                                      <p:tavLst>
                                        <p:tav tm="0">
                                          <p:val>
                                            <p:strVal val="#ppt_x"/>
                                          </p:val>
                                        </p:tav>
                                        <p:tav tm="100000">
                                          <p:val>
                                            <p:strVal val="#ppt_x"/>
                                          </p:val>
                                        </p:tav>
                                      </p:tavLst>
                                    </p:anim>
                                    <p:anim calcmode="lin" valueType="num">
                                      <p:cBhvr>
                                        <p:cTn id="32" dur="5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40"/>
                </p:tgtEl>
              </p:cMediaNode>
            </p:audio>
            <p:seq concurrent="1" nextAc="seek">
              <p:cTn id="34" restart="whenNotActive" fill="hold" evtFilter="cancelBubble" nodeType="interactiveSeq">
                <p:stCondLst>
                  <p:cond evt="onClick" delay="0">
                    <p:tgtEl>
                      <p:spTgt spid="13"/>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50" fill="hold"/>
                                        <p:tgtEl>
                                          <p:spTgt spid="13"/>
                                        </p:tgtEl>
                                        <p:attrNameLst>
                                          <p:attrName>fillcolor</p:attrName>
                                        </p:attrNameLst>
                                      </p:cBhvr>
                                      <p:to>
                                        <a:srgbClr val="FFF2CC"/>
                                      </p:to>
                                    </p:animClr>
                                    <p:set>
                                      <p:cBhvr>
                                        <p:cTn id="39" dur="250" fill="hold"/>
                                        <p:tgtEl>
                                          <p:spTgt spid="13"/>
                                        </p:tgtEl>
                                        <p:attrNameLst>
                                          <p:attrName>fill.type</p:attrName>
                                        </p:attrNameLst>
                                      </p:cBhvr>
                                      <p:to>
                                        <p:strVal val="solid"/>
                                      </p:to>
                                    </p:set>
                                    <p:set>
                                      <p:cBhvr>
                                        <p:cTn id="40" dur="250" fill="hold"/>
                                        <p:tgtEl>
                                          <p:spTgt spid="13"/>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5" name="click.wav"/>
                                        </p:tgtEl>
                                      </p:cMediaNode>
                                    </p:audio>
                                  </p:subTnLst>
                                </p:cTn>
                              </p:par>
                              <p:par>
                                <p:cTn id="41" presetID="23" presetClass="entr" presetSubtype="32" fill="hold" nodeType="withEffect">
                                  <p:stCondLst>
                                    <p:cond delay="1000"/>
                                  </p:stCondLst>
                                  <p:childTnLst>
                                    <p:set>
                                      <p:cBhvr>
                                        <p:cTn id="42" dur="1" fill="hold">
                                          <p:stCondLst>
                                            <p:cond delay="0"/>
                                          </p:stCondLst>
                                        </p:cTn>
                                        <p:tgtEl>
                                          <p:spTgt spid="17"/>
                                        </p:tgtEl>
                                        <p:attrNameLst>
                                          <p:attrName>style.visibility</p:attrName>
                                        </p:attrNameLst>
                                      </p:cBhvr>
                                      <p:to>
                                        <p:strVal val="visible"/>
                                      </p:to>
                                    </p:set>
                                    <p:anim calcmode="lin" valueType="num">
                                      <p:cBhvr>
                                        <p:cTn id="43" dur="250" fill="hold"/>
                                        <p:tgtEl>
                                          <p:spTgt spid="17"/>
                                        </p:tgtEl>
                                        <p:attrNameLst>
                                          <p:attrName>ppt_w</p:attrName>
                                        </p:attrNameLst>
                                      </p:cBhvr>
                                      <p:tavLst>
                                        <p:tav tm="0">
                                          <p:val>
                                            <p:strVal val="4*#ppt_w"/>
                                          </p:val>
                                        </p:tav>
                                        <p:tav tm="100000">
                                          <p:val>
                                            <p:strVal val="#ppt_w"/>
                                          </p:val>
                                        </p:tav>
                                      </p:tavLst>
                                    </p:anim>
                                    <p:anim calcmode="lin" valueType="num">
                                      <p:cBhvr>
                                        <p:cTn id="44"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6" name="Wrong Buzzer.wav"/>
                                        </p:tgtEl>
                                      </p:cMediaNode>
                                    </p:audio>
                                  </p:subTnLst>
                                </p:cTn>
                              </p:par>
                              <p:par>
                                <p:cTn id="45" presetID="1" presetClass="emph" presetSubtype="2" fill="hold" nodeType="withEffect">
                                  <p:stCondLst>
                                    <p:cond delay="1000"/>
                                  </p:stCondLst>
                                  <p:childTnLst>
                                    <p:animClr clrSpc="rgb" dir="cw">
                                      <p:cBhvr>
                                        <p:cTn id="46" dur="250" fill="hold"/>
                                        <p:tgtEl>
                                          <p:spTgt spid="13"/>
                                        </p:tgtEl>
                                        <p:attrNameLst>
                                          <p:attrName>fillcolor</p:attrName>
                                        </p:attrNameLst>
                                      </p:cBhvr>
                                      <p:to>
                                        <a:srgbClr val="FFFF00"/>
                                      </p:to>
                                    </p:animClr>
                                    <p:set>
                                      <p:cBhvr>
                                        <p:cTn id="47" dur="250" fill="hold"/>
                                        <p:tgtEl>
                                          <p:spTgt spid="13"/>
                                        </p:tgtEl>
                                        <p:attrNameLst>
                                          <p:attrName>fill.type</p:attrName>
                                        </p:attrNameLst>
                                      </p:cBhvr>
                                      <p:to>
                                        <p:strVal val="solid"/>
                                      </p:to>
                                    </p:set>
                                    <p:set>
                                      <p:cBhvr>
                                        <p:cTn id="48"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49" restart="whenNotActive" fill="hold" evtFilter="cancelBubble" nodeType="interactiveSeq">
                <p:stCondLst>
                  <p:cond evt="onClick" delay="0">
                    <p:tgtEl>
                      <p:spTgt spid="14"/>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250" fill="hold"/>
                                        <p:tgtEl>
                                          <p:spTgt spid="14"/>
                                        </p:tgtEl>
                                        <p:attrNameLst>
                                          <p:attrName>fillcolor</p:attrName>
                                        </p:attrNameLst>
                                      </p:cBhvr>
                                      <p:to>
                                        <a:srgbClr val="FFF2CC"/>
                                      </p:to>
                                    </p:animClr>
                                    <p:set>
                                      <p:cBhvr>
                                        <p:cTn id="54" dur="250" fill="hold"/>
                                        <p:tgtEl>
                                          <p:spTgt spid="14"/>
                                        </p:tgtEl>
                                        <p:attrNameLst>
                                          <p:attrName>fill.type</p:attrName>
                                        </p:attrNameLst>
                                      </p:cBhvr>
                                      <p:to>
                                        <p:strVal val="solid"/>
                                      </p:to>
                                    </p:set>
                                    <p:set>
                                      <p:cBhvr>
                                        <p:cTn id="55" dur="250" fill="hold"/>
                                        <p:tgtEl>
                                          <p:spTgt spid="14"/>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5" name="click.wav"/>
                                        </p:tgtEl>
                                      </p:cMediaNode>
                                    </p:audio>
                                  </p:subTnLst>
                                </p:cTn>
                              </p:par>
                              <p:par>
                                <p:cTn id="56" presetID="23" presetClass="entr" presetSubtype="32" fill="hold" nodeType="withEffect">
                                  <p:stCondLst>
                                    <p:cond delay="1000"/>
                                  </p:stCondLst>
                                  <p:childTnLst>
                                    <p:set>
                                      <p:cBhvr>
                                        <p:cTn id="57" dur="1" fill="hold">
                                          <p:stCondLst>
                                            <p:cond delay="0"/>
                                          </p:stCondLst>
                                        </p:cTn>
                                        <p:tgtEl>
                                          <p:spTgt spid="20"/>
                                        </p:tgtEl>
                                        <p:attrNameLst>
                                          <p:attrName>style.visibility</p:attrName>
                                        </p:attrNameLst>
                                      </p:cBhvr>
                                      <p:to>
                                        <p:strVal val="visible"/>
                                      </p:to>
                                    </p:set>
                                    <p:anim calcmode="lin" valueType="num">
                                      <p:cBhvr>
                                        <p:cTn id="58" dur="250" fill="hold"/>
                                        <p:tgtEl>
                                          <p:spTgt spid="20"/>
                                        </p:tgtEl>
                                        <p:attrNameLst>
                                          <p:attrName>ppt_w</p:attrName>
                                        </p:attrNameLst>
                                      </p:cBhvr>
                                      <p:tavLst>
                                        <p:tav tm="0">
                                          <p:val>
                                            <p:strVal val="4*#ppt_w"/>
                                          </p:val>
                                        </p:tav>
                                        <p:tav tm="100000">
                                          <p:val>
                                            <p:strVal val="#ppt_w"/>
                                          </p:val>
                                        </p:tav>
                                      </p:tavLst>
                                    </p:anim>
                                    <p:anim calcmode="lin" valueType="num">
                                      <p:cBhvr>
                                        <p:cTn id="59" dur="25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6"/>
                                            </p:cond>
                                          </p:stCondLst>
                                          <p:endCondLst>
                                            <p:cond evt="onStopAudio" delay="0">
                                              <p:tgtEl>
                                                <p:sldTgt/>
                                              </p:tgtEl>
                                            </p:cond>
                                          </p:endCondLst>
                                        </p:cTn>
                                        <p:tgtEl>
                                          <p:sndTgt r:embed="rId7" name="Check mark.wav"/>
                                        </p:tgtEl>
                                      </p:cMediaNode>
                                    </p:audio>
                                  </p:subTnLst>
                                </p:cTn>
                              </p:par>
                              <p:par>
                                <p:cTn id="60" presetID="1" presetClass="emph" presetSubtype="2" fill="hold" nodeType="withEffect">
                                  <p:stCondLst>
                                    <p:cond delay="1000"/>
                                  </p:stCondLst>
                                  <p:childTnLst>
                                    <p:animClr clrSpc="rgb" dir="cw">
                                      <p:cBhvr>
                                        <p:cTn id="61" dur="250" fill="hold"/>
                                        <p:tgtEl>
                                          <p:spTgt spid="14"/>
                                        </p:tgtEl>
                                        <p:attrNameLst>
                                          <p:attrName>fillcolor</p:attrName>
                                        </p:attrNameLst>
                                      </p:cBhvr>
                                      <p:to>
                                        <a:srgbClr val="00B050"/>
                                      </p:to>
                                    </p:animClr>
                                    <p:set>
                                      <p:cBhvr>
                                        <p:cTn id="62" dur="250" fill="hold"/>
                                        <p:tgtEl>
                                          <p:spTgt spid="14"/>
                                        </p:tgtEl>
                                        <p:attrNameLst>
                                          <p:attrName>fill.type</p:attrName>
                                        </p:attrNameLst>
                                      </p:cBhvr>
                                      <p:to>
                                        <p:strVal val="solid"/>
                                      </p:to>
                                    </p:set>
                                    <p:set>
                                      <p:cBhvr>
                                        <p:cTn id="63"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64" restart="whenNotActive" fill="hold" evtFilter="cancelBubble" nodeType="interactiveSeq">
                <p:stCondLst>
                  <p:cond evt="onClick" delay="0">
                    <p:tgtEl>
                      <p:spTgt spid="15"/>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250" fill="hold"/>
                                        <p:tgtEl>
                                          <p:spTgt spid="15"/>
                                        </p:tgtEl>
                                        <p:attrNameLst>
                                          <p:attrName>fillcolor</p:attrName>
                                        </p:attrNameLst>
                                      </p:cBhvr>
                                      <p:to>
                                        <a:srgbClr val="FFF2CC"/>
                                      </p:to>
                                    </p:animClr>
                                    <p:set>
                                      <p:cBhvr>
                                        <p:cTn id="69" dur="250" fill="hold"/>
                                        <p:tgtEl>
                                          <p:spTgt spid="15"/>
                                        </p:tgtEl>
                                        <p:attrNameLst>
                                          <p:attrName>fill.type</p:attrName>
                                        </p:attrNameLst>
                                      </p:cBhvr>
                                      <p:to>
                                        <p:strVal val="solid"/>
                                      </p:to>
                                    </p:set>
                                    <p:set>
                                      <p:cBhvr>
                                        <p:cTn id="70" dur="250" fill="hold"/>
                                        <p:tgtEl>
                                          <p:spTgt spid="15"/>
                                        </p:tgtEl>
                                        <p:attrNameLst>
                                          <p:attrName>fill.on</p:attrName>
                                        </p:attrNameLst>
                                      </p:cBhvr>
                                      <p:to>
                                        <p:strVal val="true"/>
                                      </p:to>
                                    </p:set>
                                  </p:childTnLst>
                                  <p:subTnLst>
                                    <p:audio>
                                      <p:cMediaNode>
                                        <p:cTn display="0" masterRel="sameClick">
                                          <p:stCondLst>
                                            <p:cond evt="begin" delay="0">
                                              <p:tn val="67"/>
                                            </p:cond>
                                          </p:stCondLst>
                                          <p:endCondLst>
                                            <p:cond evt="onStopAudio" delay="0">
                                              <p:tgtEl>
                                                <p:sldTgt/>
                                              </p:tgtEl>
                                            </p:cond>
                                          </p:endCondLst>
                                        </p:cTn>
                                        <p:tgtEl>
                                          <p:sndTgt r:embed="rId5" name="click.wav"/>
                                        </p:tgtEl>
                                      </p:cMediaNode>
                                    </p:audio>
                                  </p:subTnLst>
                                </p:cTn>
                              </p:par>
                              <p:par>
                                <p:cTn id="71" presetID="23" presetClass="entr" presetSubtype="32" fill="hold" nodeType="withEffect">
                                  <p:stCondLst>
                                    <p:cond delay="1000"/>
                                  </p:stCondLst>
                                  <p:childTnLst>
                                    <p:set>
                                      <p:cBhvr>
                                        <p:cTn id="72" dur="1" fill="hold">
                                          <p:stCondLst>
                                            <p:cond delay="0"/>
                                          </p:stCondLst>
                                        </p:cTn>
                                        <p:tgtEl>
                                          <p:spTgt spid="18"/>
                                        </p:tgtEl>
                                        <p:attrNameLst>
                                          <p:attrName>style.visibility</p:attrName>
                                        </p:attrNameLst>
                                      </p:cBhvr>
                                      <p:to>
                                        <p:strVal val="visible"/>
                                      </p:to>
                                    </p:set>
                                    <p:anim calcmode="lin" valueType="num">
                                      <p:cBhvr>
                                        <p:cTn id="73" dur="250" fill="hold"/>
                                        <p:tgtEl>
                                          <p:spTgt spid="18"/>
                                        </p:tgtEl>
                                        <p:attrNameLst>
                                          <p:attrName>ppt_w</p:attrName>
                                        </p:attrNameLst>
                                      </p:cBhvr>
                                      <p:tavLst>
                                        <p:tav tm="0">
                                          <p:val>
                                            <p:strVal val="4*#ppt_w"/>
                                          </p:val>
                                        </p:tav>
                                        <p:tav tm="100000">
                                          <p:val>
                                            <p:strVal val="#ppt_w"/>
                                          </p:val>
                                        </p:tav>
                                      </p:tavLst>
                                    </p:anim>
                                    <p:anim calcmode="lin" valueType="num">
                                      <p:cBhvr>
                                        <p:cTn id="74"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1"/>
                                            </p:cond>
                                          </p:stCondLst>
                                          <p:endCondLst>
                                            <p:cond evt="onStopAudio" delay="0">
                                              <p:tgtEl>
                                                <p:sldTgt/>
                                              </p:tgtEl>
                                            </p:cond>
                                          </p:endCondLst>
                                        </p:cTn>
                                        <p:tgtEl>
                                          <p:sndTgt r:embed="rId6" name="Wrong Buzzer.wav"/>
                                        </p:tgtEl>
                                      </p:cMediaNode>
                                    </p:audio>
                                  </p:subTnLst>
                                </p:cTn>
                              </p:par>
                              <p:par>
                                <p:cTn id="75" presetID="1" presetClass="emph" presetSubtype="2" fill="hold" nodeType="withEffect">
                                  <p:stCondLst>
                                    <p:cond delay="1000"/>
                                  </p:stCondLst>
                                  <p:childTnLst>
                                    <p:animClr clrSpc="rgb" dir="cw">
                                      <p:cBhvr>
                                        <p:cTn id="76" dur="250" fill="hold"/>
                                        <p:tgtEl>
                                          <p:spTgt spid="15"/>
                                        </p:tgtEl>
                                        <p:attrNameLst>
                                          <p:attrName>fillcolor</p:attrName>
                                        </p:attrNameLst>
                                      </p:cBhvr>
                                      <p:to>
                                        <a:srgbClr val="FFFF00"/>
                                      </p:to>
                                    </p:animClr>
                                    <p:set>
                                      <p:cBhvr>
                                        <p:cTn id="77" dur="250" fill="hold"/>
                                        <p:tgtEl>
                                          <p:spTgt spid="15"/>
                                        </p:tgtEl>
                                        <p:attrNameLst>
                                          <p:attrName>fill.type</p:attrName>
                                        </p:attrNameLst>
                                      </p:cBhvr>
                                      <p:to>
                                        <p:strVal val="solid"/>
                                      </p:to>
                                    </p:set>
                                    <p:set>
                                      <p:cBhvr>
                                        <p:cTn id="78"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seq concurrent="1" nextAc="seek">
              <p:cTn id="79" restart="whenNotActive" fill="hold" evtFilter="cancelBubble" nodeType="interactiveSeq">
                <p:stCondLst>
                  <p:cond evt="onClick" delay="0">
                    <p:tgtEl>
                      <p:spTgt spid="16"/>
                    </p:tgtEl>
                  </p:cond>
                </p:stCondLst>
                <p:endSync evt="end" delay="0">
                  <p:rtn val="all"/>
                </p:endSync>
                <p:childTnLst>
                  <p:par>
                    <p:cTn id="80" fill="hold">
                      <p:stCondLst>
                        <p:cond delay="0"/>
                      </p:stCondLst>
                      <p:childTnLst>
                        <p:par>
                          <p:cTn id="81" fill="hold">
                            <p:stCondLst>
                              <p:cond delay="0"/>
                            </p:stCondLst>
                            <p:childTnLst>
                              <p:par>
                                <p:cTn id="82" presetID="1" presetClass="emph" presetSubtype="2" fill="hold" nodeType="clickEffect">
                                  <p:stCondLst>
                                    <p:cond delay="0"/>
                                  </p:stCondLst>
                                  <p:childTnLst>
                                    <p:animClr clrSpc="rgb" dir="cw">
                                      <p:cBhvr>
                                        <p:cTn id="83" dur="250" fill="hold"/>
                                        <p:tgtEl>
                                          <p:spTgt spid="16"/>
                                        </p:tgtEl>
                                        <p:attrNameLst>
                                          <p:attrName>fillcolor</p:attrName>
                                        </p:attrNameLst>
                                      </p:cBhvr>
                                      <p:to>
                                        <a:srgbClr val="FFF2CC"/>
                                      </p:to>
                                    </p:animClr>
                                    <p:set>
                                      <p:cBhvr>
                                        <p:cTn id="84" dur="250" fill="hold"/>
                                        <p:tgtEl>
                                          <p:spTgt spid="16"/>
                                        </p:tgtEl>
                                        <p:attrNameLst>
                                          <p:attrName>fill.type</p:attrName>
                                        </p:attrNameLst>
                                      </p:cBhvr>
                                      <p:to>
                                        <p:strVal val="solid"/>
                                      </p:to>
                                    </p:set>
                                    <p:set>
                                      <p:cBhvr>
                                        <p:cTn id="85" dur="250" fill="hold"/>
                                        <p:tgtEl>
                                          <p:spTgt spid="16"/>
                                        </p:tgtEl>
                                        <p:attrNameLst>
                                          <p:attrName>fill.on</p:attrName>
                                        </p:attrNameLst>
                                      </p:cBhvr>
                                      <p:to>
                                        <p:strVal val="true"/>
                                      </p:to>
                                    </p:set>
                                  </p:childTnLst>
                                  <p:subTnLst>
                                    <p:audio>
                                      <p:cMediaNode>
                                        <p:cTn display="0" masterRel="sameClick">
                                          <p:stCondLst>
                                            <p:cond evt="begin" delay="0">
                                              <p:tn val="82"/>
                                            </p:cond>
                                          </p:stCondLst>
                                          <p:endCondLst>
                                            <p:cond evt="onStopAudio" delay="0">
                                              <p:tgtEl>
                                                <p:sldTgt/>
                                              </p:tgtEl>
                                            </p:cond>
                                          </p:endCondLst>
                                        </p:cTn>
                                        <p:tgtEl>
                                          <p:sndTgt r:embed="rId5" name="click.wav"/>
                                        </p:tgtEl>
                                      </p:cMediaNode>
                                    </p:audio>
                                  </p:subTnLst>
                                </p:cTn>
                              </p:par>
                              <p:par>
                                <p:cTn id="86" presetID="23" presetClass="entr" presetSubtype="32" fill="hold" nodeType="withEffect">
                                  <p:stCondLst>
                                    <p:cond delay="1000"/>
                                  </p:stCondLst>
                                  <p:childTnLst>
                                    <p:set>
                                      <p:cBhvr>
                                        <p:cTn id="87" dur="1" fill="hold">
                                          <p:stCondLst>
                                            <p:cond delay="0"/>
                                          </p:stCondLst>
                                        </p:cTn>
                                        <p:tgtEl>
                                          <p:spTgt spid="19"/>
                                        </p:tgtEl>
                                        <p:attrNameLst>
                                          <p:attrName>style.visibility</p:attrName>
                                        </p:attrNameLst>
                                      </p:cBhvr>
                                      <p:to>
                                        <p:strVal val="visible"/>
                                      </p:to>
                                    </p:set>
                                    <p:anim calcmode="lin" valueType="num">
                                      <p:cBhvr>
                                        <p:cTn id="88" dur="250" fill="hold"/>
                                        <p:tgtEl>
                                          <p:spTgt spid="19"/>
                                        </p:tgtEl>
                                        <p:attrNameLst>
                                          <p:attrName>ppt_w</p:attrName>
                                        </p:attrNameLst>
                                      </p:cBhvr>
                                      <p:tavLst>
                                        <p:tav tm="0">
                                          <p:val>
                                            <p:strVal val="4*#ppt_w"/>
                                          </p:val>
                                        </p:tav>
                                        <p:tav tm="100000">
                                          <p:val>
                                            <p:strVal val="#ppt_w"/>
                                          </p:val>
                                        </p:tav>
                                      </p:tavLst>
                                    </p:anim>
                                    <p:anim calcmode="lin" valueType="num">
                                      <p:cBhvr>
                                        <p:cTn id="89"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6"/>
                                            </p:cond>
                                          </p:stCondLst>
                                          <p:endCondLst>
                                            <p:cond evt="onStopAudio" delay="0">
                                              <p:tgtEl>
                                                <p:sldTgt/>
                                              </p:tgtEl>
                                            </p:cond>
                                          </p:endCondLst>
                                        </p:cTn>
                                        <p:tgtEl>
                                          <p:sndTgt r:embed="rId6" name="Wrong Buzzer.wav"/>
                                        </p:tgtEl>
                                      </p:cMediaNode>
                                    </p:audio>
                                  </p:subTnLst>
                                </p:cTn>
                              </p:par>
                              <p:par>
                                <p:cTn id="90" presetID="1" presetClass="emph" presetSubtype="2" fill="hold" nodeType="withEffect">
                                  <p:stCondLst>
                                    <p:cond delay="1000"/>
                                  </p:stCondLst>
                                  <p:childTnLst>
                                    <p:animClr clrSpc="rgb" dir="cw">
                                      <p:cBhvr>
                                        <p:cTn id="91" dur="250" fill="hold"/>
                                        <p:tgtEl>
                                          <p:spTgt spid="16"/>
                                        </p:tgtEl>
                                        <p:attrNameLst>
                                          <p:attrName>fillcolor</p:attrName>
                                        </p:attrNameLst>
                                      </p:cBhvr>
                                      <p:to>
                                        <a:srgbClr val="FFFF00"/>
                                      </p:to>
                                    </p:animClr>
                                    <p:set>
                                      <p:cBhvr>
                                        <p:cTn id="92" dur="250" fill="hold"/>
                                        <p:tgtEl>
                                          <p:spTgt spid="16"/>
                                        </p:tgtEl>
                                        <p:attrNameLst>
                                          <p:attrName>fill.type</p:attrName>
                                        </p:attrNameLst>
                                      </p:cBhvr>
                                      <p:to>
                                        <p:strVal val="solid"/>
                                      </p:to>
                                    </p:set>
                                    <p:set>
                                      <p:cBhvr>
                                        <p:cTn id="93" dur="250" fill="hold"/>
                                        <p:tgtEl>
                                          <p:spTgt spid="16"/>
                                        </p:tgtEl>
                                        <p:attrNameLst>
                                          <p:attrName>fill.on</p:attrName>
                                        </p:attrNameLst>
                                      </p:cBhvr>
                                      <p:to>
                                        <p:strVal val="true"/>
                                      </p:to>
                                    </p:set>
                                  </p:childTnLst>
                                </p:cTn>
                              </p:par>
                            </p:childTnLst>
                          </p:cTn>
                        </p:par>
                      </p:childTnLst>
                    </p:cTn>
                  </p:par>
                </p:childTnLst>
              </p:cTn>
              <p:nextCondLst>
                <p:cond evt="onClick" delay="0">
                  <p:tgtEl>
                    <p:spTgt spid="16"/>
                  </p:tgtEl>
                </p:cond>
              </p:nextCondLst>
            </p:seq>
          </p:childTnLst>
        </p:cTn>
      </p:par>
    </p:tnLst>
    <p:bldLst>
      <p:bldP spid="13" grpId="0" animBg="1"/>
      <p:bldP spid="14" grpId="0" animBg="1"/>
      <p:bldP spid="15" grpId="0" animBg="1"/>
      <p:bldP spid="16"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1">
          <a:blip r:embed="rId8">
            <a:alphaModFix amt="75000"/>
            <a:lum/>
          </a:blip>
          <a:srcRect/>
          <a:stretch>
            <a:fillRect/>
          </a:stretch>
        </a:blipFill>
        <a:effectLst/>
      </p:bgPr>
    </p:bg>
    <p:spTree>
      <p:nvGrpSpPr>
        <p:cNvPr id="1" name=""/>
        <p:cNvGrpSpPr/>
        <p:nvPr/>
      </p:nvGrpSpPr>
      <p:grpSpPr>
        <a:xfrm>
          <a:off x="0" y="0"/>
          <a:ext cx="0" cy="0"/>
          <a:chOff x="0" y="0"/>
          <a:chExt cx="0" cy="0"/>
        </a:xfrm>
      </p:grpSpPr>
      <p:grpSp>
        <p:nvGrpSpPr>
          <p:cNvPr id="6" name="Group 5"/>
          <p:cNvGrpSpPr/>
          <p:nvPr/>
        </p:nvGrpSpPr>
        <p:grpSpPr>
          <a:xfrm>
            <a:off x="518615" y="-1"/>
            <a:ext cx="10682785" cy="2662745"/>
            <a:chOff x="1041400" y="64389"/>
            <a:chExt cx="10160000" cy="2287735"/>
          </a:xfrm>
        </p:grpSpPr>
        <p:sp>
          <p:nvSpPr>
            <p:cNvPr id="2" name="Rounded Rectangle 1"/>
            <p:cNvSpPr/>
            <p:nvPr/>
          </p:nvSpPr>
          <p:spPr>
            <a:xfrm>
              <a:off x="1041400" y="457200"/>
              <a:ext cx="10160000" cy="1879600"/>
            </a:xfrm>
            <a:prstGeom prst="roundRect">
              <a:avLst/>
            </a:prstGeom>
            <a:solidFill>
              <a:schemeClr val="bg1"/>
            </a:solidFill>
            <a:ln w="38100">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p:cNvPicPr>
              <a:picLocks noChangeAspect="1"/>
            </p:cNvPicPr>
            <p:nvPr/>
          </p:nvPicPr>
          <p:blipFill>
            <a:blip r:embed="rId9">
              <a:extLst>
                <a:ext uri="{28A0092B-C50C-407E-A947-70E740481C1C}">
                  <a14:useLocalDpi xmlns:a14="http://schemas.microsoft.com/office/drawing/2010/main" val="0"/>
                </a:ext>
              </a:extLst>
            </a:blip>
            <a:srcRect/>
            <a:stretch/>
          </p:blipFill>
          <p:spPr>
            <a:xfrm>
              <a:off x="1365897" y="64389"/>
              <a:ext cx="3235288" cy="2287735"/>
            </a:xfrm>
            <a:prstGeom prst="rect">
              <a:avLst/>
            </a:prstGeom>
          </p:spPr>
        </p:pic>
      </p:grpSp>
      <p:sp>
        <p:nvSpPr>
          <p:cNvPr id="22" name="Rectangle 21">
            <a:extLst>
              <a:ext uri="{FF2B5EF4-FFF2-40B4-BE49-F238E27FC236}">
                <a16:creationId xmlns:a16="http://schemas.microsoft.com/office/drawing/2014/main" id="{68CCCB1E-5D6D-4B1D-94ED-906BCD4A2D0C}"/>
              </a:ext>
            </a:extLst>
          </p:cNvPr>
          <p:cNvSpPr/>
          <p:nvPr/>
        </p:nvSpPr>
        <p:spPr>
          <a:xfrm>
            <a:off x="2920090" y="694480"/>
            <a:ext cx="7434186" cy="1620570"/>
          </a:xfrm>
          <a:prstGeom prst="rect">
            <a:avLst/>
          </a:prstGeom>
          <a:noFill/>
          <a:ln w="12700" cap="flat" cmpd="sng" algn="ctr">
            <a:no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Câu 4: Ý nào nói đúng nhất bản chất con người của Lục Vân Tiên trong lời nói và thái độ của chàng với Kiều Nguyệt Nga?</a:t>
            </a:r>
            <a:endParaRPr kumimoji="0" lang="en-SG" sz="3200" b="1"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pic>
        <p:nvPicPr>
          <p:cNvPr id="40" name="Am-thanh-lam-phep-bang-cay-dua-than-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36600" y="-787986"/>
            <a:ext cx="609600" cy="609600"/>
          </a:xfrm>
          <a:prstGeom prst="rect">
            <a:avLst/>
          </a:prstGeom>
        </p:spPr>
      </p:pic>
      <p:sp>
        <p:nvSpPr>
          <p:cNvPr id="3" name="Rectangle 2">
            <a:extLst>
              <a:ext uri="{FF2B5EF4-FFF2-40B4-BE49-F238E27FC236}">
                <a16:creationId xmlns:a16="http://schemas.microsoft.com/office/drawing/2014/main" id="{00025251-5630-AD0E-3BDE-99C9ABEAFB36}"/>
              </a:ext>
            </a:extLst>
          </p:cNvPr>
          <p:cNvSpPr/>
          <p:nvPr/>
        </p:nvSpPr>
        <p:spPr>
          <a:xfrm>
            <a:off x="313426" y="2919071"/>
            <a:ext cx="5854068" cy="113042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rPr>
              <a:t>A. </a:t>
            </a: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Vì nghĩa lớn, không màng danh lợi</a:t>
            </a:r>
            <a:endParaRPr kumimoji="0" lang="en-SG"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endParaRPr>
          </a:p>
        </p:txBody>
      </p:sp>
      <p:sp>
        <p:nvSpPr>
          <p:cNvPr id="4" name="Rectangle 3">
            <a:extLst>
              <a:ext uri="{FF2B5EF4-FFF2-40B4-BE49-F238E27FC236}">
                <a16:creationId xmlns:a16="http://schemas.microsoft.com/office/drawing/2014/main" id="{898DE532-14F7-022D-A295-053518DA544E}"/>
              </a:ext>
            </a:extLst>
          </p:cNvPr>
          <p:cNvSpPr/>
          <p:nvPr/>
        </p:nvSpPr>
        <p:spPr>
          <a:xfrm>
            <a:off x="6281087" y="2919071"/>
            <a:ext cx="5535011" cy="113042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rPr>
              <a:t>B. </a:t>
            </a: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Từ tâm, nhân hậu</a:t>
            </a:r>
            <a:endParaRPr kumimoji="0" lang="en-SG"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endParaRPr>
          </a:p>
        </p:txBody>
      </p:sp>
      <p:sp>
        <p:nvSpPr>
          <p:cNvPr id="5" name="Rectangle 4">
            <a:extLst>
              <a:ext uri="{FF2B5EF4-FFF2-40B4-BE49-F238E27FC236}">
                <a16:creationId xmlns:a16="http://schemas.microsoft.com/office/drawing/2014/main" id="{18294C12-690C-61BA-A766-3BBC5E19DB94}"/>
              </a:ext>
            </a:extLst>
          </p:cNvPr>
          <p:cNvSpPr/>
          <p:nvPr/>
        </p:nvSpPr>
        <p:spPr>
          <a:xfrm>
            <a:off x="392403" y="4321149"/>
            <a:ext cx="5854068" cy="12323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rPr>
              <a:t>C. </a:t>
            </a: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Chính trực, hào hiệp</a:t>
            </a:r>
            <a:endParaRPr kumimoji="0" lang="en-SG"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vi-VN"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endParaRPr>
          </a:p>
        </p:txBody>
      </p:sp>
      <p:sp>
        <p:nvSpPr>
          <p:cNvPr id="8" name="Rectangle 7">
            <a:extLst>
              <a:ext uri="{FF2B5EF4-FFF2-40B4-BE49-F238E27FC236}">
                <a16:creationId xmlns:a16="http://schemas.microsoft.com/office/drawing/2014/main" id="{B1C014F0-17F1-128E-3266-9AC7AD767B48}"/>
              </a:ext>
            </a:extLst>
          </p:cNvPr>
          <p:cNvSpPr/>
          <p:nvPr/>
        </p:nvSpPr>
        <p:spPr>
          <a:xfrm>
            <a:off x="6336115" y="4325337"/>
            <a:ext cx="5535011" cy="12323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rPr>
              <a:t>D</a:t>
            </a: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rPr>
              <a:t>.</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rPr>
              <a:t> </a:t>
            </a: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Tất cả đều đúng</a:t>
            </a:r>
            <a:endParaRPr kumimoji="0" lang="en-SG"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endParaRPr>
          </a:p>
        </p:txBody>
      </p:sp>
      <p:pic>
        <p:nvPicPr>
          <p:cNvPr id="9" name="Picture 8">
            <a:extLst>
              <a:ext uri="{FF2B5EF4-FFF2-40B4-BE49-F238E27FC236}">
                <a16:creationId xmlns:a16="http://schemas.microsoft.com/office/drawing/2014/main" id="{7A1A5DF2-CD66-12A7-228B-7F7377A8022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361767" y="2944546"/>
            <a:ext cx="805723" cy="708059"/>
          </a:xfrm>
          <a:prstGeom prst="rect">
            <a:avLst/>
          </a:prstGeom>
        </p:spPr>
      </p:pic>
      <p:pic>
        <p:nvPicPr>
          <p:cNvPr id="10" name="Picture 9">
            <a:extLst>
              <a:ext uri="{FF2B5EF4-FFF2-40B4-BE49-F238E27FC236}">
                <a16:creationId xmlns:a16="http://schemas.microsoft.com/office/drawing/2014/main" id="{97D0E438-C058-35CF-4893-FC51396FD7B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435085" y="4305824"/>
            <a:ext cx="732404" cy="643628"/>
          </a:xfrm>
          <a:prstGeom prst="rect">
            <a:avLst/>
          </a:prstGeom>
        </p:spPr>
      </p:pic>
      <p:pic>
        <p:nvPicPr>
          <p:cNvPr id="11" name="Picture 10">
            <a:extLst>
              <a:ext uri="{FF2B5EF4-FFF2-40B4-BE49-F238E27FC236}">
                <a16:creationId xmlns:a16="http://schemas.microsoft.com/office/drawing/2014/main" id="{93E28AE3-E114-0D33-BB9D-F24A68EF8E7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883446" y="4327953"/>
            <a:ext cx="804743" cy="643793"/>
          </a:xfrm>
          <a:prstGeom prst="rect">
            <a:avLst/>
          </a:prstGeom>
        </p:spPr>
      </p:pic>
      <p:pic>
        <p:nvPicPr>
          <p:cNvPr id="12" name="Picture 11">
            <a:extLst>
              <a:ext uri="{FF2B5EF4-FFF2-40B4-BE49-F238E27FC236}">
                <a16:creationId xmlns:a16="http://schemas.microsoft.com/office/drawing/2014/main" id="{9E8B8479-6831-4F11-9DE2-0C61E78EB62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843875" y="3029981"/>
            <a:ext cx="732592" cy="643793"/>
          </a:xfrm>
          <a:prstGeom prst="rect">
            <a:avLst/>
          </a:prstGeom>
        </p:spPr>
      </p:pic>
    </p:spTree>
    <p:extLst>
      <p:ext uri="{BB962C8B-B14F-4D97-AF65-F5344CB8AC3E}">
        <p14:creationId xmlns:p14="http://schemas.microsoft.com/office/powerpoint/2010/main" val="3306153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xEl>
                                              <p:pRg st="0" end="0"/>
                                            </p:txEl>
                                          </p:spTgt>
                                        </p:tgtEl>
                                        <p:attrNameLst>
                                          <p:attrName>style.visibility</p:attrName>
                                        </p:attrNameLst>
                                      </p:cBhvr>
                                      <p:to>
                                        <p:strVal val="visible"/>
                                      </p:to>
                                    </p:set>
                                    <p:animEffect transition="in" filter="barn(inVertical)">
                                      <p:cBhvr>
                                        <p:cTn id="12" dur="500"/>
                                        <p:tgtEl>
                                          <p:spTgt spid="22">
                                            <p:txEl>
                                              <p:pRg st="0" end="0"/>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4" name="chimes.wav"/>
                                        </p:tgtEl>
                                      </p:cMediaNode>
                                    </p:audio>
                                  </p:subTnLst>
                                </p:cTn>
                              </p:par>
                              <p:par>
                                <p:cTn id="13" presetID="42" presetClass="entr" presetSubtype="0" fill="hold" grpId="0" nodeType="withEffect">
                                  <p:stCondLst>
                                    <p:cond delay="50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anim calcmode="lin" valueType="num">
                                      <p:cBhvr>
                                        <p:cTn id="16" dur="500" fill="hold"/>
                                        <p:tgtEl>
                                          <p:spTgt spid="3"/>
                                        </p:tgtEl>
                                        <p:attrNameLst>
                                          <p:attrName>ppt_x</p:attrName>
                                        </p:attrNameLst>
                                      </p:cBhvr>
                                      <p:tavLst>
                                        <p:tav tm="0">
                                          <p:val>
                                            <p:strVal val="#ppt_x"/>
                                          </p:val>
                                        </p:tav>
                                        <p:tav tm="100000">
                                          <p:val>
                                            <p:strVal val="#ppt_x"/>
                                          </p:val>
                                        </p:tav>
                                      </p:tavLst>
                                    </p:anim>
                                    <p:anim calcmode="lin" valueType="num">
                                      <p:cBhvr>
                                        <p:cTn id="17" dur="500" fill="hold"/>
                                        <p:tgtEl>
                                          <p:spTgt spid="3"/>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100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anim calcmode="lin" valueType="num">
                                      <p:cBhvr>
                                        <p:cTn id="21" dur="500" fill="hold"/>
                                        <p:tgtEl>
                                          <p:spTgt spid="4"/>
                                        </p:tgtEl>
                                        <p:attrNameLst>
                                          <p:attrName>ppt_x</p:attrName>
                                        </p:attrNameLst>
                                      </p:cBhvr>
                                      <p:tavLst>
                                        <p:tav tm="0">
                                          <p:val>
                                            <p:strVal val="#ppt_x"/>
                                          </p:val>
                                        </p:tav>
                                        <p:tav tm="100000">
                                          <p:val>
                                            <p:strVal val="#ppt_x"/>
                                          </p:val>
                                        </p:tav>
                                      </p:tavLst>
                                    </p:anim>
                                    <p:anim calcmode="lin" valueType="num">
                                      <p:cBhvr>
                                        <p:cTn id="22" dur="500" fill="hold"/>
                                        <p:tgtEl>
                                          <p:spTgt spid="4"/>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150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anim calcmode="lin" valueType="num">
                                      <p:cBhvr>
                                        <p:cTn id="26" dur="500" fill="hold"/>
                                        <p:tgtEl>
                                          <p:spTgt spid="5"/>
                                        </p:tgtEl>
                                        <p:attrNameLst>
                                          <p:attrName>ppt_x</p:attrName>
                                        </p:attrNameLst>
                                      </p:cBhvr>
                                      <p:tavLst>
                                        <p:tav tm="0">
                                          <p:val>
                                            <p:strVal val="#ppt_x"/>
                                          </p:val>
                                        </p:tav>
                                        <p:tav tm="100000">
                                          <p:val>
                                            <p:strVal val="#ppt_x"/>
                                          </p:val>
                                        </p:tav>
                                      </p:tavLst>
                                    </p:anim>
                                    <p:anim calcmode="lin" valueType="num">
                                      <p:cBhvr>
                                        <p:cTn id="27" dur="500" fill="hold"/>
                                        <p:tgtEl>
                                          <p:spTgt spid="5"/>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200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anim calcmode="lin" valueType="num">
                                      <p:cBhvr>
                                        <p:cTn id="31" dur="500" fill="hold"/>
                                        <p:tgtEl>
                                          <p:spTgt spid="8"/>
                                        </p:tgtEl>
                                        <p:attrNameLst>
                                          <p:attrName>ppt_x</p:attrName>
                                        </p:attrNameLst>
                                      </p:cBhvr>
                                      <p:tavLst>
                                        <p:tav tm="0">
                                          <p:val>
                                            <p:strVal val="#ppt_x"/>
                                          </p:val>
                                        </p:tav>
                                        <p:tav tm="100000">
                                          <p:val>
                                            <p:strVal val="#ppt_x"/>
                                          </p:val>
                                        </p:tav>
                                      </p:tavLst>
                                    </p:anim>
                                    <p:anim calcmode="lin" valueType="num">
                                      <p:cBhvr>
                                        <p:cTn id="32"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40"/>
                </p:tgtEl>
              </p:cMediaNode>
            </p:audio>
            <p:seq concurrent="1" nextAc="seek">
              <p:cTn id="34" restart="whenNotActive" fill="hold" evtFilter="cancelBubble" nodeType="interactiveSeq">
                <p:stCondLst>
                  <p:cond evt="onClick" delay="0">
                    <p:tgtEl>
                      <p:spTgt spid="3"/>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50" fill="hold"/>
                                        <p:tgtEl>
                                          <p:spTgt spid="3"/>
                                        </p:tgtEl>
                                        <p:attrNameLst>
                                          <p:attrName>fillcolor</p:attrName>
                                        </p:attrNameLst>
                                      </p:cBhvr>
                                      <p:to>
                                        <a:srgbClr val="FFF2CC"/>
                                      </p:to>
                                    </p:animClr>
                                    <p:set>
                                      <p:cBhvr>
                                        <p:cTn id="39" dur="250" fill="hold"/>
                                        <p:tgtEl>
                                          <p:spTgt spid="3"/>
                                        </p:tgtEl>
                                        <p:attrNameLst>
                                          <p:attrName>fill.type</p:attrName>
                                        </p:attrNameLst>
                                      </p:cBhvr>
                                      <p:to>
                                        <p:strVal val="solid"/>
                                      </p:to>
                                    </p:set>
                                    <p:set>
                                      <p:cBhvr>
                                        <p:cTn id="40" dur="250" fill="hold"/>
                                        <p:tgtEl>
                                          <p:spTgt spid="3"/>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5" name="click.wav"/>
                                        </p:tgtEl>
                                      </p:cMediaNode>
                                    </p:audio>
                                  </p:subTnLst>
                                </p:cTn>
                              </p:par>
                              <p:par>
                                <p:cTn id="41" presetID="23" presetClass="entr" presetSubtype="32" fill="hold" nodeType="withEffect">
                                  <p:stCondLst>
                                    <p:cond delay="1000"/>
                                  </p:stCondLst>
                                  <p:childTnLst>
                                    <p:set>
                                      <p:cBhvr>
                                        <p:cTn id="42" dur="1" fill="hold">
                                          <p:stCondLst>
                                            <p:cond delay="0"/>
                                          </p:stCondLst>
                                        </p:cTn>
                                        <p:tgtEl>
                                          <p:spTgt spid="9"/>
                                        </p:tgtEl>
                                        <p:attrNameLst>
                                          <p:attrName>style.visibility</p:attrName>
                                        </p:attrNameLst>
                                      </p:cBhvr>
                                      <p:to>
                                        <p:strVal val="visible"/>
                                      </p:to>
                                    </p:set>
                                    <p:anim calcmode="lin" valueType="num">
                                      <p:cBhvr>
                                        <p:cTn id="43" dur="250" fill="hold"/>
                                        <p:tgtEl>
                                          <p:spTgt spid="9"/>
                                        </p:tgtEl>
                                        <p:attrNameLst>
                                          <p:attrName>ppt_w</p:attrName>
                                        </p:attrNameLst>
                                      </p:cBhvr>
                                      <p:tavLst>
                                        <p:tav tm="0">
                                          <p:val>
                                            <p:strVal val="4*#ppt_w"/>
                                          </p:val>
                                        </p:tav>
                                        <p:tav tm="100000">
                                          <p:val>
                                            <p:strVal val="#ppt_w"/>
                                          </p:val>
                                        </p:tav>
                                      </p:tavLst>
                                    </p:anim>
                                    <p:anim calcmode="lin" valueType="num">
                                      <p:cBhvr>
                                        <p:cTn id="44"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6" name="Wrong Buzzer.wav"/>
                                        </p:tgtEl>
                                      </p:cMediaNode>
                                    </p:audio>
                                  </p:subTnLst>
                                </p:cTn>
                              </p:par>
                              <p:par>
                                <p:cTn id="45" presetID="1" presetClass="emph" presetSubtype="2" fill="hold" nodeType="withEffect">
                                  <p:stCondLst>
                                    <p:cond delay="1000"/>
                                  </p:stCondLst>
                                  <p:childTnLst>
                                    <p:animClr clrSpc="rgb" dir="cw">
                                      <p:cBhvr>
                                        <p:cTn id="46" dur="250" fill="hold"/>
                                        <p:tgtEl>
                                          <p:spTgt spid="3"/>
                                        </p:tgtEl>
                                        <p:attrNameLst>
                                          <p:attrName>fillcolor</p:attrName>
                                        </p:attrNameLst>
                                      </p:cBhvr>
                                      <p:to>
                                        <a:srgbClr val="FFFF00"/>
                                      </p:to>
                                    </p:animClr>
                                    <p:set>
                                      <p:cBhvr>
                                        <p:cTn id="47" dur="250" fill="hold"/>
                                        <p:tgtEl>
                                          <p:spTgt spid="3"/>
                                        </p:tgtEl>
                                        <p:attrNameLst>
                                          <p:attrName>fill.type</p:attrName>
                                        </p:attrNameLst>
                                      </p:cBhvr>
                                      <p:to>
                                        <p:strVal val="solid"/>
                                      </p:to>
                                    </p:set>
                                    <p:set>
                                      <p:cBhvr>
                                        <p:cTn id="48" dur="250" fill="hold"/>
                                        <p:tgtEl>
                                          <p:spTgt spid="3"/>
                                        </p:tgtEl>
                                        <p:attrNameLst>
                                          <p:attrName>fill.on</p:attrName>
                                        </p:attrNameLst>
                                      </p:cBhvr>
                                      <p:to>
                                        <p:strVal val="true"/>
                                      </p:to>
                                    </p:set>
                                  </p:childTnLst>
                                </p:cTn>
                              </p:par>
                            </p:childTnLst>
                          </p:cTn>
                        </p:par>
                      </p:childTnLst>
                    </p:cTn>
                  </p:par>
                </p:childTnLst>
              </p:cTn>
              <p:nextCondLst>
                <p:cond evt="onClick" delay="0">
                  <p:tgtEl>
                    <p:spTgt spid="3"/>
                  </p:tgtEl>
                </p:cond>
              </p:nextCondLst>
            </p:seq>
            <p:seq concurrent="1" nextAc="seek">
              <p:cTn id="49" restart="whenNotActive" fill="hold" evtFilter="cancelBubble" nodeType="interactiveSeq">
                <p:stCondLst>
                  <p:cond evt="onClick" delay="0">
                    <p:tgtEl>
                      <p:spTgt spid="4"/>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250" fill="hold"/>
                                        <p:tgtEl>
                                          <p:spTgt spid="4"/>
                                        </p:tgtEl>
                                        <p:attrNameLst>
                                          <p:attrName>fillcolor</p:attrName>
                                        </p:attrNameLst>
                                      </p:cBhvr>
                                      <p:to>
                                        <a:srgbClr val="FFF2CC"/>
                                      </p:to>
                                    </p:animClr>
                                    <p:set>
                                      <p:cBhvr>
                                        <p:cTn id="54" dur="250" fill="hold"/>
                                        <p:tgtEl>
                                          <p:spTgt spid="4"/>
                                        </p:tgtEl>
                                        <p:attrNameLst>
                                          <p:attrName>fill.type</p:attrName>
                                        </p:attrNameLst>
                                      </p:cBhvr>
                                      <p:to>
                                        <p:strVal val="solid"/>
                                      </p:to>
                                    </p:set>
                                    <p:set>
                                      <p:cBhvr>
                                        <p:cTn id="55" dur="250" fill="hold"/>
                                        <p:tgtEl>
                                          <p:spTgt spid="4"/>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5" name="click.wav"/>
                                        </p:tgtEl>
                                      </p:cMediaNode>
                                    </p:audio>
                                  </p:subTnLst>
                                </p:cTn>
                              </p:par>
                              <p:par>
                                <p:cTn id="56" presetID="23" presetClass="entr" presetSubtype="32" fill="hold" nodeType="withEffect">
                                  <p:stCondLst>
                                    <p:cond delay="1000"/>
                                  </p:stCondLst>
                                  <p:childTnLst>
                                    <p:set>
                                      <p:cBhvr>
                                        <p:cTn id="57" dur="1" fill="hold">
                                          <p:stCondLst>
                                            <p:cond delay="0"/>
                                          </p:stCondLst>
                                        </p:cTn>
                                        <p:tgtEl>
                                          <p:spTgt spid="12"/>
                                        </p:tgtEl>
                                        <p:attrNameLst>
                                          <p:attrName>style.visibility</p:attrName>
                                        </p:attrNameLst>
                                      </p:cBhvr>
                                      <p:to>
                                        <p:strVal val="visible"/>
                                      </p:to>
                                    </p:set>
                                    <p:anim calcmode="lin" valueType="num">
                                      <p:cBhvr>
                                        <p:cTn id="58" dur="250" fill="hold"/>
                                        <p:tgtEl>
                                          <p:spTgt spid="12"/>
                                        </p:tgtEl>
                                        <p:attrNameLst>
                                          <p:attrName>ppt_w</p:attrName>
                                        </p:attrNameLst>
                                      </p:cBhvr>
                                      <p:tavLst>
                                        <p:tav tm="0">
                                          <p:val>
                                            <p:strVal val="4*#ppt_w"/>
                                          </p:val>
                                        </p:tav>
                                        <p:tav tm="100000">
                                          <p:val>
                                            <p:strVal val="#ppt_w"/>
                                          </p:val>
                                        </p:tav>
                                      </p:tavLst>
                                    </p:anim>
                                    <p:anim calcmode="lin" valueType="num">
                                      <p:cBhvr>
                                        <p:cTn id="59"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6"/>
                                            </p:cond>
                                          </p:stCondLst>
                                          <p:endCondLst>
                                            <p:cond evt="onStopAudio" delay="0">
                                              <p:tgtEl>
                                                <p:sldTgt/>
                                              </p:tgtEl>
                                            </p:cond>
                                          </p:endCondLst>
                                        </p:cTn>
                                        <p:tgtEl>
                                          <p:sndTgt r:embed="rId6" name="Wrong Buzzer.wav"/>
                                        </p:tgtEl>
                                      </p:cMediaNode>
                                    </p:audio>
                                  </p:subTnLst>
                                </p:cTn>
                              </p:par>
                              <p:par>
                                <p:cTn id="60" presetID="1" presetClass="emph" presetSubtype="2" fill="hold" nodeType="withEffect">
                                  <p:stCondLst>
                                    <p:cond delay="1000"/>
                                  </p:stCondLst>
                                  <p:childTnLst>
                                    <p:animClr clrSpc="rgb" dir="cw">
                                      <p:cBhvr>
                                        <p:cTn id="61" dur="250" fill="hold"/>
                                        <p:tgtEl>
                                          <p:spTgt spid="4"/>
                                        </p:tgtEl>
                                        <p:attrNameLst>
                                          <p:attrName>fillcolor</p:attrName>
                                        </p:attrNameLst>
                                      </p:cBhvr>
                                      <p:to>
                                        <a:srgbClr val="FFFF00"/>
                                      </p:to>
                                    </p:animClr>
                                    <p:set>
                                      <p:cBhvr>
                                        <p:cTn id="62" dur="250" fill="hold"/>
                                        <p:tgtEl>
                                          <p:spTgt spid="4"/>
                                        </p:tgtEl>
                                        <p:attrNameLst>
                                          <p:attrName>fill.type</p:attrName>
                                        </p:attrNameLst>
                                      </p:cBhvr>
                                      <p:to>
                                        <p:strVal val="solid"/>
                                      </p:to>
                                    </p:set>
                                    <p:set>
                                      <p:cBhvr>
                                        <p:cTn id="63" dur="25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64" restart="whenNotActive" fill="hold" evtFilter="cancelBubble" nodeType="interactiveSeq">
                <p:stCondLst>
                  <p:cond evt="onClick" delay="0">
                    <p:tgtEl>
                      <p:spTgt spid="5"/>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250" fill="hold"/>
                                        <p:tgtEl>
                                          <p:spTgt spid="5"/>
                                        </p:tgtEl>
                                        <p:attrNameLst>
                                          <p:attrName>fillcolor</p:attrName>
                                        </p:attrNameLst>
                                      </p:cBhvr>
                                      <p:to>
                                        <a:srgbClr val="FFF2CC"/>
                                      </p:to>
                                    </p:animClr>
                                    <p:set>
                                      <p:cBhvr>
                                        <p:cTn id="69" dur="250" fill="hold"/>
                                        <p:tgtEl>
                                          <p:spTgt spid="5"/>
                                        </p:tgtEl>
                                        <p:attrNameLst>
                                          <p:attrName>fill.type</p:attrName>
                                        </p:attrNameLst>
                                      </p:cBhvr>
                                      <p:to>
                                        <p:strVal val="solid"/>
                                      </p:to>
                                    </p:set>
                                    <p:set>
                                      <p:cBhvr>
                                        <p:cTn id="70" dur="250" fill="hold"/>
                                        <p:tgtEl>
                                          <p:spTgt spid="5"/>
                                        </p:tgtEl>
                                        <p:attrNameLst>
                                          <p:attrName>fill.on</p:attrName>
                                        </p:attrNameLst>
                                      </p:cBhvr>
                                      <p:to>
                                        <p:strVal val="true"/>
                                      </p:to>
                                    </p:set>
                                  </p:childTnLst>
                                  <p:subTnLst>
                                    <p:audio>
                                      <p:cMediaNode>
                                        <p:cTn display="0" masterRel="sameClick">
                                          <p:stCondLst>
                                            <p:cond evt="begin" delay="0">
                                              <p:tn val="67"/>
                                            </p:cond>
                                          </p:stCondLst>
                                          <p:endCondLst>
                                            <p:cond evt="onStopAudio" delay="0">
                                              <p:tgtEl>
                                                <p:sldTgt/>
                                              </p:tgtEl>
                                            </p:cond>
                                          </p:endCondLst>
                                        </p:cTn>
                                        <p:tgtEl>
                                          <p:sndTgt r:embed="rId5" name="click.wav"/>
                                        </p:tgtEl>
                                      </p:cMediaNode>
                                    </p:audio>
                                  </p:subTnLst>
                                </p:cTn>
                              </p:par>
                              <p:par>
                                <p:cTn id="71" presetID="23" presetClass="entr" presetSubtype="32" fill="hold" nodeType="withEffect">
                                  <p:stCondLst>
                                    <p:cond delay="1000"/>
                                  </p:stCondLst>
                                  <p:childTnLst>
                                    <p:set>
                                      <p:cBhvr>
                                        <p:cTn id="72" dur="1" fill="hold">
                                          <p:stCondLst>
                                            <p:cond delay="0"/>
                                          </p:stCondLst>
                                        </p:cTn>
                                        <p:tgtEl>
                                          <p:spTgt spid="10"/>
                                        </p:tgtEl>
                                        <p:attrNameLst>
                                          <p:attrName>style.visibility</p:attrName>
                                        </p:attrNameLst>
                                      </p:cBhvr>
                                      <p:to>
                                        <p:strVal val="visible"/>
                                      </p:to>
                                    </p:set>
                                    <p:anim calcmode="lin" valueType="num">
                                      <p:cBhvr>
                                        <p:cTn id="73" dur="250" fill="hold"/>
                                        <p:tgtEl>
                                          <p:spTgt spid="10"/>
                                        </p:tgtEl>
                                        <p:attrNameLst>
                                          <p:attrName>ppt_w</p:attrName>
                                        </p:attrNameLst>
                                      </p:cBhvr>
                                      <p:tavLst>
                                        <p:tav tm="0">
                                          <p:val>
                                            <p:strVal val="4*#ppt_w"/>
                                          </p:val>
                                        </p:tav>
                                        <p:tav tm="100000">
                                          <p:val>
                                            <p:strVal val="#ppt_w"/>
                                          </p:val>
                                        </p:tav>
                                      </p:tavLst>
                                    </p:anim>
                                    <p:anim calcmode="lin" valueType="num">
                                      <p:cBhvr>
                                        <p:cTn id="74"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1"/>
                                            </p:cond>
                                          </p:stCondLst>
                                          <p:endCondLst>
                                            <p:cond evt="onStopAudio" delay="0">
                                              <p:tgtEl>
                                                <p:sldTgt/>
                                              </p:tgtEl>
                                            </p:cond>
                                          </p:endCondLst>
                                        </p:cTn>
                                        <p:tgtEl>
                                          <p:sndTgt r:embed="rId6" name="Wrong Buzzer.wav"/>
                                        </p:tgtEl>
                                      </p:cMediaNode>
                                    </p:audio>
                                  </p:subTnLst>
                                </p:cTn>
                              </p:par>
                              <p:par>
                                <p:cTn id="75" presetID="1" presetClass="emph" presetSubtype="2" fill="hold" nodeType="withEffect">
                                  <p:stCondLst>
                                    <p:cond delay="1000"/>
                                  </p:stCondLst>
                                  <p:childTnLst>
                                    <p:animClr clrSpc="rgb" dir="cw">
                                      <p:cBhvr>
                                        <p:cTn id="76" dur="250" fill="hold"/>
                                        <p:tgtEl>
                                          <p:spTgt spid="5"/>
                                        </p:tgtEl>
                                        <p:attrNameLst>
                                          <p:attrName>fillcolor</p:attrName>
                                        </p:attrNameLst>
                                      </p:cBhvr>
                                      <p:to>
                                        <a:srgbClr val="FFFF00"/>
                                      </p:to>
                                    </p:animClr>
                                    <p:set>
                                      <p:cBhvr>
                                        <p:cTn id="77" dur="250" fill="hold"/>
                                        <p:tgtEl>
                                          <p:spTgt spid="5"/>
                                        </p:tgtEl>
                                        <p:attrNameLst>
                                          <p:attrName>fill.type</p:attrName>
                                        </p:attrNameLst>
                                      </p:cBhvr>
                                      <p:to>
                                        <p:strVal val="solid"/>
                                      </p:to>
                                    </p:set>
                                    <p:set>
                                      <p:cBhvr>
                                        <p:cTn id="78"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79" restart="whenNotActive" fill="hold" evtFilter="cancelBubble" nodeType="interactiveSeq">
                <p:stCondLst>
                  <p:cond evt="onClick" delay="0">
                    <p:tgtEl>
                      <p:spTgt spid="8"/>
                    </p:tgtEl>
                  </p:cond>
                </p:stCondLst>
                <p:endSync evt="end" delay="0">
                  <p:rtn val="all"/>
                </p:endSync>
                <p:childTnLst>
                  <p:par>
                    <p:cTn id="80" fill="hold">
                      <p:stCondLst>
                        <p:cond delay="0"/>
                      </p:stCondLst>
                      <p:childTnLst>
                        <p:par>
                          <p:cTn id="81" fill="hold">
                            <p:stCondLst>
                              <p:cond delay="0"/>
                            </p:stCondLst>
                            <p:childTnLst>
                              <p:par>
                                <p:cTn id="82" presetID="1" presetClass="emph" presetSubtype="2" fill="hold" nodeType="clickEffect">
                                  <p:stCondLst>
                                    <p:cond delay="0"/>
                                  </p:stCondLst>
                                  <p:childTnLst>
                                    <p:animClr clrSpc="rgb" dir="cw">
                                      <p:cBhvr>
                                        <p:cTn id="83" dur="250" fill="hold"/>
                                        <p:tgtEl>
                                          <p:spTgt spid="8"/>
                                        </p:tgtEl>
                                        <p:attrNameLst>
                                          <p:attrName>fillcolor</p:attrName>
                                        </p:attrNameLst>
                                      </p:cBhvr>
                                      <p:to>
                                        <a:srgbClr val="FFF2CC"/>
                                      </p:to>
                                    </p:animClr>
                                    <p:set>
                                      <p:cBhvr>
                                        <p:cTn id="84" dur="250" fill="hold"/>
                                        <p:tgtEl>
                                          <p:spTgt spid="8"/>
                                        </p:tgtEl>
                                        <p:attrNameLst>
                                          <p:attrName>fill.type</p:attrName>
                                        </p:attrNameLst>
                                      </p:cBhvr>
                                      <p:to>
                                        <p:strVal val="solid"/>
                                      </p:to>
                                    </p:set>
                                    <p:set>
                                      <p:cBhvr>
                                        <p:cTn id="85" dur="250" fill="hold"/>
                                        <p:tgtEl>
                                          <p:spTgt spid="8"/>
                                        </p:tgtEl>
                                        <p:attrNameLst>
                                          <p:attrName>fill.on</p:attrName>
                                        </p:attrNameLst>
                                      </p:cBhvr>
                                      <p:to>
                                        <p:strVal val="true"/>
                                      </p:to>
                                    </p:set>
                                  </p:childTnLst>
                                  <p:subTnLst>
                                    <p:audio>
                                      <p:cMediaNode>
                                        <p:cTn display="0" masterRel="sameClick">
                                          <p:stCondLst>
                                            <p:cond evt="begin" delay="0">
                                              <p:tn val="82"/>
                                            </p:cond>
                                          </p:stCondLst>
                                          <p:endCondLst>
                                            <p:cond evt="onStopAudio" delay="0">
                                              <p:tgtEl>
                                                <p:sldTgt/>
                                              </p:tgtEl>
                                            </p:cond>
                                          </p:endCondLst>
                                        </p:cTn>
                                        <p:tgtEl>
                                          <p:sndTgt r:embed="rId5" name="click.wav"/>
                                        </p:tgtEl>
                                      </p:cMediaNode>
                                    </p:audio>
                                  </p:subTnLst>
                                </p:cTn>
                              </p:par>
                              <p:par>
                                <p:cTn id="86" presetID="23" presetClass="entr" presetSubtype="32" fill="hold" nodeType="withEffect">
                                  <p:stCondLst>
                                    <p:cond delay="1000"/>
                                  </p:stCondLst>
                                  <p:childTnLst>
                                    <p:set>
                                      <p:cBhvr>
                                        <p:cTn id="87" dur="1" fill="hold">
                                          <p:stCondLst>
                                            <p:cond delay="0"/>
                                          </p:stCondLst>
                                        </p:cTn>
                                        <p:tgtEl>
                                          <p:spTgt spid="11"/>
                                        </p:tgtEl>
                                        <p:attrNameLst>
                                          <p:attrName>style.visibility</p:attrName>
                                        </p:attrNameLst>
                                      </p:cBhvr>
                                      <p:to>
                                        <p:strVal val="visible"/>
                                      </p:to>
                                    </p:set>
                                    <p:anim calcmode="lin" valueType="num">
                                      <p:cBhvr>
                                        <p:cTn id="88" dur="250" fill="hold"/>
                                        <p:tgtEl>
                                          <p:spTgt spid="11"/>
                                        </p:tgtEl>
                                        <p:attrNameLst>
                                          <p:attrName>ppt_w</p:attrName>
                                        </p:attrNameLst>
                                      </p:cBhvr>
                                      <p:tavLst>
                                        <p:tav tm="0">
                                          <p:val>
                                            <p:strVal val="4*#ppt_w"/>
                                          </p:val>
                                        </p:tav>
                                        <p:tav tm="100000">
                                          <p:val>
                                            <p:strVal val="#ppt_w"/>
                                          </p:val>
                                        </p:tav>
                                      </p:tavLst>
                                    </p:anim>
                                    <p:anim calcmode="lin" valueType="num">
                                      <p:cBhvr>
                                        <p:cTn id="89"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6"/>
                                            </p:cond>
                                          </p:stCondLst>
                                          <p:endCondLst>
                                            <p:cond evt="onStopAudio" delay="0">
                                              <p:tgtEl>
                                                <p:sldTgt/>
                                              </p:tgtEl>
                                            </p:cond>
                                          </p:endCondLst>
                                        </p:cTn>
                                        <p:tgtEl>
                                          <p:sndTgt r:embed="rId7" name="Check mark.wav"/>
                                        </p:tgtEl>
                                      </p:cMediaNode>
                                    </p:audio>
                                  </p:subTnLst>
                                </p:cTn>
                              </p:par>
                              <p:par>
                                <p:cTn id="90" presetID="1" presetClass="emph" presetSubtype="2" fill="hold" nodeType="withEffect">
                                  <p:stCondLst>
                                    <p:cond delay="1000"/>
                                  </p:stCondLst>
                                  <p:childTnLst>
                                    <p:animClr clrSpc="rgb" dir="cw">
                                      <p:cBhvr>
                                        <p:cTn id="91" dur="250" fill="hold"/>
                                        <p:tgtEl>
                                          <p:spTgt spid="8"/>
                                        </p:tgtEl>
                                        <p:attrNameLst>
                                          <p:attrName>fillcolor</p:attrName>
                                        </p:attrNameLst>
                                      </p:cBhvr>
                                      <p:to>
                                        <a:srgbClr val="00B050"/>
                                      </p:to>
                                    </p:animClr>
                                    <p:set>
                                      <p:cBhvr>
                                        <p:cTn id="92" dur="250" fill="hold"/>
                                        <p:tgtEl>
                                          <p:spTgt spid="8"/>
                                        </p:tgtEl>
                                        <p:attrNameLst>
                                          <p:attrName>fill.type</p:attrName>
                                        </p:attrNameLst>
                                      </p:cBhvr>
                                      <p:to>
                                        <p:strVal val="solid"/>
                                      </p:to>
                                    </p:set>
                                    <p:set>
                                      <p:cBhvr>
                                        <p:cTn id="93" dur="25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childTnLst>
        </p:cTn>
      </p:par>
    </p:tnLst>
    <p:bldLst>
      <p:bldP spid="3" grpId="0" animBg="1"/>
      <p:bldP spid="4" grpId="0" animBg="1"/>
      <p:bldP spid="5" grpId="0" animBg="1"/>
      <p:bldP spid="8"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1">
          <a:blip r:embed="rId8">
            <a:alphaModFix amt="75000"/>
            <a:lum/>
          </a:blip>
          <a:srcRect/>
          <a:stretch>
            <a:fillRect/>
          </a:stretch>
        </a:blipFill>
        <a:effectLst/>
      </p:bgPr>
    </p:bg>
    <p:spTree>
      <p:nvGrpSpPr>
        <p:cNvPr id="1" name=""/>
        <p:cNvGrpSpPr/>
        <p:nvPr/>
      </p:nvGrpSpPr>
      <p:grpSpPr>
        <a:xfrm>
          <a:off x="0" y="0"/>
          <a:ext cx="0" cy="0"/>
          <a:chOff x="0" y="0"/>
          <a:chExt cx="0" cy="0"/>
        </a:xfrm>
      </p:grpSpPr>
      <p:grpSp>
        <p:nvGrpSpPr>
          <p:cNvPr id="6" name="Group 5"/>
          <p:cNvGrpSpPr/>
          <p:nvPr/>
        </p:nvGrpSpPr>
        <p:grpSpPr>
          <a:xfrm>
            <a:off x="1041400" y="-124213"/>
            <a:ext cx="10160000" cy="2706132"/>
            <a:chOff x="1041400" y="-95272"/>
            <a:chExt cx="10160000" cy="2497993"/>
          </a:xfrm>
        </p:grpSpPr>
        <p:sp>
          <p:nvSpPr>
            <p:cNvPr id="2" name="Rounded Rectangle 1"/>
            <p:cNvSpPr/>
            <p:nvPr/>
          </p:nvSpPr>
          <p:spPr>
            <a:xfrm>
              <a:off x="1041400" y="457200"/>
              <a:ext cx="10160000" cy="1879600"/>
            </a:xfrm>
            <a:prstGeom prst="roundRect">
              <a:avLst/>
            </a:prstGeom>
            <a:solidFill>
              <a:schemeClr val="bg1"/>
            </a:solidFill>
            <a:ln w="38100">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p:cNvPicPr>
              <a:picLocks noChangeAspect="1"/>
            </p:cNvPicPr>
            <p:nvPr/>
          </p:nvPicPr>
          <p:blipFill rotWithShape="1">
            <a:blip r:embed="rId9">
              <a:extLst>
                <a:ext uri="{28A0092B-C50C-407E-A947-70E740481C1C}">
                  <a14:useLocalDpi xmlns:a14="http://schemas.microsoft.com/office/drawing/2010/main" val="0"/>
                </a:ext>
              </a:extLst>
            </a:blip>
            <a:srcRect r="64221"/>
            <a:stretch/>
          </p:blipFill>
          <p:spPr>
            <a:xfrm>
              <a:off x="1047346" y="-95272"/>
              <a:ext cx="2071668" cy="2497993"/>
            </a:xfrm>
            <a:prstGeom prst="rect">
              <a:avLst/>
            </a:prstGeom>
          </p:spPr>
        </p:pic>
      </p:grpSp>
      <p:sp>
        <p:nvSpPr>
          <p:cNvPr id="22" name="Rectangle 21">
            <a:extLst>
              <a:ext uri="{FF2B5EF4-FFF2-40B4-BE49-F238E27FC236}">
                <a16:creationId xmlns:a16="http://schemas.microsoft.com/office/drawing/2014/main" id="{68CCCB1E-5D6D-4B1D-94ED-906BCD4A2D0C}"/>
              </a:ext>
            </a:extLst>
          </p:cNvPr>
          <p:cNvSpPr/>
          <p:nvPr/>
        </p:nvSpPr>
        <p:spPr>
          <a:xfrm>
            <a:off x="3060433" y="631031"/>
            <a:ext cx="7551123" cy="1620570"/>
          </a:xfrm>
          <a:prstGeom prst="rect">
            <a:avLst/>
          </a:prstGeom>
          <a:noFill/>
          <a:ln w="12700" cap="flat" cmpd="sng" algn="ctr">
            <a:no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Câu 5: Hai câu thơ “Gẫm câu báo đức thù công – Lấy chi cho phỉ tấm lòng cùng ngươi” thể hiện tâm trạng gì của Kiều Nguyệt Nga trước việc làm của Lục Vân Tiên?</a:t>
            </a:r>
            <a:endParaRPr kumimoji="0" lang="en-SG" sz="2800" b="1"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pic>
        <p:nvPicPr>
          <p:cNvPr id="40" name="Am-thanh-lam-phep-bang-cay-dua-than-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36600" y="-787986"/>
            <a:ext cx="609600" cy="609600"/>
          </a:xfrm>
          <a:prstGeom prst="rect">
            <a:avLst/>
          </a:prstGeom>
        </p:spPr>
      </p:pic>
      <p:sp>
        <p:nvSpPr>
          <p:cNvPr id="13" name="Rectangle 12">
            <a:extLst>
              <a:ext uri="{FF2B5EF4-FFF2-40B4-BE49-F238E27FC236}">
                <a16:creationId xmlns:a16="http://schemas.microsoft.com/office/drawing/2014/main" id="{0E574659-2B0F-707E-7EFB-A72A2951324E}"/>
              </a:ext>
            </a:extLst>
          </p:cNvPr>
          <p:cNvSpPr/>
          <p:nvPr/>
        </p:nvSpPr>
        <p:spPr>
          <a:xfrm>
            <a:off x="333491" y="2919071"/>
            <a:ext cx="5579357" cy="116038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l" defTabSz="914332"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A.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Thán phục trước việc làm nghĩa hiệp của Lục Vân Tiên.</a:t>
            </a:r>
            <a:endParaRPr kumimoji="0" lang="en-SG"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SG"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4" name="Rectangle 13">
            <a:extLst>
              <a:ext uri="{FF2B5EF4-FFF2-40B4-BE49-F238E27FC236}">
                <a16:creationId xmlns:a16="http://schemas.microsoft.com/office/drawing/2014/main" id="{3B987931-2A2C-3E65-C2A1-21D483F73958}"/>
              </a:ext>
            </a:extLst>
          </p:cNvPr>
          <p:cNvSpPr/>
          <p:nvPr/>
        </p:nvSpPr>
        <p:spPr>
          <a:xfrm>
            <a:off x="6350510" y="2919071"/>
            <a:ext cx="5462835" cy="116669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B.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Băn khoăn, áy náy vì chưa biết làm thế nào để trả ơn Lục Vân Tiên.</a:t>
            </a:r>
            <a:endParaRPr kumimoji="0" lang="en-SG"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5" name="Rectangle 14">
            <a:extLst>
              <a:ext uri="{FF2B5EF4-FFF2-40B4-BE49-F238E27FC236}">
                <a16:creationId xmlns:a16="http://schemas.microsoft.com/office/drawing/2014/main" id="{97A2C7C1-7E7E-2C39-E16C-7B62CEE893AC}"/>
              </a:ext>
            </a:extLst>
          </p:cNvPr>
          <p:cNvSpPr/>
          <p:nvPr/>
        </p:nvSpPr>
        <p:spPr>
          <a:xfrm>
            <a:off x="333491" y="4272647"/>
            <a:ext cx="5579356" cy="93904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C.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Ngưỡng mộ tài năng của Lục Vân Tiên.</a:t>
            </a:r>
            <a:endParaRPr kumimoji="0" lang="en-SG"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endParaRPr>
          </a:p>
        </p:txBody>
      </p:sp>
      <p:sp>
        <p:nvSpPr>
          <p:cNvPr id="16" name="Rectangle 15">
            <a:extLst>
              <a:ext uri="{FF2B5EF4-FFF2-40B4-BE49-F238E27FC236}">
                <a16:creationId xmlns:a16="http://schemas.microsoft.com/office/drawing/2014/main" id="{8F33F147-8527-18FC-B542-4BE8500DBE86}"/>
              </a:ext>
            </a:extLst>
          </p:cNvPr>
          <p:cNvSpPr/>
          <p:nvPr/>
        </p:nvSpPr>
        <p:spPr>
          <a:xfrm>
            <a:off x="6394875" y="4271288"/>
            <a:ext cx="5462835" cy="93904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rPr>
              <a:t>D.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Coi thường việc làm của Lục Vân Tiên.</a:t>
            </a:r>
            <a:endParaRPr kumimoji="0" lang="en-SG"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endParaRPr>
          </a:p>
        </p:txBody>
      </p:sp>
      <p:pic>
        <p:nvPicPr>
          <p:cNvPr id="17" name="Picture 16">
            <a:extLst>
              <a:ext uri="{FF2B5EF4-FFF2-40B4-BE49-F238E27FC236}">
                <a16:creationId xmlns:a16="http://schemas.microsoft.com/office/drawing/2014/main" id="{18C3300C-86B3-0F1D-6831-6212F19D1B7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107125" y="3034245"/>
            <a:ext cx="805723" cy="708059"/>
          </a:xfrm>
          <a:prstGeom prst="rect">
            <a:avLst/>
          </a:prstGeom>
        </p:spPr>
      </p:pic>
      <p:pic>
        <p:nvPicPr>
          <p:cNvPr id="18" name="Picture 17">
            <a:extLst>
              <a:ext uri="{FF2B5EF4-FFF2-40B4-BE49-F238E27FC236}">
                <a16:creationId xmlns:a16="http://schemas.microsoft.com/office/drawing/2014/main" id="{E7D1F3DE-6226-A25A-FFC3-7EEEBEA24B86}"/>
              </a:ext>
            </a:extLst>
          </p:cNvPr>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68619" y="4320718"/>
            <a:ext cx="804536" cy="704088"/>
          </a:xfrm>
          <a:prstGeom prst="rect">
            <a:avLst/>
          </a:prstGeom>
        </p:spPr>
      </p:pic>
      <p:pic>
        <p:nvPicPr>
          <p:cNvPr id="19" name="Picture 18">
            <a:extLst>
              <a:ext uri="{FF2B5EF4-FFF2-40B4-BE49-F238E27FC236}">
                <a16:creationId xmlns:a16="http://schemas.microsoft.com/office/drawing/2014/main" id="{66CB3439-D5AC-EA78-6F83-E5E68D8D8AC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141949" y="4317609"/>
            <a:ext cx="804743" cy="707197"/>
          </a:xfrm>
          <a:prstGeom prst="rect">
            <a:avLst/>
          </a:prstGeom>
        </p:spPr>
      </p:pic>
      <p:pic>
        <p:nvPicPr>
          <p:cNvPr id="20" name="Picture 19">
            <a:extLst>
              <a:ext uri="{FF2B5EF4-FFF2-40B4-BE49-F238E27FC236}">
                <a16:creationId xmlns:a16="http://schemas.microsoft.com/office/drawing/2014/main" id="{DB466B3D-C65B-B6C8-17C2-B6F4C1C1D27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09185" y="3085921"/>
            <a:ext cx="804743" cy="643793"/>
          </a:xfrm>
          <a:prstGeom prst="rect">
            <a:avLst/>
          </a:prstGeom>
        </p:spPr>
      </p:pic>
    </p:spTree>
    <p:extLst>
      <p:ext uri="{BB962C8B-B14F-4D97-AF65-F5344CB8AC3E}">
        <p14:creationId xmlns:p14="http://schemas.microsoft.com/office/powerpoint/2010/main" val="2389460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xEl>
                                              <p:pRg st="0" end="0"/>
                                            </p:txEl>
                                          </p:spTgt>
                                        </p:tgtEl>
                                        <p:attrNameLst>
                                          <p:attrName>style.visibility</p:attrName>
                                        </p:attrNameLst>
                                      </p:cBhvr>
                                      <p:to>
                                        <p:strVal val="visible"/>
                                      </p:to>
                                    </p:set>
                                    <p:animEffect transition="in" filter="barn(inVertical)">
                                      <p:cBhvr>
                                        <p:cTn id="12" dur="500"/>
                                        <p:tgtEl>
                                          <p:spTgt spid="22">
                                            <p:txEl>
                                              <p:pRg st="0" end="0"/>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4" name="chimes.wav"/>
                                        </p:tgtEl>
                                      </p:cMediaNode>
                                    </p:audio>
                                  </p:subTnLst>
                                </p:cTn>
                              </p:par>
                              <p:par>
                                <p:cTn id="13" presetID="42" presetClass="entr" presetSubtype="0" fill="hold" grpId="0" nodeType="withEffect">
                                  <p:stCondLst>
                                    <p:cond delay="50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anim calcmode="lin" valueType="num">
                                      <p:cBhvr>
                                        <p:cTn id="16" dur="500" fill="hold"/>
                                        <p:tgtEl>
                                          <p:spTgt spid="13"/>
                                        </p:tgtEl>
                                        <p:attrNameLst>
                                          <p:attrName>ppt_x</p:attrName>
                                        </p:attrNameLst>
                                      </p:cBhvr>
                                      <p:tavLst>
                                        <p:tav tm="0">
                                          <p:val>
                                            <p:strVal val="#ppt_x"/>
                                          </p:val>
                                        </p:tav>
                                        <p:tav tm="100000">
                                          <p:val>
                                            <p:strVal val="#ppt_x"/>
                                          </p:val>
                                        </p:tav>
                                      </p:tavLst>
                                    </p:anim>
                                    <p:anim calcmode="lin" valueType="num">
                                      <p:cBhvr>
                                        <p:cTn id="17" dur="500" fill="hold"/>
                                        <p:tgtEl>
                                          <p:spTgt spid="13"/>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100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anim calcmode="lin" valueType="num">
                                      <p:cBhvr>
                                        <p:cTn id="21" dur="500" fill="hold"/>
                                        <p:tgtEl>
                                          <p:spTgt spid="14"/>
                                        </p:tgtEl>
                                        <p:attrNameLst>
                                          <p:attrName>ppt_x</p:attrName>
                                        </p:attrNameLst>
                                      </p:cBhvr>
                                      <p:tavLst>
                                        <p:tav tm="0">
                                          <p:val>
                                            <p:strVal val="#ppt_x"/>
                                          </p:val>
                                        </p:tav>
                                        <p:tav tm="100000">
                                          <p:val>
                                            <p:strVal val="#ppt_x"/>
                                          </p:val>
                                        </p:tav>
                                      </p:tavLst>
                                    </p:anim>
                                    <p:anim calcmode="lin" valueType="num">
                                      <p:cBhvr>
                                        <p:cTn id="22" dur="500" fill="hold"/>
                                        <p:tgtEl>
                                          <p:spTgt spid="14"/>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150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anim calcmode="lin" valueType="num">
                                      <p:cBhvr>
                                        <p:cTn id="26" dur="500" fill="hold"/>
                                        <p:tgtEl>
                                          <p:spTgt spid="15"/>
                                        </p:tgtEl>
                                        <p:attrNameLst>
                                          <p:attrName>ppt_x</p:attrName>
                                        </p:attrNameLst>
                                      </p:cBhvr>
                                      <p:tavLst>
                                        <p:tav tm="0">
                                          <p:val>
                                            <p:strVal val="#ppt_x"/>
                                          </p:val>
                                        </p:tav>
                                        <p:tav tm="100000">
                                          <p:val>
                                            <p:strVal val="#ppt_x"/>
                                          </p:val>
                                        </p:tav>
                                      </p:tavLst>
                                    </p:anim>
                                    <p:anim calcmode="lin" valueType="num">
                                      <p:cBhvr>
                                        <p:cTn id="27" dur="500" fill="hold"/>
                                        <p:tgtEl>
                                          <p:spTgt spid="15"/>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200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500"/>
                                        <p:tgtEl>
                                          <p:spTgt spid="16"/>
                                        </p:tgtEl>
                                      </p:cBhvr>
                                    </p:animEffect>
                                    <p:anim calcmode="lin" valueType="num">
                                      <p:cBhvr>
                                        <p:cTn id="31" dur="500" fill="hold"/>
                                        <p:tgtEl>
                                          <p:spTgt spid="16"/>
                                        </p:tgtEl>
                                        <p:attrNameLst>
                                          <p:attrName>ppt_x</p:attrName>
                                        </p:attrNameLst>
                                      </p:cBhvr>
                                      <p:tavLst>
                                        <p:tav tm="0">
                                          <p:val>
                                            <p:strVal val="#ppt_x"/>
                                          </p:val>
                                        </p:tav>
                                        <p:tav tm="100000">
                                          <p:val>
                                            <p:strVal val="#ppt_x"/>
                                          </p:val>
                                        </p:tav>
                                      </p:tavLst>
                                    </p:anim>
                                    <p:anim calcmode="lin" valueType="num">
                                      <p:cBhvr>
                                        <p:cTn id="32" dur="5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40"/>
                </p:tgtEl>
              </p:cMediaNode>
            </p:audio>
            <p:seq concurrent="1" nextAc="seek">
              <p:cTn id="34" restart="whenNotActive" fill="hold" evtFilter="cancelBubble" nodeType="interactiveSeq">
                <p:stCondLst>
                  <p:cond evt="onClick" delay="0">
                    <p:tgtEl>
                      <p:spTgt spid="13"/>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50" fill="hold"/>
                                        <p:tgtEl>
                                          <p:spTgt spid="13"/>
                                        </p:tgtEl>
                                        <p:attrNameLst>
                                          <p:attrName>fillcolor</p:attrName>
                                        </p:attrNameLst>
                                      </p:cBhvr>
                                      <p:to>
                                        <a:srgbClr val="FFF2CC"/>
                                      </p:to>
                                    </p:animClr>
                                    <p:set>
                                      <p:cBhvr>
                                        <p:cTn id="39" dur="250" fill="hold"/>
                                        <p:tgtEl>
                                          <p:spTgt spid="13"/>
                                        </p:tgtEl>
                                        <p:attrNameLst>
                                          <p:attrName>fill.type</p:attrName>
                                        </p:attrNameLst>
                                      </p:cBhvr>
                                      <p:to>
                                        <p:strVal val="solid"/>
                                      </p:to>
                                    </p:set>
                                    <p:set>
                                      <p:cBhvr>
                                        <p:cTn id="40" dur="250" fill="hold"/>
                                        <p:tgtEl>
                                          <p:spTgt spid="13"/>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5" name="click.wav"/>
                                        </p:tgtEl>
                                      </p:cMediaNode>
                                    </p:audio>
                                  </p:subTnLst>
                                </p:cTn>
                              </p:par>
                              <p:par>
                                <p:cTn id="41" presetID="23" presetClass="entr" presetSubtype="32" fill="hold" nodeType="withEffect">
                                  <p:stCondLst>
                                    <p:cond delay="1000"/>
                                  </p:stCondLst>
                                  <p:childTnLst>
                                    <p:set>
                                      <p:cBhvr>
                                        <p:cTn id="42" dur="1" fill="hold">
                                          <p:stCondLst>
                                            <p:cond delay="0"/>
                                          </p:stCondLst>
                                        </p:cTn>
                                        <p:tgtEl>
                                          <p:spTgt spid="17"/>
                                        </p:tgtEl>
                                        <p:attrNameLst>
                                          <p:attrName>style.visibility</p:attrName>
                                        </p:attrNameLst>
                                      </p:cBhvr>
                                      <p:to>
                                        <p:strVal val="visible"/>
                                      </p:to>
                                    </p:set>
                                    <p:anim calcmode="lin" valueType="num">
                                      <p:cBhvr>
                                        <p:cTn id="43" dur="250" fill="hold"/>
                                        <p:tgtEl>
                                          <p:spTgt spid="17"/>
                                        </p:tgtEl>
                                        <p:attrNameLst>
                                          <p:attrName>ppt_w</p:attrName>
                                        </p:attrNameLst>
                                      </p:cBhvr>
                                      <p:tavLst>
                                        <p:tav tm="0">
                                          <p:val>
                                            <p:strVal val="4*#ppt_w"/>
                                          </p:val>
                                        </p:tav>
                                        <p:tav tm="100000">
                                          <p:val>
                                            <p:strVal val="#ppt_w"/>
                                          </p:val>
                                        </p:tav>
                                      </p:tavLst>
                                    </p:anim>
                                    <p:anim calcmode="lin" valueType="num">
                                      <p:cBhvr>
                                        <p:cTn id="44"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6" name="Wrong Buzzer.wav"/>
                                        </p:tgtEl>
                                      </p:cMediaNode>
                                    </p:audio>
                                  </p:subTnLst>
                                </p:cTn>
                              </p:par>
                              <p:par>
                                <p:cTn id="45" presetID="1" presetClass="emph" presetSubtype="2" fill="hold" nodeType="withEffect">
                                  <p:stCondLst>
                                    <p:cond delay="1000"/>
                                  </p:stCondLst>
                                  <p:childTnLst>
                                    <p:animClr clrSpc="rgb" dir="cw">
                                      <p:cBhvr>
                                        <p:cTn id="46" dur="250" fill="hold"/>
                                        <p:tgtEl>
                                          <p:spTgt spid="13"/>
                                        </p:tgtEl>
                                        <p:attrNameLst>
                                          <p:attrName>fillcolor</p:attrName>
                                        </p:attrNameLst>
                                      </p:cBhvr>
                                      <p:to>
                                        <a:srgbClr val="FFFF00"/>
                                      </p:to>
                                    </p:animClr>
                                    <p:set>
                                      <p:cBhvr>
                                        <p:cTn id="47" dur="250" fill="hold"/>
                                        <p:tgtEl>
                                          <p:spTgt spid="13"/>
                                        </p:tgtEl>
                                        <p:attrNameLst>
                                          <p:attrName>fill.type</p:attrName>
                                        </p:attrNameLst>
                                      </p:cBhvr>
                                      <p:to>
                                        <p:strVal val="solid"/>
                                      </p:to>
                                    </p:set>
                                    <p:set>
                                      <p:cBhvr>
                                        <p:cTn id="48"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49" restart="whenNotActive" fill="hold" evtFilter="cancelBubble" nodeType="interactiveSeq">
                <p:stCondLst>
                  <p:cond evt="onClick" delay="0">
                    <p:tgtEl>
                      <p:spTgt spid="14"/>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250" fill="hold"/>
                                        <p:tgtEl>
                                          <p:spTgt spid="14"/>
                                        </p:tgtEl>
                                        <p:attrNameLst>
                                          <p:attrName>fillcolor</p:attrName>
                                        </p:attrNameLst>
                                      </p:cBhvr>
                                      <p:to>
                                        <a:srgbClr val="FFF2CC"/>
                                      </p:to>
                                    </p:animClr>
                                    <p:set>
                                      <p:cBhvr>
                                        <p:cTn id="54" dur="250" fill="hold"/>
                                        <p:tgtEl>
                                          <p:spTgt spid="14"/>
                                        </p:tgtEl>
                                        <p:attrNameLst>
                                          <p:attrName>fill.type</p:attrName>
                                        </p:attrNameLst>
                                      </p:cBhvr>
                                      <p:to>
                                        <p:strVal val="solid"/>
                                      </p:to>
                                    </p:set>
                                    <p:set>
                                      <p:cBhvr>
                                        <p:cTn id="55" dur="250" fill="hold"/>
                                        <p:tgtEl>
                                          <p:spTgt spid="14"/>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5" name="click.wav"/>
                                        </p:tgtEl>
                                      </p:cMediaNode>
                                    </p:audio>
                                  </p:subTnLst>
                                </p:cTn>
                              </p:par>
                              <p:par>
                                <p:cTn id="56" presetID="23" presetClass="entr" presetSubtype="32" fill="hold" nodeType="withEffect">
                                  <p:stCondLst>
                                    <p:cond delay="1000"/>
                                  </p:stCondLst>
                                  <p:childTnLst>
                                    <p:set>
                                      <p:cBhvr>
                                        <p:cTn id="57" dur="1" fill="hold">
                                          <p:stCondLst>
                                            <p:cond delay="0"/>
                                          </p:stCondLst>
                                        </p:cTn>
                                        <p:tgtEl>
                                          <p:spTgt spid="20"/>
                                        </p:tgtEl>
                                        <p:attrNameLst>
                                          <p:attrName>style.visibility</p:attrName>
                                        </p:attrNameLst>
                                      </p:cBhvr>
                                      <p:to>
                                        <p:strVal val="visible"/>
                                      </p:to>
                                    </p:set>
                                    <p:anim calcmode="lin" valueType="num">
                                      <p:cBhvr>
                                        <p:cTn id="58" dur="250" fill="hold"/>
                                        <p:tgtEl>
                                          <p:spTgt spid="20"/>
                                        </p:tgtEl>
                                        <p:attrNameLst>
                                          <p:attrName>ppt_w</p:attrName>
                                        </p:attrNameLst>
                                      </p:cBhvr>
                                      <p:tavLst>
                                        <p:tav tm="0">
                                          <p:val>
                                            <p:strVal val="4*#ppt_w"/>
                                          </p:val>
                                        </p:tav>
                                        <p:tav tm="100000">
                                          <p:val>
                                            <p:strVal val="#ppt_w"/>
                                          </p:val>
                                        </p:tav>
                                      </p:tavLst>
                                    </p:anim>
                                    <p:anim calcmode="lin" valueType="num">
                                      <p:cBhvr>
                                        <p:cTn id="59" dur="25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6"/>
                                            </p:cond>
                                          </p:stCondLst>
                                          <p:endCondLst>
                                            <p:cond evt="onStopAudio" delay="0">
                                              <p:tgtEl>
                                                <p:sldTgt/>
                                              </p:tgtEl>
                                            </p:cond>
                                          </p:endCondLst>
                                        </p:cTn>
                                        <p:tgtEl>
                                          <p:sndTgt r:embed="rId7" name="Check mark.wav"/>
                                        </p:tgtEl>
                                      </p:cMediaNode>
                                    </p:audio>
                                  </p:subTnLst>
                                </p:cTn>
                              </p:par>
                              <p:par>
                                <p:cTn id="60" presetID="1" presetClass="emph" presetSubtype="2" fill="hold" nodeType="withEffect">
                                  <p:stCondLst>
                                    <p:cond delay="1000"/>
                                  </p:stCondLst>
                                  <p:childTnLst>
                                    <p:animClr clrSpc="rgb" dir="cw">
                                      <p:cBhvr>
                                        <p:cTn id="61" dur="250" fill="hold"/>
                                        <p:tgtEl>
                                          <p:spTgt spid="14"/>
                                        </p:tgtEl>
                                        <p:attrNameLst>
                                          <p:attrName>fillcolor</p:attrName>
                                        </p:attrNameLst>
                                      </p:cBhvr>
                                      <p:to>
                                        <a:srgbClr val="00B050"/>
                                      </p:to>
                                    </p:animClr>
                                    <p:set>
                                      <p:cBhvr>
                                        <p:cTn id="62" dur="250" fill="hold"/>
                                        <p:tgtEl>
                                          <p:spTgt spid="14"/>
                                        </p:tgtEl>
                                        <p:attrNameLst>
                                          <p:attrName>fill.type</p:attrName>
                                        </p:attrNameLst>
                                      </p:cBhvr>
                                      <p:to>
                                        <p:strVal val="solid"/>
                                      </p:to>
                                    </p:set>
                                    <p:set>
                                      <p:cBhvr>
                                        <p:cTn id="63"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64" restart="whenNotActive" fill="hold" evtFilter="cancelBubble" nodeType="interactiveSeq">
                <p:stCondLst>
                  <p:cond evt="onClick" delay="0">
                    <p:tgtEl>
                      <p:spTgt spid="15"/>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250" fill="hold"/>
                                        <p:tgtEl>
                                          <p:spTgt spid="15"/>
                                        </p:tgtEl>
                                        <p:attrNameLst>
                                          <p:attrName>fillcolor</p:attrName>
                                        </p:attrNameLst>
                                      </p:cBhvr>
                                      <p:to>
                                        <a:srgbClr val="FFF2CC"/>
                                      </p:to>
                                    </p:animClr>
                                    <p:set>
                                      <p:cBhvr>
                                        <p:cTn id="69" dur="250" fill="hold"/>
                                        <p:tgtEl>
                                          <p:spTgt spid="15"/>
                                        </p:tgtEl>
                                        <p:attrNameLst>
                                          <p:attrName>fill.type</p:attrName>
                                        </p:attrNameLst>
                                      </p:cBhvr>
                                      <p:to>
                                        <p:strVal val="solid"/>
                                      </p:to>
                                    </p:set>
                                    <p:set>
                                      <p:cBhvr>
                                        <p:cTn id="70" dur="250" fill="hold"/>
                                        <p:tgtEl>
                                          <p:spTgt spid="15"/>
                                        </p:tgtEl>
                                        <p:attrNameLst>
                                          <p:attrName>fill.on</p:attrName>
                                        </p:attrNameLst>
                                      </p:cBhvr>
                                      <p:to>
                                        <p:strVal val="true"/>
                                      </p:to>
                                    </p:set>
                                  </p:childTnLst>
                                  <p:subTnLst>
                                    <p:audio>
                                      <p:cMediaNode>
                                        <p:cTn display="0" masterRel="sameClick">
                                          <p:stCondLst>
                                            <p:cond evt="begin" delay="0">
                                              <p:tn val="67"/>
                                            </p:cond>
                                          </p:stCondLst>
                                          <p:endCondLst>
                                            <p:cond evt="onStopAudio" delay="0">
                                              <p:tgtEl>
                                                <p:sldTgt/>
                                              </p:tgtEl>
                                            </p:cond>
                                          </p:endCondLst>
                                        </p:cTn>
                                        <p:tgtEl>
                                          <p:sndTgt r:embed="rId5" name="click.wav"/>
                                        </p:tgtEl>
                                      </p:cMediaNode>
                                    </p:audio>
                                  </p:subTnLst>
                                </p:cTn>
                              </p:par>
                              <p:par>
                                <p:cTn id="71" presetID="23" presetClass="entr" presetSubtype="32" fill="hold" nodeType="withEffect">
                                  <p:stCondLst>
                                    <p:cond delay="1000"/>
                                  </p:stCondLst>
                                  <p:childTnLst>
                                    <p:set>
                                      <p:cBhvr>
                                        <p:cTn id="72" dur="1" fill="hold">
                                          <p:stCondLst>
                                            <p:cond delay="0"/>
                                          </p:stCondLst>
                                        </p:cTn>
                                        <p:tgtEl>
                                          <p:spTgt spid="18"/>
                                        </p:tgtEl>
                                        <p:attrNameLst>
                                          <p:attrName>style.visibility</p:attrName>
                                        </p:attrNameLst>
                                      </p:cBhvr>
                                      <p:to>
                                        <p:strVal val="visible"/>
                                      </p:to>
                                    </p:set>
                                    <p:anim calcmode="lin" valueType="num">
                                      <p:cBhvr>
                                        <p:cTn id="73" dur="250" fill="hold"/>
                                        <p:tgtEl>
                                          <p:spTgt spid="18"/>
                                        </p:tgtEl>
                                        <p:attrNameLst>
                                          <p:attrName>ppt_w</p:attrName>
                                        </p:attrNameLst>
                                      </p:cBhvr>
                                      <p:tavLst>
                                        <p:tav tm="0">
                                          <p:val>
                                            <p:strVal val="4*#ppt_w"/>
                                          </p:val>
                                        </p:tav>
                                        <p:tav tm="100000">
                                          <p:val>
                                            <p:strVal val="#ppt_w"/>
                                          </p:val>
                                        </p:tav>
                                      </p:tavLst>
                                    </p:anim>
                                    <p:anim calcmode="lin" valueType="num">
                                      <p:cBhvr>
                                        <p:cTn id="74"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1"/>
                                            </p:cond>
                                          </p:stCondLst>
                                          <p:endCondLst>
                                            <p:cond evt="onStopAudio" delay="0">
                                              <p:tgtEl>
                                                <p:sldTgt/>
                                              </p:tgtEl>
                                            </p:cond>
                                          </p:endCondLst>
                                        </p:cTn>
                                        <p:tgtEl>
                                          <p:sndTgt r:embed="rId6" name="Wrong Buzzer.wav"/>
                                        </p:tgtEl>
                                      </p:cMediaNode>
                                    </p:audio>
                                  </p:subTnLst>
                                </p:cTn>
                              </p:par>
                              <p:par>
                                <p:cTn id="75" presetID="1" presetClass="emph" presetSubtype="2" fill="hold" nodeType="withEffect">
                                  <p:stCondLst>
                                    <p:cond delay="1000"/>
                                  </p:stCondLst>
                                  <p:childTnLst>
                                    <p:animClr clrSpc="rgb" dir="cw">
                                      <p:cBhvr>
                                        <p:cTn id="76" dur="250" fill="hold"/>
                                        <p:tgtEl>
                                          <p:spTgt spid="15"/>
                                        </p:tgtEl>
                                        <p:attrNameLst>
                                          <p:attrName>fillcolor</p:attrName>
                                        </p:attrNameLst>
                                      </p:cBhvr>
                                      <p:to>
                                        <a:srgbClr val="FFFF00"/>
                                      </p:to>
                                    </p:animClr>
                                    <p:set>
                                      <p:cBhvr>
                                        <p:cTn id="77" dur="250" fill="hold"/>
                                        <p:tgtEl>
                                          <p:spTgt spid="15"/>
                                        </p:tgtEl>
                                        <p:attrNameLst>
                                          <p:attrName>fill.type</p:attrName>
                                        </p:attrNameLst>
                                      </p:cBhvr>
                                      <p:to>
                                        <p:strVal val="solid"/>
                                      </p:to>
                                    </p:set>
                                    <p:set>
                                      <p:cBhvr>
                                        <p:cTn id="78"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seq concurrent="1" nextAc="seek">
              <p:cTn id="79" restart="whenNotActive" fill="hold" evtFilter="cancelBubble" nodeType="interactiveSeq">
                <p:stCondLst>
                  <p:cond evt="onClick" delay="0">
                    <p:tgtEl>
                      <p:spTgt spid="16"/>
                    </p:tgtEl>
                  </p:cond>
                </p:stCondLst>
                <p:endSync evt="end" delay="0">
                  <p:rtn val="all"/>
                </p:endSync>
                <p:childTnLst>
                  <p:par>
                    <p:cTn id="80" fill="hold">
                      <p:stCondLst>
                        <p:cond delay="0"/>
                      </p:stCondLst>
                      <p:childTnLst>
                        <p:par>
                          <p:cTn id="81" fill="hold">
                            <p:stCondLst>
                              <p:cond delay="0"/>
                            </p:stCondLst>
                            <p:childTnLst>
                              <p:par>
                                <p:cTn id="82" presetID="1" presetClass="emph" presetSubtype="2" fill="hold" nodeType="clickEffect">
                                  <p:stCondLst>
                                    <p:cond delay="0"/>
                                  </p:stCondLst>
                                  <p:childTnLst>
                                    <p:animClr clrSpc="rgb" dir="cw">
                                      <p:cBhvr>
                                        <p:cTn id="83" dur="250" fill="hold"/>
                                        <p:tgtEl>
                                          <p:spTgt spid="16"/>
                                        </p:tgtEl>
                                        <p:attrNameLst>
                                          <p:attrName>fillcolor</p:attrName>
                                        </p:attrNameLst>
                                      </p:cBhvr>
                                      <p:to>
                                        <a:srgbClr val="FFF2CC"/>
                                      </p:to>
                                    </p:animClr>
                                    <p:set>
                                      <p:cBhvr>
                                        <p:cTn id="84" dur="250" fill="hold"/>
                                        <p:tgtEl>
                                          <p:spTgt spid="16"/>
                                        </p:tgtEl>
                                        <p:attrNameLst>
                                          <p:attrName>fill.type</p:attrName>
                                        </p:attrNameLst>
                                      </p:cBhvr>
                                      <p:to>
                                        <p:strVal val="solid"/>
                                      </p:to>
                                    </p:set>
                                    <p:set>
                                      <p:cBhvr>
                                        <p:cTn id="85" dur="250" fill="hold"/>
                                        <p:tgtEl>
                                          <p:spTgt spid="16"/>
                                        </p:tgtEl>
                                        <p:attrNameLst>
                                          <p:attrName>fill.on</p:attrName>
                                        </p:attrNameLst>
                                      </p:cBhvr>
                                      <p:to>
                                        <p:strVal val="true"/>
                                      </p:to>
                                    </p:set>
                                  </p:childTnLst>
                                  <p:subTnLst>
                                    <p:audio>
                                      <p:cMediaNode>
                                        <p:cTn display="0" masterRel="sameClick">
                                          <p:stCondLst>
                                            <p:cond evt="begin" delay="0">
                                              <p:tn val="82"/>
                                            </p:cond>
                                          </p:stCondLst>
                                          <p:endCondLst>
                                            <p:cond evt="onStopAudio" delay="0">
                                              <p:tgtEl>
                                                <p:sldTgt/>
                                              </p:tgtEl>
                                            </p:cond>
                                          </p:endCondLst>
                                        </p:cTn>
                                        <p:tgtEl>
                                          <p:sndTgt r:embed="rId5" name="click.wav"/>
                                        </p:tgtEl>
                                      </p:cMediaNode>
                                    </p:audio>
                                  </p:subTnLst>
                                </p:cTn>
                              </p:par>
                              <p:par>
                                <p:cTn id="86" presetID="23" presetClass="entr" presetSubtype="32" fill="hold" nodeType="withEffect">
                                  <p:stCondLst>
                                    <p:cond delay="1000"/>
                                  </p:stCondLst>
                                  <p:childTnLst>
                                    <p:set>
                                      <p:cBhvr>
                                        <p:cTn id="87" dur="1" fill="hold">
                                          <p:stCondLst>
                                            <p:cond delay="0"/>
                                          </p:stCondLst>
                                        </p:cTn>
                                        <p:tgtEl>
                                          <p:spTgt spid="19"/>
                                        </p:tgtEl>
                                        <p:attrNameLst>
                                          <p:attrName>style.visibility</p:attrName>
                                        </p:attrNameLst>
                                      </p:cBhvr>
                                      <p:to>
                                        <p:strVal val="visible"/>
                                      </p:to>
                                    </p:set>
                                    <p:anim calcmode="lin" valueType="num">
                                      <p:cBhvr>
                                        <p:cTn id="88" dur="250" fill="hold"/>
                                        <p:tgtEl>
                                          <p:spTgt spid="19"/>
                                        </p:tgtEl>
                                        <p:attrNameLst>
                                          <p:attrName>ppt_w</p:attrName>
                                        </p:attrNameLst>
                                      </p:cBhvr>
                                      <p:tavLst>
                                        <p:tav tm="0">
                                          <p:val>
                                            <p:strVal val="4*#ppt_w"/>
                                          </p:val>
                                        </p:tav>
                                        <p:tav tm="100000">
                                          <p:val>
                                            <p:strVal val="#ppt_w"/>
                                          </p:val>
                                        </p:tav>
                                      </p:tavLst>
                                    </p:anim>
                                    <p:anim calcmode="lin" valueType="num">
                                      <p:cBhvr>
                                        <p:cTn id="89"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6"/>
                                            </p:cond>
                                          </p:stCondLst>
                                          <p:endCondLst>
                                            <p:cond evt="onStopAudio" delay="0">
                                              <p:tgtEl>
                                                <p:sldTgt/>
                                              </p:tgtEl>
                                            </p:cond>
                                          </p:endCondLst>
                                        </p:cTn>
                                        <p:tgtEl>
                                          <p:sndTgt r:embed="rId6" name="Wrong Buzzer.wav"/>
                                        </p:tgtEl>
                                      </p:cMediaNode>
                                    </p:audio>
                                  </p:subTnLst>
                                </p:cTn>
                              </p:par>
                              <p:par>
                                <p:cTn id="90" presetID="1" presetClass="emph" presetSubtype="2" fill="hold" nodeType="withEffect">
                                  <p:stCondLst>
                                    <p:cond delay="1000"/>
                                  </p:stCondLst>
                                  <p:childTnLst>
                                    <p:animClr clrSpc="rgb" dir="cw">
                                      <p:cBhvr>
                                        <p:cTn id="91" dur="250" fill="hold"/>
                                        <p:tgtEl>
                                          <p:spTgt spid="16"/>
                                        </p:tgtEl>
                                        <p:attrNameLst>
                                          <p:attrName>fillcolor</p:attrName>
                                        </p:attrNameLst>
                                      </p:cBhvr>
                                      <p:to>
                                        <a:srgbClr val="FFFF00"/>
                                      </p:to>
                                    </p:animClr>
                                    <p:set>
                                      <p:cBhvr>
                                        <p:cTn id="92" dur="250" fill="hold"/>
                                        <p:tgtEl>
                                          <p:spTgt spid="16"/>
                                        </p:tgtEl>
                                        <p:attrNameLst>
                                          <p:attrName>fill.type</p:attrName>
                                        </p:attrNameLst>
                                      </p:cBhvr>
                                      <p:to>
                                        <p:strVal val="solid"/>
                                      </p:to>
                                    </p:set>
                                    <p:set>
                                      <p:cBhvr>
                                        <p:cTn id="93" dur="250" fill="hold"/>
                                        <p:tgtEl>
                                          <p:spTgt spid="16"/>
                                        </p:tgtEl>
                                        <p:attrNameLst>
                                          <p:attrName>fill.on</p:attrName>
                                        </p:attrNameLst>
                                      </p:cBhvr>
                                      <p:to>
                                        <p:strVal val="true"/>
                                      </p:to>
                                    </p:set>
                                  </p:childTnLst>
                                </p:cTn>
                              </p:par>
                            </p:childTnLst>
                          </p:cTn>
                        </p:par>
                      </p:childTnLst>
                    </p:cTn>
                  </p:par>
                </p:childTnLst>
              </p:cTn>
              <p:nextCondLst>
                <p:cond evt="onClick" delay="0">
                  <p:tgtEl>
                    <p:spTgt spid="16"/>
                  </p:tgtEl>
                </p:cond>
              </p:nextCondLst>
            </p:seq>
          </p:childTnLst>
        </p:cTn>
      </p:par>
    </p:tnLst>
    <p:bldLst>
      <p:bldP spid="13" grpId="0" animBg="1"/>
      <p:bldP spid="14" grpId="0" animBg="1"/>
      <p:bldP spid="15" grpId="0" animBg="1"/>
      <p:bldP spid="16"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1">
          <a:blip r:embed="rId8">
            <a:alphaModFix amt="75000"/>
            <a:lum/>
          </a:blip>
          <a:srcRect/>
          <a:stretch>
            <a:fillRect/>
          </a:stretch>
        </a:blipFill>
        <a:effectLst/>
      </p:bgPr>
    </p:bg>
    <p:spTree>
      <p:nvGrpSpPr>
        <p:cNvPr id="1" name=""/>
        <p:cNvGrpSpPr/>
        <p:nvPr/>
      </p:nvGrpSpPr>
      <p:grpSpPr>
        <a:xfrm>
          <a:off x="0" y="0"/>
          <a:ext cx="0" cy="0"/>
          <a:chOff x="0" y="0"/>
          <a:chExt cx="0" cy="0"/>
        </a:xfrm>
      </p:grpSpPr>
      <p:grpSp>
        <p:nvGrpSpPr>
          <p:cNvPr id="6" name="Group 5"/>
          <p:cNvGrpSpPr/>
          <p:nvPr/>
        </p:nvGrpSpPr>
        <p:grpSpPr>
          <a:xfrm>
            <a:off x="1041400" y="457200"/>
            <a:ext cx="10160000" cy="2476378"/>
            <a:chOff x="1041400" y="457200"/>
            <a:chExt cx="10160000" cy="2476378"/>
          </a:xfrm>
        </p:grpSpPr>
        <p:sp>
          <p:nvSpPr>
            <p:cNvPr id="2" name="Rounded Rectangle 1"/>
            <p:cNvSpPr/>
            <p:nvPr/>
          </p:nvSpPr>
          <p:spPr>
            <a:xfrm>
              <a:off x="1041400" y="457200"/>
              <a:ext cx="10160000" cy="1879600"/>
            </a:xfrm>
            <a:prstGeom prst="roundRect">
              <a:avLst/>
            </a:prstGeom>
            <a:solidFill>
              <a:schemeClr val="bg1"/>
            </a:solidFill>
            <a:ln w="38100">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p:cNvPicPr>
              <a:picLocks noChangeAspect="1"/>
            </p:cNvPicPr>
            <p:nvPr/>
          </p:nvPicPr>
          <p:blipFill>
            <a:blip r:embed="rId9">
              <a:extLst>
                <a:ext uri="{28A0092B-C50C-407E-A947-70E740481C1C}">
                  <a14:useLocalDpi xmlns:a14="http://schemas.microsoft.com/office/drawing/2010/main" val="0"/>
                </a:ext>
              </a:extLst>
            </a:blip>
            <a:srcRect/>
            <a:stretch/>
          </p:blipFill>
          <p:spPr>
            <a:xfrm flipH="1">
              <a:off x="1041400" y="471707"/>
              <a:ext cx="2072895" cy="2461871"/>
            </a:xfrm>
            <a:prstGeom prst="rect">
              <a:avLst/>
            </a:prstGeom>
          </p:spPr>
        </p:pic>
      </p:grpSp>
      <p:sp>
        <p:nvSpPr>
          <p:cNvPr id="22" name="Rectangle 21">
            <a:extLst>
              <a:ext uri="{FF2B5EF4-FFF2-40B4-BE49-F238E27FC236}">
                <a16:creationId xmlns:a16="http://schemas.microsoft.com/office/drawing/2014/main" id="{68CCCB1E-5D6D-4B1D-94ED-906BCD4A2D0C}"/>
              </a:ext>
            </a:extLst>
          </p:cNvPr>
          <p:cNvSpPr/>
          <p:nvPr/>
        </p:nvSpPr>
        <p:spPr>
          <a:xfrm>
            <a:off x="2895599" y="586715"/>
            <a:ext cx="8040169" cy="1620570"/>
          </a:xfrm>
          <a:prstGeom prst="rect">
            <a:avLst/>
          </a:prstGeom>
          <a:noFill/>
          <a:ln w="12700" cap="flat" cmpd="sng" algn="ctr">
            <a:no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Câu 6: Nét đẹp nhất của nhân vật Kiều Nguyệt Nga khiến dân gian yêu mến nàng là gì?</a:t>
            </a:r>
            <a:endParaRPr kumimoji="0" lang="en-SG" sz="3600" b="1"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pic>
        <p:nvPicPr>
          <p:cNvPr id="40" name="Am-thanh-lam-phep-bang-cay-dua-than-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36600" y="-787986"/>
            <a:ext cx="609600" cy="609600"/>
          </a:xfrm>
          <a:prstGeom prst="rect">
            <a:avLst/>
          </a:prstGeom>
        </p:spPr>
      </p:pic>
      <p:sp>
        <p:nvSpPr>
          <p:cNvPr id="9" name="Rectangle 8">
            <a:extLst>
              <a:ext uri="{FF2B5EF4-FFF2-40B4-BE49-F238E27FC236}">
                <a16:creationId xmlns:a16="http://schemas.microsoft.com/office/drawing/2014/main" id="{853B63EE-E178-8D6C-22A2-C1FF5A987C9E}"/>
              </a:ext>
            </a:extLst>
          </p:cNvPr>
          <p:cNvSpPr/>
          <p:nvPr/>
        </p:nvSpPr>
        <p:spPr>
          <a:xfrm>
            <a:off x="600232" y="3039955"/>
            <a:ext cx="5625136" cy="1201663"/>
          </a:xfrm>
          <a:prstGeom prst="rect">
            <a:avLst/>
          </a:prstGeom>
          <a:solidFill>
            <a:sysClr val="window" lastClr="FFFFFF"/>
          </a:solidFill>
          <a:ln w="28575" cap="flat" cmpd="sng" algn="ctr">
            <a:noFill/>
            <a:prstDash val="solid"/>
            <a:miter lim="800000"/>
          </a:ln>
          <a:effectLst/>
        </p:spPr>
        <p:txBody>
          <a:bodyPr rtlCol="0" anchor="ctr"/>
          <a:lstStyle/>
          <a:p>
            <a:pPr marL="0" marR="0" lvl="0" indent="0" algn="just" defTabSz="914332"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A.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Xem trọng ơn nghĩa, chung thủy</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0" name="Rectangle 9">
            <a:extLst>
              <a:ext uri="{FF2B5EF4-FFF2-40B4-BE49-F238E27FC236}">
                <a16:creationId xmlns:a16="http://schemas.microsoft.com/office/drawing/2014/main" id="{6EE55366-7B5D-78AD-C90E-44D006284706}"/>
              </a:ext>
            </a:extLst>
          </p:cNvPr>
          <p:cNvSpPr/>
          <p:nvPr/>
        </p:nvSpPr>
        <p:spPr>
          <a:xfrm>
            <a:off x="6617255" y="3044143"/>
            <a:ext cx="5228908" cy="1201663"/>
          </a:xfrm>
          <a:prstGeom prst="rect">
            <a:avLst/>
          </a:prstGeom>
          <a:solidFill>
            <a:sysClr val="window" lastClr="FFFFFF"/>
          </a:solidFill>
          <a:ln w="28575" cap="flat" cmpd="sng" algn="ctr">
            <a:noFill/>
            <a:prstDash val="solid"/>
            <a:miter lim="800000"/>
          </a:ln>
          <a:effectLst/>
        </p:spPr>
        <p:txBody>
          <a:bodyPr rtlCol="0" anchor="ctr"/>
          <a:lstStyle/>
          <a:p>
            <a:pPr marL="0" marR="0" lvl="0" indent="0" algn="just" defTabSz="914332"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B.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Nhu mì , xem trọng ơn nghĩa,</a:t>
            </a:r>
            <a:endParaRPr kumimoji="0" lang="en-SG"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8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1" name="Rectangle 10">
            <a:extLst>
              <a:ext uri="{FF2B5EF4-FFF2-40B4-BE49-F238E27FC236}">
                <a16:creationId xmlns:a16="http://schemas.microsoft.com/office/drawing/2014/main" id="{F84F1979-7E53-A34A-F61C-182E129015E1}"/>
              </a:ext>
            </a:extLst>
          </p:cNvPr>
          <p:cNvSpPr/>
          <p:nvPr/>
        </p:nvSpPr>
        <p:spPr>
          <a:xfrm>
            <a:off x="600232" y="4859283"/>
            <a:ext cx="5625136" cy="1201663"/>
          </a:xfrm>
          <a:prstGeom prst="rect">
            <a:avLst/>
          </a:prstGeom>
          <a:solidFill>
            <a:sysClr val="window" lastClr="FFFFFF"/>
          </a:solidFill>
          <a:ln w="28575" cap="flat" cmpd="sng" algn="ctr">
            <a:noFill/>
            <a:prstDash val="solid"/>
            <a:miter lim="800000"/>
          </a:ln>
          <a:effectLst/>
        </p:spPr>
        <p:txBody>
          <a:bodyPr rtlCol="0" anchor="ctr"/>
          <a:lstStyle/>
          <a:p>
            <a:pPr marL="0" marR="0" lvl="0" indent="0" algn="just" defTabSz="914332"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C.</a:t>
            </a:r>
            <a:r>
              <a:rPr kumimoji="0" lang="en-US" sz="28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Giữ đúng khuôn phép, chung thuỷ</a:t>
            </a:r>
            <a:endParaRPr kumimoji="0" lang="en-SG"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SG" sz="28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332"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2" name="Rectangle 11">
            <a:extLst>
              <a:ext uri="{FF2B5EF4-FFF2-40B4-BE49-F238E27FC236}">
                <a16:creationId xmlns:a16="http://schemas.microsoft.com/office/drawing/2014/main" id="{EC1B9D7E-F676-0CC5-C600-4E3878A1A372}"/>
              </a:ext>
            </a:extLst>
          </p:cNvPr>
          <p:cNvSpPr/>
          <p:nvPr/>
        </p:nvSpPr>
        <p:spPr>
          <a:xfrm>
            <a:off x="6617255" y="4863471"/>
            <a:ext cx="5228908" cy="1201663"/>
          </a:xfrm>
          <a:prstGeom prst="rect">
            <a:avLst/>
          </a:prstGeom>
          <a:solidFill>
            <a:sysClr val="window" lastClr="FFFFFF"/>
          </a:solidFill>
          <a:ln w="28575" cap="flat" cmpd="sng" algn="ctr">
            <a:noFill/>
            <a:prstDash val="solid"/>
            <a:miter lim="800000"/>
          </a:ln>
          <a:effectLst/>
        </p:spPr>
        <p:txBody>
          <a:bodyPr rtlCol="0" anchor="ctr"/>
          <a:lstStyle/>
          <a:p>
            <a:pPr marL="0" marR="0" lvl="0" indent="0" algn="just" defTabSz="914332"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D.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Chung thuỷ, nết na, xinh đẹp</a:t>
            </a:r>
            <a:endParaRPr kumimoji="0" lang="en-SG"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332"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14" name="Picture 13">
            <a:extLst>
              <a:ext uri="{FF2B5EF4-FFF2-40B4-BE49-F238E27FC236}">
                <a16:creationId xmlns:a16="http://schemas.microsoft.com/office/drawing/2014/main" id="{01F400EA-1C02-8DB6-ABE4-BA547ED57B05}"/>
              </a:ext>
            </a:extLst>
          </p:cNvPr>
          <p:cNvPicPr>
            <a:picLocks noChangeAspect="1"/>
          </p:cNvPicPr>
          <p:nvPr/>
        </p:nvPicPr>
        <p:blipFill rotWithShape="1">
          <a:blip r:embed="rId11" cstate="print">
            <a:duotone>
              <a:prstClr val="black"/>
              <a:srgbClr val="70AD47">
                <a:tint val="45000"/>
                <a:satMod val="400000"/>
              </a:srgbClr>
            </a:duotone>
            <a:extLst>
              <a:ext uri="{28A0092B-C50C-407E-A947-70E740481C1C}">
                <a14:useLocalDpi xmlns:a14="http://schemas.microsoft.com/office/drawing/2010/main" val="0"/>
              </a:ext>
            </a:extLst>
          </a:blip>
          <a:srcRect r="-5485"/>
          <a:stretch/>
        </p:blipFill>
        <p:spPr>
          <a:xfrm>
            <a:off x="5356396" y="3376359"/>
            <a:ext cx="885137" cy="708059"/>
          </a:xfrm>
          <a:prstGeom prst="rect">
            <a:avLst/>
          </a:prstGeom>
        </p:spPr>
      </p:pic>
      <p:pic>
        <p:nvPicPr>
          <p:cNvPr id="16" name="Picture 15">
            <a:extLst>
              <a:ext uri="{FF2B5EF4-FFF2-40B4-BE49-F238E27FC236}">
                <a16:creationId xmlns:a16="http://schemas.microsoft.com/office/drawing/2014/main" id="{6D4C3064-441B-F39B-E9CB-BC075E8F6DC3}"/>
              </a:ext>
            </a:extLst>
          </p:cNvPr>
          <p:cNvPicPr>
            <a:picLocks noChangeAspect="1"/>
          </p:cNvPicPr>
          <p:nvPr/>
        </p:nvPicPr>
        <p:blipFill rotWithShape="1">
          <a:blip r:embed="rId12" cstate="print">
            <a:duotone>
              <a:prstClr val="black"/>
              <a:srgbClr val="ED7D31">
                <a:tint val="45000"/>
                <a:satMod val="400000"/>
              </a:srgbClr>
            </a:duotone>
            <a:extLst>
              <a:ext uri="{28A0092B-C50C-407E-A947-70E740481C1C}">
                <a14:useLocalDpi xmlns:a14="http://schemas.microsoft.com/office/drawing/2010/main" val="0"/>
              </a:ext>
            </a:extLst>
          </a:blip>
          <a:srcRect r="3472"/>
          <a:stretch/>
        </p:blipFill>
        <p:spPr>
          <a:xfrm>
            <a:off x="5420828" y="4892648"/>
            <a:ext cx="804536" cy="704088"/>
          </a:xfrm>
          <a:prstGeom prst="rect">
            <a:avLst/>
          </a:prstGeom>
        </p:spPr>
      </p:pic>
      <p:pic>
        <p:nvPicPr>
          <p:cNvPr id="17" name="Picture 16">
            <a:extLst>
              <a:ext uri="{FF2B5EF4-FFF2-40B4-BE49-F238E27FC236}">
                <a16:creationId xmlns:a16="http://schemas.microsoft.com/office/drawing/2014/main" id="{56267460-F404-DB45-C700-5E817CA742F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441019" y="4904245"/>
            <a:ext cx="804743" cy="707197"/>
          </a:xfrm>
          <a:prstGeom prst="rect">
            <a:avLst/>
          </a:prstGeom>
        </p:spPr>
      </p:pic>
      <p:pic>
        <p:nvPicPr>
          <p:cNvPr id="18" name="Picture 17">
            <a:extLst>
              <a:ext uri="{FF2B5EF4-FFF2-40B4-BE49-F238E27FC236}">
                <a16:creationId xmlns:a16="http://schemas.microsoft.com/office/drawing/2014/main" id="{92C48E5B-122B-4D6C-5C14-D64A85115F4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464009" y="3534421"/>
            <a:ext cx="804743" cy="707197"/>
          </a:xfrm>
          <a:prstGeom prst="rect">
            <a:avLst/>
          </a:prstGeom>
        </p:spPr>
      </p:pic>
    </p:spTree>
    <p:extLst>
      <p:ext uri="{BB962C8B-B14F-4D97-AF65-F5344CB8AC3E}">
        <p14:creationId xmlns:p14="http://schemas.microsoft.com/office/powerpoint/2010/main" val="1010712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xEl>
                                              <p:pRg st="0" end="0"/>
                                            </p:txEl>
                                          </p:spTgt>
                                        </p:tgtEl>
                                        <p:attrNameLst>
                                          <p:attrName>style.visibility</p:attrName>
                                        </p:attrNameLst>
                                      </p:cBhvr>
                                      <p:to>
                                        <p:strVal val="visible"/>
                                      </p:to>
                                    </p:set>
                                    <p:animEffect transition="in" filter="barn(inVertical)">
                                      <p:cBhvr>
                                        <p:cTn id="12" dur="500"/>
                                        <p:tgtEl>
                                          <p:spTgt spid="22">
                                            <p:txEl>
                                              <p:pRg st="0" end="0"/>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4" name="chimes.wav"/>
                                        </p:tgtEl>
                                      </p:cMediaNode>
                                    </p:audio>
                                  </p:subTnLst>
                                </p:cTn>
                              </p:par>
                              <p:par>
                                <p:cTn id="13" presetID="42" presetClass="entr" presetSubtype="0" fill="hold" grpId="0" nodeType="withEffect">
                                  <p:stCondLst>
                                    <p:cond delay="50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anim calcmode="lin" valueType="num">
                                      <p:cBhvr>
                                        <p:cTn id="16" dur="500" fill="hold"/>
                                        <p:tgtEl>
                                          <p:spTgt spid="9"/>
                                        </p:tgtEl>
                                        <p:attrNameLst>
                                          <p:attrName>ppt_x</p:attrName>
                                        </p:attrNameLst>
                                      </p:cBhvr>
                                      <p:tavLst>
                                        <p:tav tm="0">
                                          <p:val>
                                            <p:strVal val="#ppt_x"/>
                                          </p:val>
                                        </p:tav>
                                        <p:tav tm="100000">
                                          <p:val>
                                            <p:strVal val="#ppt_x"/>
                                          </p:val>
                                        </p:tav>
                                      </p:tavLst>
                                    </p:anim>
                                    <p:anim calcmode="lin" valueType="num">
                                      <p:cBhvr>
                                        <p:cTn id="17" dur="500" fill="hold"/>
                                        <p:tgtEl>
                                          <p:spTgt spid="9"/>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100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anim calcmode="lin" valueType="num">
                                      <p:cBhvr>
                                        <p:cTn id="21" dur="500" fill="hold"/>
                                        <p:tgtEl>
                                          <p:spTgt spid="10"/>
                                        </p:tgtEl>
                                        <p:attrNameLst>
                                          <p:attrName>ppt_x</p:attrName>
                                        </p:attrNameLst>
                                      </p:cBhvr>
                                      <p:tavLst>
                                        <p:tav tm="0">
                                          <p:val>
                                            <p:strVal val="#ppt_x"/>
                                          </p:val>
                                        </p:tav>
                                        <p:tav tm="100000">
                                          <p:val>
                                            <p:strVal val="#ppt_x"/>
                                          </p:val>
                                        </p:tav>
                                      </p:tavLst>
                                    </p:anim>
                                    <p:anim calcmode="lin" valueType="num">
                                      <p:cBhvr>
                                        <p:cTn id="22" dur="500" fill="hold"/>
                                        <p:tgtEl>
                                          <p:spTgt spid="10"/>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150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anim calcmode="lin" valueType="num">
                                      <p:cBhvr>
                                        <p:cTn id="26" dur="500" fill="hold"/>
                                        <p:tgtEl>
                                          <p:spTgt spid="11"/>
                                        </p:tgtEl>
                                        <p:attrNameLst>
                                          <p:attrName>ppt_x</p:attrName>
                                        </p:attrNameLst>
                                      </p:cBhvr>
                                      <p:tavLst>
                                        <p:tav tm="0">
                                          <p:val>
                                            <p:strVal val="#ppt_x"/>
                                          </p:val>
                                        </p:tav>
                                        <p:tav tm="100000">
                                          <p:val>
                                            <p:strVal val="#ppt_x"/>
                                          </p:val>
                                        </p:tav>
                                      </p:tavLst>
                                    </p:anim>
                                    <p:anim calcmode="lin" valueType="num">
                                      <p:cBhvr>
                                        <p:cTn id="27" dur="500" fill="hold"/>
                                        <p:tgtEl>
                                          <p:spTgt spid="11"/>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200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anim calcmode="lin" valueType="num">
                                      <p:cBhvr>
                                        <p:cTn id="31" dur="500" fill="hold"/>
                                        <p:tgtEl>
                                          <p:spTgt spid="12"/>
                                        </p:tgtEl>
                                        <p:attrNameLst>
                                          <p:attrName>ppt_x</p:attrName>
                                        </p:attrNameLst>
                                      </p:cBhvr>
                                      <p:tavLst>
                                        <p:tav tm="0">
                                          <p:val>
                                            <p:strVal val="#ppt_x"/>
                                          </p:val>
                                        </p:tav>
                                        <p:tav tm="100000">
                                          <p:val>
                                            <p:strVal val="#ppt_x"/>
                                          </p:val>
                                        </p:tav>
                                      </p:tavLst>
                                    </p:anim>
                                    <p:anim calcmode="lin" valueType="num">
                                      <p:cBhvr>
                                        <p:cTn id="32"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40"/>
                </p:tgtEl>
              </p:cMediaNode>
            </p:audio>
            <p:seq concurrent="1" nextAc="seek">
              <p:cTn id="34" restart="whenNotActive" fill="hold" evtFilter="cancelBubble" nodeType="interactiveSeq">
                <p:stCondLst>
                  <p:cond evt="onClick" delay="0">
                    <p:tgtEl>
                      <p:spTgt spid="9"/>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50" fill="hold"/>
                                        <p:tgtEl>
                                          <p:spTgt spid="9"/>
                                        </p:tgtEl>
                                        <p:attrNameLst>
                                          <p:attrName>fillcolor</p:attrName>
                                        </p:attrNameLst>
                                      </p:cBhvr>
                                      <p:to>
                                        <a:srgbClr val="FFF2CC"/>
                                      </p:to>
                                    </p:animClr>
                                    <p:set>
                                      <p:cBhvr>
                                        <p:cTn id="39" dur="250" fill="hold"/>
                                        <p:tgtEl>
                                          <p:spTgt spid="9"/>
                                        </p:tgtEl>
                                        <p:attrNameLst>
                                          <p:attrName>fill.type</p:attrName>
                                        </p:attrNameLst>
                                      </p:cBhvr>
                                      <p:to>
                                        <p:strVal val="solid"/>
                                      </p:to>
                                    </p:set>
                                    <p:set>
                                      <p:cBhvr>
                                        <p:cTn id="40" dur="250" fill="hold"/>
                                        <p:tgtEl>
                                          <p:spTgt spid="9"/>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5" name="click.wav"/>
                                        </p:tgtEl>
                                      </p:cMediaNode>
                                    </p:audio>
                                  </p:subTnLst>
                                </p:cTn>
                              </p:par>
                              <p:par>
                                <p:cTn id="41" presetID="23" presetClass="entr" presetSubtype="32" fill="hold" nodeType="withEffect">
                                  <p:stCondLst>
                                    <p:cond delay="1000"/>
                                  </p:stCondLst>
                                  <p:childTnLst>
                                    <p:set>
                                      <p:cBhvr>
                                        <p:cTn id="42" dur="1" fill="hold">
                                          <p:stCondLst>
                                            <p:cond delay="0"/>
                                          </p:stCondLst>
                                        </p:cTn>
                                        <p:tgtEl>
                                          <p:spTgt spid="14"/>
                                        </p:tgtEl>
                                        <p:attrNameLst>
                                          <p:attrName>style.visibility</p:attrName>
                                        </p:attrNameLst>
                                      </p:cBhvr>
                                      <p:to>
                                        <p:strVal val="visible"/>
                                      </p:to>
                                    </p:set>
                                    <p:anim calcmode="lin" valueType="num">
                                      <p:cBhvr>
                                        <p:cTn id="43" dur="250" fill="hold"/>
                                        <p:tgtEl>
                                          <p:spTgt spid="14"/>
                                        </p:tgtEl>
                                        <p:attrNameLst>
                                          <p:attrName>ppt_w</p:attrName>
                                        </p:attrNameLst>
                                      </p:cBhvr>
                                      <p:tavLst>
                                        <p:tav tm="0">
                                          <p:val>
                                            <p:strVal val="4*#ppt_w"/>
                                          </p:val>
                                        </p:tav>
                                        <p:tav tm="100000">
                                          <p:val>
                                            <p:strVal val="#ppt_w"/>
                                          </p:val>
                                        </p:tav>
                                      </p:tavLst>
                                    </p:anim>
                                    <p:anim calcmode="lin" valueType="num">
                                      <p:cBhvr>
                                        <p:cTn id="44"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6" name="Check mark.wav"/>
                                        </p:tgtEl>
                                      </p:cMediaNode>
                                    </p:audio>
                                  </p:subTnLst>
                                </p:cTn>
                              </p:par>
                              <p:par>
                                <p:cTn id="45" presetID="1" presetClass="emph" presetSubtype="2" fill="hold" nodeType="withEffect">
                                  <p:stCondLst>
                                    <p:cond delay="1000"/>
                                  </p:stCondLst>
                                  <p:childTnLst>
                                    <p:animClr clrSpc="rgb" dir="cw">
                                      <p:cBhvr>
                                        <p:cTn id="46" dur="250" fill="hold"/>
                                        <p:tgtEl>
                                          <p:spTgt spid="9"/>
                                        </p:tgtEl>
                                        <p:attrNameLst>
                                          <p:attrName>fillcolor</p:attrName>
                                        </p:attrNameLst>
                                      </p:cBhvr>
                                      <p:to>
                                        <a:srgbClr val="00B050"/>
                                      </p:to>
                                    </p:animClr>
                                    <p:set>
                                      <p:cBhvr>
                                        <p:cTn id="47" dur="250" fill="hold"/>
                                        <p:tgtEl>
                                          <p:spTgt spid="9"/>
                                        </p:tgtEl>
                                        <p:attrNameLst>
                                          <p:attrName>fill.type</p:attrName>
                                        </p:attrNameLst>
                                      </p:cBhvr>
                                      <p:to>
                                        <p:strVal val="solid"/>
                                      </p:to>
                                    </p:set>
                                    <p:set>
                                      <p:cBhvr>
                                        <p:cTn id="48" dur="25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49" restart="whenNotActive" fill="hold" evtFilter="cancelBubble" nodeType="interactiveSeq">
                <p:stCondLst>
                  <p:cond evt="onClick" delay="0">
                    <p:tgtEl>
                      <p:spTgt spid="10"/>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250" fill="hold"/>
                                        <p:tgtEl>
                                          <p:spTgt spid="10"/>
                                        </p:tgtEl>
                                        <p:attrNameLst>
                                          <p:attrName>fillcolor</p:attrName>
                                        </p:attrNameLst>
                                      </p:cBhvr>
                                      <p:to>
                                        <a:srgbClr val="FFF2CC"/>
                                      </p:to>
                                    </p:animClr>
                                    <p:set>
                                      <p:cBhvr>
                                        <p:cTn id="54" dur="250" fill="hold"/>
                                        <p:tgtEl>
                                          <p:spTgt spid="10"/>
                                        </p:tgtEl>
                                        <p:attrNameLst>
                                          <p:attrName>fill.type</p:attrName>
                                        </p:attrNameLst>
                                      </p:cBhvr>
                                      <p:to>
                                        <p:strVal val="solid"/>
                                      </p:to>
                                    </p:set>
                                    <p:set>
                                      <p:cBhvr>
                                        <p:cTn id="55" dur="250" fill="hold"/>
                                        <p:tgtEl>
                                          <p:spTgt spid="10"/>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5" name="click.wav"/>
                                        </p:tgtEl>
                                      </p:cMediaNode>
                                    </p:audio>
                                  </p:subTnLst>
                                </p:cTn>
                              </p:par>
                              <p:par>
                                <p:cTn id="56" presetID="23" presetClass="entr" presetSubtype="32" fill="hold" nodeType="withEffect">
                                  <p:stCondLst>
                                    <p:cond delay="1000"/>
                                  </p:stCondLst>
                                  <p:childTnLst>
                                    <p:set>
                                      <p:cBhvr>
                                        <p:cTn id="57" dur="1" fill="hold">
                                          <p:stCondLst>
                                            <p:cond delay="0"/>
                                          </p:stCondLst>
                                        </p:cTn>
                                        <p:tgtEl>
                                          <p:spTgt spid="18"/>
                                        </p:tgtEl>
                                        <p:attrNameLst>
                                          <p:attrName>style.visibility</p:attrName>
                                        </p:attrNameLst>
                                      </p:cBhvr>
                                      <p:to>
                                        <p:strVal val="visible"/>
                                      </p:to>
                                    </p:set>
                                    <p:anim calcmode="lin" valueType="num">
                                      <p:cBhvr>
                                        <p:cTn id="58" dur="250" fill="hold"/>
                                        <p:tgtEl>
                                          <p:spTgt spid="18"/>
                                        </p:tgtEl>
                                        <p:attrNameLst>
                                          <p:attrName>ppt_w</p:attrName>
                                        </p:attrNameLst>
                                      </p:cBhvr>
                                      <p:tavLst>
                                        <p:tav tm="0">
                                          <p:val>
                                            <p:strVal val="4*#ppt_w"/>
                                          </p:val>
                                        </p:tav>
                                        <p:tav tm="100000">
                                          <p:val>
                                            <p:strVal val="#ppt_w"/>
                                          </p:val>
                                        </p:tav>
                                      </p:tavLst>
                                    </p:anim>
                                    <p:anim calcmode="lin" valueType="num">
                                      <p:cBhvr>
                                        <p:cTn id="59"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6"/>
                                            </p:cond>
                                          </p:stCondLst>
                                          <p:endCondLst>
                                            <p:cond evt="onStopAudio" delay="0">
                                              <p:tgtEl>
                                                <p:sldTgt/>
                                              </p:tgtEl>
                                            </p:cond>
                                          </p:endCondLst>
                                        </p:cTn>
                                        <p:tgtEl>
                                          <p:sndTgt r:embed="rId7" name="Wrong Buzzer.wav"/>
                                        </p:tgtEl>
                                      </p:cMediaNode>
                                    </p:audio>
                                  </p:subTnLst>
                                </p:cTn>
                              </p:par>
                              <p:par>
                                <p:cTn id="60" presetID="1" presetClass="emph" presetSubtype="2" fill="hold" nodeType="withEffect">
                                  <p:stCondLst>
                                    <p:cond delay="1000"/>
                                  </p:stCondLst>
                                  <p:childTnLst>
                                    <p:animClr clrSpc="rgb" dir="cw">
                                      <p:cBhvr>
                                        <p:cTn id="61" dur="250" fill="hold"/>
                                        <p:tgtEl>
                                          <p:spTgt spid="10"/>
                                        </p:tgtEl>
                                        <p:attrNameLst>
                                          <p:attrName>fillcolor</p:attrName>
                                        </p:attrNameLst>
                                      </p:cBhvr>
                                      <p:to>
                                        <a:srgbClr val="FFFF00"/>
                                      </p:to>
                                    </p:animClr>
                                    <p:set>
                                      <p:cBhvr>
                                        <p:cTn id="62" dur="250" fill="hold"/>
                                        <p:tgtEl>
                                          <p:spTgt spid="10"/>
                                        </p:tgtEl>
                                        <p:attrNameLst>
                                          <p:attrName>fill.type</p:attrName>
                                        </p:attrNameLst>
                                      </p:cBhvr>
                                      <p:to>
                                        <p:strVal val="solid"/>
                                      </p:to>
                                    </p:set>
                                    <p:set>
                                      <p:cBhvr>
                                        <p:cTn id="63" dur="25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64" restart="whenNotActive" fill="hold" evtFilter="cancelBubble" nodeType="interactiveSeq">
                <p:stCondLst>
                  <p:cond evt="onClick" delay="0">
                    <p:tgtEl>
                      <p:spTgt spid="11"/>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250" fill="hold"/>
                                        <p:tgtEl>
                                          <p:spTgt spid="11"/>
                                        </p:tgtEl>
                                        <p:attrNameLst>
                                          <p:attrName>fillcolor</p:attrName>
                                        </p:attrNameLst>
                                      </p:cBhvr>
                                      <p:to>
                                        <a:srgbClr val="FFF2CC"/>
                                      </p:to>
                                    </p:animClr>
                                    <p:set>
                                      <p:cBhvr>
                                        <p:cTn id="69" dur="250" fill="hold"/>
                                        <p:tgtEl>
                                          <p:spTgt spid="11"/>
                                        </p:tgtEl>
                                        <p:attrNameLst>
                                          <p:attrName>fill.type</p:attrName>
                                        </p:attrNameLst>
                                      </p:cBhvr>
                                      <p:to>
                                        <p:strVal val="solid"/>
                                      </p:to>
                                    </p:set>
                                    <p:set>
                                      <p:cBhvr>
                                        <p:cTn id="70" dur="250" fill="hold"/>
                                        <p:tgtEl>
                                          <p:spTgt spid="11"/>
                                        </p:tgtEl>
                                        <p:attrNameLst>
                                          <p:attrName>fill.on</p:attrName>
                                        </p:attrNameLst>
                                      </p:cBhvr>
                                      <p:to>
                                        <p:strVal val="true"/>
                                      </p:to>
                                    </p:set>
                                  </p:childTnLst>
                                  <p:subTnLst>
                                    <p:audio>
                                      <p:cMediaNode>
                                        <p:cTn display="0" masterRel="sameClick">
                                          <p:stCondLst>
                                            <p:cond evt="begin" delay="0">
                                              <p:tn val="67"/>
                                            </p:cond>
                                          </p:stCondLst>
                                          <p:endCondLst>
                                            <p:cond evt="onStopAudio" delay="0">
                                              <p:tgtEl>
                                                <p:sldTgt/>
                                              </p:tgtEl>
                                            </p:cond>
                                          </p:endCondLst>
                                        </p:cTn>
                                        <p:tgtEl>
                                          <p:sndTgt r:embed="rId5" name="click.wav"/>
                                        </p:tgtEl>
                                      </p:cMediaNode>
                                    </p:audio>
                                  </p:subTnLst>
                                </p:cTn>
                              </p:par>
                              <p:par>
                                <p:cTn id="71" presetID="23" presetClass="entr" presetSubtype="32" fill="hold" nodeType="withEffect">
                                  <p:stCondLst>
                                    <p:cond delay="1000"/>
                                  </p:stCondLst>
                                  <p:childTnLst>
                                    <p:set>
                                      <p:cBhvr>
                                        <p:cTn id="72" dur="1" fill="hold">
                                          <p:stCondLst>
                                            <p:cond delay="0"/>
                                          </p:stCondLst>
                                        </p:cTn>
                                        <p:tgtEl>
                                          <p:spTgt spid="16"/>
                                        </p:tgtEl>
                                        <p:attrNameLst>
                                          <p:attrName>style.visibility</p:attrName>
                                        </p:attrNameLst>
                                      </p:cBhvr>
                                      <p:to>
                                        <p:strVal val="visible"/>
                                      </p:to>
                                    </p:set>
                                    <p:anim calcmode="lin" valueType="num">
                                      <p:cBhvr>
                                        <p:cTn id="73" dur="250" fill="hold"/>
                                        <p:tgtEl>
                                          <p:spTgt spid="16"/>
                                        </p:tgtEl>
                                        <p:attrNameLst>
                                          <p:attrName>ppt_w</p:attrName>
                                        </p:attrNameLst>
                                      </p:cBhvr>
                                      <p:tavLst>
                                        <p:tav tm="0">
                                          <p:val>
                                            <p:strVal val="4*#ppt_w"/>
                                          </p:val>
                                        </p:tav>
                                        <p:tav tm="100000">
                                          <p:val>
                                            <p:strVal val="#ppt_w"/>
                                          </p:val>
                                        </p:tav>
                                      </p:tavLst>
                                    </p:anim>
                                    <p:anim calcmode="lin" valueType="num">
                                      <p:cBhvr>
                                        <p:cTn id="74"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1"/>
                                            </p:cond>
                                          </p:stCondLst>
                                          <p:endCondLst>
                                            <p:cond evt="onStopAudio" delay="0">
                                              <p:tgtEl>
                                                <p:sldTgt/>
                                              </p:tgtEl>
                                            </p:cond>
                                          </p:endCondLst>
                                        </p:cTn>
                                        <p:tgtEl>
                                          <p:sndTgt r:embed="rId7" name="Wrong Buzzer.wav"/>
                                        </p:tgtEl>
                                      </p:cMediaNode>
                                    </p:audio>
                                  </p:subTnLst>
                                </p:cTn>
                              </p:par>
                              <p:par>
                                <p:cTn id="75" presetID="1" presetClass="emph" presetSubtype="2" fill="hold" nodeType="withEffect">
                                  <p:stCondLst>
                                    <p:cond delay="1000"/>
                                  </p:stCondLst>
                                  <p:childTnLst>
                                    <p:animClr clrSpc="rgb" dir="cw">
                                      <p:cBhvr>
                                        <p:cTn id="76" dur="250" fill="hold"/>
                                        <p:tgtEl>
                                          <p:spTgt spid="11"/>
                                        </p:tgtEl>
                                        <p:attrNameLst>
                                          <p:attrName>fillcolor</p:attrName>
                                        </p:attrNameLst>
                                      </p:cBhvr>
                                      <p:to>
                                        <a:srgbClr val="FFFF00"/>
                                      </p:to>
                                    </p:animClr>
                                    <p:set>
                                      <p:cBhvr>
                                        <p:cTn id="77" dur="250" fill="hold"/>
                                        <p:tgtEl>
                                          <p:spTgt spid="11"/>
                                        </p:tgtEl>
                                        <p:attrNameLst>
                                          <p:attrName>fill.type</p:attrName>
                                        </p:attrNameLst>
                                      </p:cBhvr>
                                      <p:to>
                                        <p:strVal val="solid"/>
                                      </p:to>
                                    </p:set>
                                    <p:set>
                                      <p:cBhvr>
                                        <p:cTn id="78" dur="25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79" restart="whenNotActive" fill="hold" evtFilter="cancelBubble" nodeType="interactiveSeq">
                <p:stCondLst>
                  <p:cond evt="onClick" delay="0">
                    <p:tgtEl>
                      <p:spTgt spid="12"/>
                    </p:tgtEl>
                  </p:cond>
                </p:stCondLst>
                <p:endSync evt="end" delay="0">
                  <p:rtn val="all"/>
                </p:endSync>
                <p:childTnLst>
                  <p:par>
                    <p:cTn id="80" fill="hold">
                      <p:stCondLst>
                        <p:cond delay="0"/>
                      </p:stCondLst>
                      <p:childTnLst>
                        <p:par>
                          <p:cTn id="81" fill="hold">
                            <p:stCondLst>
                              <p:cond delay="0"/>
                            </p:stCondLst>
                            <p:childTnLst>
                              <p:par>
                                <p:cTn id="82" presetID="1" presetClass="emph" presetSubtype="2" fill="hold" nodeType="clickEffect">
                                  <p:stCondLst>
                                    <p:cond delay="0"/>
                                  </p:stCondLst>
                                  <p:childTnLst>
                                    <p:animClr clrSpc="rgb" dir="cw">
                                      <p:cBhvr>
                                        <p:cTn id="83" dur="250" fill="hold"/>
                                        <p:tgtEl>
                                          <p:spTgt spid="12"/>
                                        </p:tgtEl>
                                        <p:attrNameLst>
                                          <p:attrName>fillcolor</p:attrName>
                                        </p:attrNameLst>
                                      </p:cBhvr>
                                      <p:to>
                                        <a:srgbClr val="FFF2CC"/>
                                      </p:to>
                                    </p:animClr>
                                    <p:set>
                                      <p:cBhvr>
                                        <p:cTn id="84" dur="250" fill="hold"/>
                                        <p:tgtEl>
                                          <p:spTgt spid="12"/>
                                        </p:tgtEl>
                                        <p:attrNameLst>
                                          <p:attrName>fill.type</p:attrName>
                                        </p:attrNameLst>
                                      </p:cBhvr>
                                      <p:to>
                                        <p:strVal val="solid"/>
                                      </p:to>
                                    </p:set>
                                    <p:set>
                                      <p:cBhvr>
                                        <p:cTn id="85" dur="250" fill="hold"/>
                                        <p:tgtEl>
                                          <p:spTgt spid="12"/>
                                        </p:tgtEl>
                                        <p:attrNameLst>
                                          <p:attrName>fill.on</p:attrName>
                                        </p:attrNameLst>
                                      </p:cBhvr>
                                      <p:to>
                                        <p:strVal val="true"/>
                                      </p:to>
                                    </p:set>
                                  </p:childTnLst>
                                  <p:subTnLst>
                                    <p:audio>
                                      <p:cMediaNode>
                                        <p:cTn display="0" masterRel="sameClick">
                                          <p:stCondLst>
                                            <p:cond evt="begin" delay="0">
                                              <p:tn val="82"/>
                                            </p:cond>
                                          </p:stCondLst>
                                          <p:endCondLst>
                                            <p:cond evt="onStopAudio" delay="0">
                                              <p:tgtEl>
                                                <p:sldTgt/>
                                              </p:tgtEl>
                                            </p:cond>
                                          </p:endCondLst>
                                        </p:cTn>
                                        <p:tgtEl>
                                          <p:sndTgt r:embed="rId5" name="click.wav"/>
                                        </p:tgtEl>
                                      </p:cMediaNode>
                                    </p:audio>
                                  </p:subTnLst>
                                </p:cTn>
                              </p:par>
                              <p:par>
                                <p:cTn id="86" presetID="23" presetClass="entr" presetSubtype="32" fill="hold" nodeType="withEffect">
                                  <p:stCondLst>
                                    <p:cond delay="1000"/>
                                  </p:stCondLst>
                                  <p:childTnLst>
                                    <p:set>
                                      <p:cBhvr>
                                        <p:cTn id="87" dur="1" fill="hold">
                                          <p:stCondLst>
                                            <p:cond delay="0"/>
                                          </p:stCondLst>
                                        </p:cTn>
                                        <p:tgtEl>
                                          <p:spTgt spid="17"/>
                                        </p:tgtEl>
                                        <p:attrNameLst>
                                          <p:attrName>style.visibility</p:attrName>
                                        </p:attrNameLst>
                                      </p:cBhvr>
                                      <p:to>
                                        <p:strVal val="visible"/>
                                      </p:to>
                                    </p:set>
                                    <p:anim calcmode="lin" valueType="num">
                                      <p:cBhvr>
                                        <p:cTn id="88" dur="250" fill="hold"/>
                                        <p:tgtEl>
                                          <p:spTgt spid="17"/>
                                        </p:tgtEl>
                                        <p:attrNameLst>
                                          <p:attrName>ppt_w</p:attrName>
                                        </p:attrNameLst>
                                      </p:cBhvr>
                                      <p:tavLst>
                                        <p:tav tm="0">
                                          <p:val>
                                            <p:strVal val="4*#ppt_w"/>
                                          </p:val>
                                        </p:tav>
                                        <p:tav tm="100000">
                                          <p:val>
                                            <p:strVal val="#ppt_w"/>
                                          </p:val>
                                        </p:tav>
                                      </p:tavLst>
                                    </p:anim>
                                    <p:anim calcmode="lin" valueType="num">
                                      <p:cBhvr>
                                        <p:cTn id="89"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6"/>
                                            </p:cond>
                                          </p:stCondLst>
                                          <p:endCondLst>
                                            <p:cond evt="onStopAudio" delay="0">
                                              <p:tgtEl>
                                                <p:sldTgt/>
                                              </p:tgtEl>
                                            </p:cond>
                                          </p:endCondLst>
                                        </p:cTn>
                                        <p:tgtEl>
                                          <p:sndTgt r:embed="rId7" name="Wrong Buzzer.wav"/>
                                        </p:tgtEl>
                                      </p:cMediaNode>
                                    </p:audio>
                                  </p:subTnLst>
                                </p:cTn>
                              </p:par>
                              <p:par>
                                <p:cTn id="90" presetID="1" presetClass="emph" presetSubtype="2" fill="hold" nodeType="withEffect">
                                  <p:stCondLst>
                                    <p:cond delay="1000"/>
                                  </p:stCondLst>
                                  <p:childTnLst>
                                    <p:animClr clrSpc="rgb" dir="cw">
                                      <p:cBhvr>
                                        <p:cTn id="91" dur="250" fill="hold"/>
                                        <p:tgtEl>
                                          <p:spTgt spid="12"/>
                                        </p:tgtEl>
                                        <p:attrNameLst>
                                          <p:attrName>fillcolor</p:attrName>
                                        </p:attrNameLst>
                                      </p:cBhvr>
                                      <p:to>
                                        <a:srgbClr val="FFFF00"/>
                                      </p:to>
                                    </p:animClr>
                                    <p:set>
                                      <p:cBhvr>
                                        <p:cTn id="92" dur="250" fill="hold"/>
                                        <p:tgtEl>
                                          <p:spTgt spid="12"/>
                                        </p:tgtEl>
                                        <p:attrNameLst>
                                          <p:attrName>fill.type</p:attrName>
                                        </p:attrNameLst>
                                      </p:cBhvr>
                                      <p:to>
                                        <p:strVal val="solid"/>
                                      </p:to>
                                    </p:set>
                                    <p:set>
                                      <p:cBhvr>
                                        <p:cTn id="93"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childTnLst>
        </p:cTn>
      </p:par>
    </p:tnLst>
    <p:bldLst>
      <p:bldP spid="9" grpId="0" animBg="1"/>
      <p:bldP spid="10" grpId="0" animBg="1"/>
      <p:bldP spid="11" grpId="0" animBg="1"/>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EEA60A-6CC7-8DF3-6880-989B02425175}"/>
            </a:ext>
          </a:extLst>
        </p:cNvPr>
        <p:cNvGrpSpPr/>
        <p:nvPr/>
      </p:nvGrpSpPr>
      <p:grpSpPr>
        <a:xfrm>
          <a:off x="0" y="0"/>
          <a:ext cx="0" cy="0"/>
          <a:chOff x="0" y="0"/>
          <a:chExt cx="0" cy="0"/>
        </a:xfrm>
      </p:grpSpPr>
      <p:pic>
        <p:nvPicPr>
          <p:cNvPr id="34" name="Picture 33">
            <a:extLst>
              <a:ext uri="{FF2B5EF4-FFF2-40B4-BE49-F238E27FC236}">
                <a16:creationId xmlns:a16="http://schemas.microsoft.com/office/drawing/2014/main" id="{CE85184F-7755-D31D-7CD1-691DCEDFA89F}"/>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D40A8C4A-88BE-B207-B99E-9C39648A0373}"/>
              </a:ext>
            </a:extLst>
          </p:cNvPr>
          <p:cNvSpPr txBox="1"/>
          <p:nvPr/>
        </p:nvSpPr>
        <p:spPr>
          <a:xfrm>
            <a:off x="3461531" y="-184625"/>
            <a:ext cx="7457954" cy="834524"/>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HOẠT ĐỘNG MỞ ĐẦU</a:t>
            </a:r>
            <a:endParaRPr kumimoji="0" lang="en-SG"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 name="图片 21" descr="07">
            <a:extLst>
              <a:ext uri="{FF2B5EF4-FFF2-40B4-BE49-F238E27FC236}">
                <a16:creationId xmlns:a16="http://schemas.microsoft.com/office/drawing/2014/main" id="{6544A0FF-002A-83A6-A3C2-FDF905E4D3EE}"/>
              </a:ext>
            </a:extLst>
          </p:cNvPr>
          <p:cNvPicPr>
            <a:picLocks noChangeAspect="1"/>
          </p:cNvPicPr>
          <p:nvPr/>
        </p:nvPicPr>
        <p:blipFill rotWithShape="1">
          <a:blip r:embed="rId3"/>
          <a:srcRect l="-10079" r="54429" b="80000"/>
          <a:stretch/>
        </p:blipFill>
        <p:spPr>
          <a:xfrm flipH="1">
            <a:off x="-169608" y="-402772"/>
            <a:ext cx="2358625" cy="1270819"/>
          </a:xfrm>
          <a:prstGeom prst="rect">
            <a:avLst/>
          </a:prstGeom>
        </p:spPr>
      </p:pic>
      <p:pic>
        <p:nvPicPr>
          <p:cNvPr id="3" name="图片 21" descr="07">
            <a:extLst>
              <a:ext uri="{FF2B5EF4-FFF2-40B4-BE49-F238E27FC236}">
                <a16:creationId xmlns:a16="http://schemas.microsoft.com/office/drawing/2014/main" id="{221357D8-AF3D-DFBB-F3D0-31C88D378398}"/>
              </a:ext>
            </a:extLst>
          </p:cNvPr>
          <p:cNvPicPr>
            <a:picLocks noChangeAspect="1"/>
          </p:cNvPicPr>
          <p:nvPr/>
        </p:nvPicPr>
        <p:blipFill rotWithShape="1">
          <a:blip r:embed="rId3"/>
          <a:srcRect l="360" t="19575" r="47586" b="62808"/>
          <a:stretch/>
        </p:blipFill>
        <p:spPr>
          <a:xfrm flipH="1">
            <a:off x="-378359" y="382171"/>
            <a:ext cx="2206225" cy="1119369"/>
          </a:xfrm>
          <a:prstGeom prst="rect">
            <a:avLst/>
          </a:prstGeom>
        </p:spPr>
      </p:pic>
      <p:sp>
        <p:nvSpPr>
          <p:cNvPr id="7" name="Freeform: Shape 6">
            <a:extLst>
              <a:ext uri="{FF2B5EF4-FFF2-40B4-BE49-F238E27FC236}">
                <a16:creationId xmlns:a16="http://schemas.microsoft.com/office/drawing/2014/main" id="{78CAB1A9-AD34-F407-CFDA-B59BD46101EC}"/>
              </a:ext>
            </a:extLst>
          </p:cNvPr>
          <p:cNvSpPr/>
          <p:nvPr/>
        </p:nvSpPr>
        <p:spPr>
          <a:xfrm>
            <a:off x="7257926" y="5675307"/>
            <a:ext cx="664696" cy="91440"/>
          </a:xfrm>
          <a:custGeom>
            <a:avLst/>
            <a:gdLst/>
            <a:ahLst/>
            <a:cxnLst/>
            <a:rect l="0" t="0" r="0" b="0"/>
            <a:pathLst>
              <a:path>
                <a:moveTo>
                  <a:pt x="0" y="45720"/>
                </a:moveTo>
                <a:lnTo>
                  <a:pt x="664696" y="45720"/>
                </a:lnTo>
              </a:path>
            </a:pathLst>
          </a:custGeom>
          <a:noFill/>
        </p:spPr>
        <p:style>
          <a:lnRef idx="2">
            <a:schemeClr val="accent5">
              <a:hueOff val="0"/>
              <a:satOff val="0"/>
              <a:lumOff val="0"/>
              <a:alphaOff val="0"/>
            </a:schemeClr>
          </a:lnRef>
          <a:fillRef idx="0">
            <a:scrgbClr r="0" g="0" b="0"/>
          </a:fillRef>
          <a:effectRef idx="0">
            <a:schemeClr val="accent2">
              <a:tint val="70000"/>
              <a:hueOff val="0"/>
              <a:satOff val="0"/>
              <a:lumOff val="0"/>
              <a:alphaOff val="0"/>
            </a:schemeClr>
          </a:effectRef>
          <a:fontRef idx="minor">
            <a:schemeClr val="tx1">
              <a:hueOff val="0"/>
              <a:satOff val="0"/>
              <a:lumOff val="0"/>
              <a:alphaOff val="0"/>
            </a:schemeClr>
          </a:fontRef>
        </p:style>
        <p:txBody>
          <a:bodyPr/>
          <a:lstStyle/>
          <a:p>
            <a:endParaRPr lang="en-SG"/>
          </a:p>
        </p:txBody>
      </p:sp>
      <p:sp>
        <p:nvSpPr>
          <p:cNvPr id="8" name="Freeform: Shape 7">
            <a:extLst>
              <a:ext uri="{FF2B5EF4-FFF2-40B4-BE49-F238E27FC236}">
                <a16:creationId xmlns:a16="http://schemas.microsoft.com/office/drawing/2014/main" id="{26966BF4-7615-1768-BB28-AC17B6A0A5F3}"/>
              </a:ext>
            </a:extLst>
          </p:cNvPr>
          <p:cNvSpPr/>
          <p:nvPr/>
        </p:nvSpPr>
        <p:spPr>
          <a:xfrm>
            <a:off x="1938657" y="3577380"/>
            <a:ext cx="664696" cy="2143646"/>
          </a:xfrm>
          <a:custGeom>
            <a:avLst/>
            <a:gdLst/>
            <a:ahLst/>
            <a:cxnLst/>
            <a:rect l="0" t="0" r="0" b="0"/>
            <a:pathLst>
              <a:path>
                <a:moveTo>
                  <a:pt x="0" y="0"/>
                </a:moveTo>
                <a:lnTo>
                  <a:pt x="332348" y="0"/>
                </a:lnTo>
                <a:lnTo>
                  <a:pt x="332348" y="2143646"/>
                </a:lnTo>
                <a:lnTo>
                  <a:pt x="664696" y="2143646"/>
                </a:lnTo>
              </a:path>
            </a:pathLst>
          </a:custGeom>
          <a:noFill/>
        </p:spPr>
        <p:style>
          <a:lnRef idx="2">
            <a:schemeClr val="accent4">
              <a:hueOff val="0"/>
              <a:satOff val="0"/>
              <a:lumOff val="0"/>
              <a:alphaOff val="0"/>
            </a:schemeClr>
          </a:lnRef>
          <a:fillRef idx="0">
            <a:scrgbClr r="0" g="0" b="0"/>
          </a:fillRef>
          <a:effectRef idx="0">
            <a:schemeClr val="accent2">
              <a:tint val="90000"/>
              <a:hueOff val="0"/>
              <a:satOff val="0"/>
              <a:lumOff val="0"/>
              <a:alphaOff val="0"/>
            </a:schemeClr>
          </a:effectRef>
          <a:fontRef idx="minor">
            <a:schemeClr val="tx1">
              <a:hueOff val="0"/>
              <a:satOff val="0"/>
              <a:lumOff val="0"/>
              <a:alphaOff val="0"/>
            </a:schemeClr>
          </a:fontRef>
        </p:style>
        <p:txBody>
          <a:bodyPr/>
          <a:lstStyle/>
          <a:p>
            <a:endParaRPr lang="en-SG"/>
          </a:p>
        </p:txBody>
      </p:sp>
      <p:sp>
        <p:nvSpPr>
          <p:cNvPr id="9" name="Freeform: Shape 8">
            <a:extLst>
              <a:ext uri="{FF2B5EF4-FFF2-40B4-BE49-F238E27FC236}">
                <a16:creationId xmlns:a16="http://schemas.microsoft.com/office/drawing/2014/main" id="{59D8EA37-8F0F-FC22-516D-9BC8028FDC1D}"/>
              </a:ext>
            </a:extLst>
          </p:cNvPr>
          <p:cNvSpPr/>
          <p:nvPr/>
        </p:nvSpPr>
        <p:spPr>
          <a:xfrm>
            <a:off x="7257926" y="4246209"/>
            <a:ext cx="664696" cy="91440"/>
          </a:xfrm>
          <a:custGeom>
            <a:avLst/>
            <a:gdLst/>
            <a:ahLst/>
            <a:cxnLst/>
            <a:rect l="0" t="0" r="0" b="0"/>
            <a:pathLst>
              <a:path>
                <a:moveTo>
                  <a:pt x="0" y="45720"/>
                </a:moveTo>
                <a:lnTo>
                  <a:pt x="664696" y="45720"/>
                </a:lnTo>
              </a:path>
            </a:pathLst>
          </a:custGeom>
          <a:noFill/>
        </p:spPr>
        <p:style>
          <a:lnRef idx="2">
            <a:schemeClr val="accent5">
              <a:hueOff val="0"/>
              <a:satOff val="0"/>
              <a:lumOff val="0"/>
              <a:alphaOff val="0"/>
            </a:schemeClr>
          </a:lnRef>
          <a:fillRef idx="0">
            <a:scrgbClr r="0" g="0" b="0"/>
          </a:fillRef>
          <a:effectRef idx="0">
            <a:schemeClr val="accent2">
              <a:tint val="70000"/>
              <a:hueOff val="0"/>
              <a:satOff val="0"/>
              <a:lumOff val="0"/>
              <a:alphaOff val="0"/>
            </a:schemeClr>
          </a:effectRef>
          <a:fontRef idx="minor">
            <a:schemeClr val="tx1">
              <a:hueOff val="0"/>
              <a:satOff val="0"/>
              <a:lumOff val="0"/>
              <a:alphaOff val="0"/>
            </a:schemeClr>
          </a:fontRef>
        </p:style>
        <p:txBody>
          <a:bodyPr/>
          <a:lstStyle/>
          <a:p>
            <a:endParaRPr lang="en-SG"/>
          </a:p>
        </p:txBody>
      </p:sp>
      <p:sp>
        <p:nvSpPr>
          <p:cNvPr id="10" name="Freeform: Shape 9">
            <a:extLst>
              <a:ext uri="{FF2B5EF4-FFF2-40B4-BE49-F238E27FC236}">
                <a16:creationId xmlns:a16="http://schemas.microsoft.com/office/drawing/2014/main" id="{21635BEC-62DB-6AD9-84BB-DCD1C3AAE545}"/>
              </a:ext>
            </a:extLst>
          </p:cNvPr>
          <p:cNvSpPr/>
          <p:nvPr/>
        </p:nvSpPr>
        <p:spPr>
          <a:xfrm>
            <a:off x="1938657" y="3577380"/>
            <a:ext cx="664696" cy="714548"/>
          </a:xfrm>
          <a:custGeom>
            <a:avLst/>
            <a:gdLst/>
            <a:ahLst/>
            <a:cxnLst/>
            <a:rect l="0" t="0" r="0" b="0"/>
            <a:pathLst>
              <a:path>
                <a:moveTo>
                  <a:pt x="0" y="0"/>
                </a:moveTo>
                <a:lnTo>
                  <a:pt x="332348" y="0"/>
                </a:lnTo>
                <a:lnTo>
                  <a:pt x="332348" y="714548"/>
                </a:lnTo>
                <a:lnTo>
                  <a:pt x="664696" y="714548"/>
                </a:lnTo>
              </a:path>
            </a:pathLst>
          </a:custGeom>
          <a:noFill/>
        </p:spPr>
        <p:style>
          <a:lnRef idx="2">
            <a:schemeClr val="accent4">
              <a:hueOff val="0"/>
              <a:satOff val="0"/>
              <a:lumOff val="0"/>
              <a:alphaOff val="0"/>
            </a:schemeClr>
          </a:lnRef>
          <a:fillRef idx="0">
            <a:scrgbClr r="0" g="0" b="0"/>
          </a:fillRef>
          <a:effectRef idx="0">
            <a:schemeClr val="accent2">
              <a:tint val="90000"/>
              <a:hueOff val="0"/>
              <a:satOff val="0"/>
              <a:lumOff val="0"/>
              <a:alphaOff val="0"/>
            </a:schemeClr>
          </a:effectRef>
          <a:fontRef idx="minor">
            <a:schemeClr val="tx1">
              <a:hueOff val="0"/>
              <a:satOff val="0"/>
              <a:lumOff val="0"/>
              <a:alphaOff val="0"/>
            </a:schemeClr>
          </a:fontRef>
        </p:style>
        <p:txBody>
          <a:bodyPr/>
          <a:lstStyle/>
          <a:p>
            <a:endParaRPr lang="en-SG"/>
          </a:p>
        </p:txBody>
      </p:sp>
      <p:sp>
        <p:nvSpPr>
          <p:cNvPr id="11" name="Freeform: Shape 10">
            <a:extLst>
              <a:ext uri="{FF2B5EF4-FFF2-40B4-BE49-F238E27FC236}">
                <a16:creationId xmlns:a16="http://schemas.microsoft.com/office/drawing/2014/main" id="{1487D08B-4564-4F8E-F699-4C854279C2C6}"/>
              </a:ext>
            </a:extLst>
          </p:cNvPr>
          <p:cNvSpPr/>
          <p:nvPr/>
        </p:nvSpPr>
        <p:spPr>
          <a:xfrm>
            <a:off x="7257926" y="2655063"/>
            <a:ext cx="664696" cy="91440"/>
          </a:xfrm>
          <a:custGeom>
            <a:avLst/>
            <a:gdLst/>
            <a:ahLst/>
            <a:cxnLst/>
            <a:rect l="0" t="0" r="0" b="0"/>
            <a:pathLst>
              <a:path>
                <a:moveTo>
                  <a:pt x="0" y="45720"/>
                </a:moveTo>
                <a:lnTo>
                  <a:pt x="664696" y="45720"/>
                </a:lnTo>
              </a:path>
            </a:pathLst>
          </a:custGeom>
          <a:noFill/>
        </p:spPr>
        <p:style>
          <a:lnRef idx="2">
            <a:schemeClr val="accent5">
              <a:hueOff val="0"/>
              <a:satOff val="0"/>
              <a:lumOff val="0"/>
              <a:alphaOff val="0"/>
            </a:schemeClr>
          </a:lnRef>
          <a:fillRef idx="0">
            <a:scrgbClr r="0" g="0" b="0"/>
          </a:fillRef>
          <a:effectRef idx="0">
            <a:schemeClr val="accent2">
              <a:tint val="70000"/>
              <a:hueOff val="0"/>
              <a:satOff val="0"/>
              <a:lumOff val="0"/>
              <a:alphaOff val="0"/>
            </a:schemeClr>
          </a:effectRef>
          <a:fontRef idx="minor">
            <a:schemeClr val="tx1">
              <a:hueOff val="0"/>
              <a:satOff val="0"/>
              <a:lumOff val="0"/>
              <a:alphaOff val="0"/>
            </a:schemeClr>
          </a:fontRef>
        </p:style>
        <p:txBody>
          <a:bodyPr/>
          <a:lstStyle/>
          <a:p>
            <a:endParaRPr lang="en-SG"/>
          </a:p>
        </p:txBody>
      </p:sp>
      <p:sp>
        <p:nvSpPr>
          <p:cNvPr id="12" name="Freeform: Shape 11">
            <a:extLst>
              <a:ext uri="{FF2B5EF4-FFF2-40B4-BE49-F238E27FC236}">
                <a16:creationId xmlns:a16="http://schemas.microsoft.com/office/drawing/2014/main" id="{C68F0DAF-8920-EDA5-9CF2-963BCFDFF75F}"/>
              </a:ext>
            </a:extLst>
          </p:cNvPr>
          <p:cNvSpPr/>
          <p:nvPr/>
        </p:nvSpPr>
        <p:spPr>
          <a:xfrm>
            <a:off x="1938657" y="2862831"/>
            <a:ext cx="664696" cy="714548"/>
          </a:xfrm>
          <a:custGeom>
            <a:avLst/>
            <a:gdLst/>
            <a:ahLst/>
            <a:cxnLst/>
            <a:rect l="0" t="0" r="0" b="0"/>
            <a:pathLst>
              <a:path>
                <a:moveTo>
                  <a:pt x="0" y="714548"/>
                </a:moveTo>
                <a:lnTo>
                  <a:pt x="332348" y="714548"/>
                </a:lnTo>
                <a:lnTo>
                  <a:pt x="332348" y="0"/>
                </a:lnTo>
                <a:lnTo>
                  <a:pt x="664696" y="0"/>
                </a:lnTo>
              </a:path>
            </a:pathLst>
          </a:custGeom>
          <a:noFill/>
        </p:spPr>
        <p:style>
          <a:lnRef idx="2">
            <a:schemeClr val="accent4">
              <a:hueOff val="0"/>
              <a:satOff val="0"/>
              <a:lumOff val="0"/>
              <a:alphaOff val="0"/>
            </a:schemeClr>
          </a:lnRef>
          <a:fillRef idx="0">
            <a:scrgbClr r="0" g="0" b="0"/>
          </a:fillRef>
          <a:effectRef idx="0">
            <a:schemeClr val="accent2">
              <a:tint val="90000"/>
              <a:hueOff val="0"/>
              <a:satOff val="0"/>
              <a:lumOff val="0"/>
              <a:alphaOff val="0"/>
            </a:schemeClr>
          </a:effectRef>
          <a:fontRef idx="minor">
            <a:schemeClr val="tx1">
              <a:hueOff val="0"/>
              <a:satOff val="0"/>
              <a:lumOff val="0"/>
              <a:alphaOff val="0"/>
            </a:schemeClr>
          </a:fontRef>
        </p:style>
        <p:txBody>
          <a:bodyPr/>
          <a:lstStyle/>
          <a:p>
            <a:endParaRPr lang="en-SG"/>
          </a:p>
        </p:txBody>
      </p:sp>
      <p:sp>
        <p:nvSpPr>
          <p:cNvPr id="13" name="Freeform: Shape 12">
            <a:extLst>
              <a:ext uri="{FF2B5EF4-FFF2-40B4-BE49-F238E27FC236}">
                <a16:creationId xmlns:a16="http://schemas.microsoft.com/office/drawing/2014/main" id="{878F7EC1-1ABF-83E9-0A06-CC7FBCA65055}"/>
              </a:ext>
            </a:extLst>
          </p:cNvPr>
          <p:cNvSpPr/>
          <p:nvPr/>
        </p:nvSpPr>
        <p:spPr>
          <a:xfrm>
            <a:off x="1938657" y="1433733"/>
            <a:ext cx="664696" cy="2143646"/>
          </a:xfrm>
          <a:custGeom>
            <a:avLst/>
            <a:gdLst/>
            <a:ahLst/>
            <a:cxnLst/>
            <a:rect l="0" t="0" r="0" b="0"/>
            <a:pathLst>
              <a:path>
                <a:moveTo>
                  <a:pt x="0" y="2143646"/>
                </a:moveTo>
                <a:lnTo>
                  <a:pt x="332348" y="2143646"/>
                </a:lnTo>
                <a:lnTo>
                  <a:pt x="332348" y="0"/>
                </a:lnTo>
                <a:lnTo>
                  <a:pt x="664696" y="0"/>
                </a:lnTo>
              </a:path>
            </a:pathLst>
          </a:custGeom>
          <a:noFill/>
        </p:spPr>
        <p:style>
          <a:lnRef idx="2">
            <a:schemeClr val="accent4">
              <a:hueOff val="0"/>
              <a:satOff val="0"/>
              <a:lumOff val="0"/>
              <a:alphaOff val="0"/>
            </a:schemeClr>
          </a:lnRef>
          <a:fillRef idx="0">
            <a:scrgbClr r="0" g="0" b="0"/>
          </a:fillRef>
          <a:effectRef idx="0">
            <a:schemeClr val="accent2">
              <a:tint val="90000"/>
              <a:hueOff val="0"/>
              <a:satOff val="0"/>
              <a:lumOff val="0"/>
              <a:alphaOff val="0"/>
            </a:schemeClr>
          </a:effectRef>
          <a:fontRef idx="minor">
            <a:schemeClr val="tx1">
              <a:hueOff val="0"/>
              <a:satOff val="0"/>
              <a:lumOff val="0"/>
              <a:alphaOff val="0"/>
            </a:schemeClr>
          </a:fontRef>
        </p:style>
        <p:txBody>
          <a:bodyPr/>
          <a:lstStyle/>
          <a:p>
            <a:endParaRPr lang="en-SG"/>
          </a:p>
        </p:txBody>
      </p:sp>
      <p:sp>
        <p:nvSpPr>
          <p:cNvPr id="14" name="Freeform: Shape 13">
            <a:extLst>
              <a:ext uri="{FF2B5EF4-FFF2-40B4-BE49-F238E27FC236}">
                <a16:creationId xmlns:a16="http://schemas.microsoft.com/office/drawing/2014/main" id="{0D044C50-E8BA-BDE9-8926-72DC03FFFEB6}"/>
              </a:ext>
            </a:extLst>
          </p:cNvPr>
          <p:cNvSpPr/>
          <p:nvPr/>
        </p:nvSpPr>
        <p:spPr>
          <a:xfrm>
            <a:off x="165904" y="2286482"/>
            <a:ext cx="1772752" cy="2927713"/>
          </a:xfrm>
          <a:custGeom>
            <a:avLst/>
            <a:gdLst>
              <a:gd name="connsiteX0" fmla="*/ 0 w 3323483"/>
              <a:gd name="connsiteY0" fmla="*/ 0 h 1013662"/>
              <a:gd name="connsiteX1" fmla="*/ 3323483 w 3323483"/>
              <a:gd name="connsiteY1" fmla="*/ 0 h 1013662"/>
              <a:gd name="connsiteX2" fmla="*/ 3323483 w 3323483"/>
              <a:gd name="connsiteY2" fmla="*/ 1013662 h 1013662"/>
              <a:gd name="connsiteX3" fmla="*/ 0 w 3323483"/>
              <a:gd name="connsiteY3" fmla="*/ 1013662 h 1013662"/>
              <a:gd name="connsiteX4" fmla="*/ 0 w 3323483"/>
              <a:gd name="connsiteY4" fmla="*/ 0 h 1013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3483" h="1013662">
                <a:moveTo>
                  <a:pt x="0" y="0"/>
                </a:moveTo>
                <a:lnTo>
                  <a:pt x="3323483" y="0"/>
                </a:lnTo>
                <a:lnTo>
                  <a:pt x="3323483" y="1013662"/>
                </a:lnTo>
                <a:lnTo>
                  <a:pt x="0" y="1013662"/>
                </a:lnTo>
                <a:lnTo>
                  <a:pt x="0" y="0"/>
                </a:lnTo>
                <a:close/>
              </a:path>
            </a:pathLst>
          </a:custGeom>
          <a:solidFill>
            <a:schemeClr val="accent2">
              <a:lumMod val="20000"/>
              <a:lumOff val="80000"/>
            </a:schemeClr>
          </a:solid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vi-VN" sz="3600" b="1" kern="1200" dirty="0">
                <a:solidFill>
                  <a:schemeClr val="tx1"/>
                </a:solidFill>
                <a:latin typeface="Times New Roman" panose="02020603050405020304" pitchFamily="18" charset="0"/>
                <a:cs typeface="Times New Roman" panose="02020603050405020304" pitchFamily="18" charset="0"/>
              </a:rPr>
              <a:t>Các văn bản</a:t>
            </a:r>
            <a:endParaRPr lang="en-SG" sz="3600" b="1" kern="1200" dirty="0">
              <a:solidFill>
                <a:schemeClr val="tx1"/>
              </a:solidFill>
              <a:latin typeface="Times New Roman" panose="02020603050405020304" pitchFamily="18" charset="0"/>
              <a:cs typeface="Times New Roman" panose="02020603050405020304" pitchFamily="18" charset="0"/>
            </a:endParaRPr>
          </a:p>
        </p:txBody>
      </p:sp>
      <p:sp>
        <p:nvSpPr>
          <p:cNvPr id="15" name="Freeform: Shape 14">
            <a:extLst>
              <a:ext uri="{FF2B5EF4-FFF2-40B4-BE49-F238E27FC236}">
                <a16:creationId xmlns:a16="http://schemas.microsoft.com/office/drawing/2014/main" id="{E357424B-D281-03C2-B9E4-BB5C4D7BFFBA}"/>
              </a:ext>
            </a:extLst>
          </p:cNvPr>
          <p:cNvSpPr/>
          <p:nvPr/>
        </p:nvSpPr>
        <p:spPr>
          <a:xfrm>
            <a:off x="2603353" y="926902"/>
            <a:ext cx="4654573" cy="1013662"/>
          </a:xfrm>
          <a:custGeom>
            <a:avLst/>
            <a:gdLst>
              <a:gd name="connsiteX0" fmla="*/ 0 w 3323483"/>
              <a:gd name="connsiteY0" fmla="*/ 0 h 1013662"/>
              <a:gd name="connsiteX1" fmla="*/ 3323483 w 3323483"/>
              <a:gd name="connsiteY1" fmla="*/ 0 h 1013662"/>
              <a:gd name="connsiteX2" fmla="*/ 3323483 w 3323483"/>
              <a:gd name="connsiteY2" fmla="*/ 1013662 h 1013662"/>
              <a:gd name="connsiteX3" fmla="*/ 0 w 3323483"/>
              <a:gd name="connsiteY3" fmla="*/ 1013662 h 1013662"/>
              <a:gd name="connsiteX4" fmla="*/ 0 w 3323483"/>
              <a:gd name="connsiteY4" fmla="*/ 0 h 1013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3483" h="1013662">
                <a:moveTo>
                  <a:pt x="0" y="0"/>
                </a:moveTo>
                <a:lnTo>
                  <a:pt x="3323483" y="0"/>
                </a:lnTo>
                <a:lnTo>
                  <a:pt x="3323483" y="1013662"/>
                </a:lnTo>
                <a:lnTo>
                  <a:pt x="0" y="1013662"/>
                </a:lnTo>
                <a:lnTo>
                  <a:pt x="0" y="0"/>
                </a:lnTo>
                <a:close/>
              </a:path>
            </a:pathLst>
          </a:custGeom>
          <a:solidFill>
            <a:schemeClr val="accent4">
              <a:lumMod val="20000"/>
              <a:lumOff val="80000"/>
            </a:schemeClr>
          </a:solid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800" kern="1200" dirty="0">
                <a:solidFill>
                  <a:schemeClr val="tx1"/>
                </a:solidFill>
                <a:latin typeface="Times New Roman" panose="02020603050405020304" pitchFamily="18" charset="0"/>
                <a:cs typeface="Times New Roman" panose="02020603050405020304" pitchFamily="18" charset="0"/>
              </a:rPr>
              <a:t>VB 1 (</a:t>
            </a:r>
            <a:r>
              <a:rPr lang="en-US" sz="2800" i="1" kern="1200" dirty="0" err="1">
                <a:solidFill>
                  <a:schemeClr val="tx1"/>
                </a:solidFill>
                <a:latin typeface="Times New Roman" panose="02020603050405020304" pitchFamily="18" charset="0"/>
                <a:cs typeface="Times New Roman" panose="02020603050405020304" pitchFamily="18" charset="0"/>
              </a:rPr>
              <a:t>Lục</a:t>
            </a:r>
            <a:r>
              <a:rPr lang="en-US" sz="2800" i="1" kern="1200" dirty="0">
                <a:solidFill>
                  <a:schemeClr val="tx1"/>
                </a:solidFill>
                <a:latin typeface="Times New Roman" panose="02020603050405020304" pitchFamily="18" charset="0"/>
                <a:cs typeface="Times New Roman" panose="02020603050405020304" pitchFamily="18" charset="0"/>
              </a:rPr>
              <a:t> Vân Tiên </a:t>
            </a:r>
            <a:r>
              <a:rPr lang="en-US" sz="2800" i="1" kern="1200" dirty="0" err="1">
                <a:solidFill>
                  <a:schemeClr val="tx1"/>
                </a:solidFill>
                <a:latin typeface="Times New Roman" panose="02020603050405020304" pitchFamily="18" charset="0"/>
                <a:cs typeface="Times New Roman" panose="02020603050405020304" pitchFamily="18" charset="0"/>
              </a:rPr>
              <a:t>cứu</a:t>
            </a:r>
            <a:r>
              <a:rPr lang="en-US" sz="2800" i="1" kern="1200" dirty="0">
                <a:solidFill>
                  <a:schemeClr val="tx1"/>
                </a:solidFill>
                <a:latin typeface="Times New Roman" panose="02020603050405020304" pitchFamily="18" charset="0"/>
                <a:cs typeface="Times New Roman" panose="02020603050405020304" pitchFamily="18" charset="0"/>
              </a:rPr>
              <a:t> </a:t>
            </a:r>
            <a:r>
              <a:rPr lang="en-US" sz="2800" i="1" kern="1200" dirty="0" err="1">
                <a:solidFill>
                  <a:schemeClr val="tx1"/>
                </a:solidFill>
                <a:latin typeface="Times New Roman" panose="02020603050405020304" pitchFamily="18" charset="0"/>
                <a:cs typeface="Times New Roman" panose="02020603050405020304" pitchFamily="18" charset="0"/>
              </a:rPr>
              <a:t>Kiều</a:t>
            </a:r>
            <a:r>
              <a:rPr lang="en-US" sz="2800" i="1" kern="1200" dirty="0">
                <a:solidFill>
                  <a:schemeClr val="tx1"/>
                </a:solidFill>
                <a:latin typeface="Times New Roman" panose="02020603050405020304" pitchFamily="18" charset="0"/>
                <a:cs typeface="Times New Roman" panose="02020603050405020304" pitchFamily="18" charset="0"/>
              </a:rPr>
              <a:t> </a:t>
            </a:r>
            <a:r>
              <a:rPr lang="en-US" sz="2800" i="1" kern="1200" dirty="0" err="1">
                <a:solidFill>
                  <a:schemeClr val="tx1"/>
                </a:solidFill>
                <a:latin typeface="Times New Roman" panose="02020603050405020304" pitchFamily="18" charset="0"/>
                <a:cs typeface="Times New Roman" panose="02020603050405020304" pitchFamily="18" charset="0"/>
              </a:rPr>
              <a:t>Nguyệt</a:t>
            </a:r>
            <a:r>
              <a:rPr lang="en-US" sz="2800" i="1" kern="1200" dirty="0">
                <a:solidFill>
                  <a:schemeClr val="tx1"/>
                </a:solidFill>
                <a:latin typeface="Times New Roman" panose="02020603050405020304" pitchFamily="18" charset="0"/>
                <a:cs typeface="Times New Roman" panose="02020603050405020304" pitchFamily="18" charset="0"/>
              </a:rPr>
              <a:t> Nga</a:t>
            </a:r>
            <a:r>
              <a:rPr lang="en-US" sz="2800" kern="1200" dirty="0">
                <a:solidFill>
                  <a:schemeClr val="tx1"/>
                </a:solidFill>
                <a:latin typeface="Times New Roman" panose="02020603050405020304" pitchFamily="18" charset="0"/>
                <a:cs typeface="Times New Roman" panose="02020603050405020304" pitchFamily="18" charset="0"/>
              </a:rPr>
              <a:t>)</a:t>
            </a:r>
            <a:r>
              <a:rPr lang="en-US" sz="2800" i="1" kern="1200" dirty="0">
                <a:solidFill>
                  <a:schemeClr val="tx1"/>
                </a:solidFill>
                <a:latin typeface="Times New Roman" panose="02020603050405020304" pitchFamily="18" charset="0"/>
                <a:cs typeface="Times New Roman" panose="02020603050405020304" pitchFamily="18" charset="0"/>
              </a:rPr>
              <a:t> </a:t>
            </a:r>
            <a:endParaRPr lang="en-SG" sz="2800" kern="1200" dirty="0">
              <a:solidFill>
                <a:schemeClr val="tx1"/>
              </a:solidFill>
              <a:latin typeface="Times New Roman" panose="02020603050405020304" pitchFamily="18" charset="0"/>
              <a:cs typeface="Times New Roman" panose="02020603050405020304" pitchFamily="18" charset="0"/>
            </a:endParaRPr>
          </a:p>
        </p:txBody>
      </p:sp>
      <p:sp>
        <p:nvSpPr>
          <p:cNvPr id="16" name="Freeform: Shape 15">
            <a:extLst>
              <a:ext uri="{FF2B5EF4-FFF2-40B4-BE49-F238E27FC236}">
                <a16:creationId xmlns:a16="http://schemas.microsoft.com/office/drawing/2014/main" id="{FADEDFED-6077-41FD-4745-7F7DCED6488D}"/>
              </a:ext>
            </a:extLst>
          </p:cNvPr>
          <p:cNvSpPr/>
          <p:nvPr/>
        </p:nvSpPr>
        <p:spPr>
          <a:xfrm>
            <a:off x="2603353" y="2193952"/>
            <a:ext cx="4654573" cy="1013662"/>
          </a:xfrm>
          <a:custGeom>
            <a:avLst/>
            <a:gdLst>
              <a:gd name="connsiteX0" fmla="*/ 0 w 3323483"/>
              <a:gd name="connsiteY0" fmla="*/ 0 h 1013662"/>
              <a:gd name="connsiteX1" fmla="*/ 3323483 w 3323483"/>
              <a:gd name="connsiteY1" fmla="*/ 0 h 1013662"/>
              <a:gd name="connsiteX2" fmla="*/ 3323483 w 3323483"/>
              <a:gd name="connsiteY2" fmla="*/ 1013662 h 1013662"/>
              <a:gd name="connsiteX3" fmla="*/ 0 w 3323483"/>
              <a:gd name="connsiteY3" fmla="*/ 1013662 h 1013662"/>
              <a:gd name="connsiteX4" fmla="*/ 0 w 3323483"/>
              <a:gd name="connsiteY4" fmla="*/ 0 h 1013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3483" h="1013662">
                <a:moveTo>
                  <a:pt x="0" y="0"/>
                </a:moveTo>
                <a:lnTo>
                  <a:pt x="3323483" y="0"/>
                </a:lnTo>
                <a:lnTo>
                  <a:pt x="3323483" y="1013662"/>
                </a:lnTo>
                <a:lnTo>
                  <a:pt x="0" y="1013662"/>
                </a:lnTo>
                <a:lnTo>
                  <a:pt x="0" y="0"/>
                </a:lnTo>
                <a:close/>
              </a:path>
            </a:pathLst>
          </a:custGeom>
          <a:solidFill>
            <a:schemeClr val="accent4">
              <a:lumMod val="20000"/>
              <a:lumOff val="80000"/>
            </a:schemeClr>
          </a:solid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800" kern="1200" dirty="0">
                <a:solidFill>
                  <a:schemeClr val="tx1"/>
                </a:solidFill>
                <a:latin typeface="Times New Roman" panose="02020603050405020304" pitchFamily="18" charset="0"/>
                <a:cs typeface="Times New Roman" panose="02020603050405020304" pitchFamily="18" charset="0"/>
              </a:rPr>
              <a:t>VB 2</a:t>
            </a:r>
            <a:r>
              <a:rPr lang="en-US" sz="2800" i="1" kern="1200" dirty="0">
                <a:solidFill>
                  <a:schemeClr val="tx1"/>
                </a:solidFill>
                <a:latin typeface="Times New Roman" panose="02020603050405020304" pitchFamily="18" charset="0"/>
                <a:cs typeface="Times New Roman" panose="02020603050405020304" pitchFamily="18" charset="0"/>
              </a:rPr>
              <a:t> </a:t>
            </a:r>
            <a:r>
              <a:rPr lang="en-US" sz="2800" kern="1200" dirty="0">
                <a:solidFill>
                  <a:schemeClr val="tx1"/>
                </a:solidFill>
                <a:latin typeface="Times New Roman" panose="02020603050405020304" pitchFamily="18" charset="0"/>
                <a:cs typeface="Times New Roman" panose="02020603050405020304" pitchFamily="18" charset="0"/>
              </a:rPr>
              <a:t>(</a:t>
            </a:r>
            <a:r>
              <a:rPr lang="en-US" sz="2800" i="1" kern="1200" dirty="0" err="1">
                <a:solidFill>
                  <a:schemeClr val="tx1"/>
                </a:solidFill>
                <a:latin typeface="Times New Roman" panose="02020603050405020304" pitchFamily="18" charset="0"/>
                <a:cs typeface="Times New Roman" panose="02020603050405020304" pitchFamily="18" charset="0"/>
              </a:rPr>
              <a:t>Thuý</a:t>
            </a:r>
            <a:r>
              <a:rPr lang="en-US" sz="2800" i="1" kern="1200" dirty="0">
                <a:solidFill>
                  <a:schemeClr val="tx1"/>
                </a:solidFill>
                <a:latin typeface="Times New Roman" panose="02020603050405020304" pitchFamily="18" charset="0"/>
                <a:cs typeface="Times New Roman" panose="02020603050405020304" pitchFamily="18" charset="0"/>
              </a:rPr>
              <a:t> </a:t>
            </a:r>
            <a:r>
              <a:rPr lang="en-US" sz="2800" i="1" kern="1200" dirty="0" err="1">
                <a:solidFill>
                  <a:schemeClr val="tx1"/>
                </a:solidFill>
                <a:latin typeface="Times New Roman" panose="02020603050405020304" pitchFamily="18" charset="0"/>
                <a:cs typeface="Times New Roman" panose="02020603050405020304" pitchFamily="18" charset="0"/>
              </a:rPr>
              <a:t>Kiều</a:t>
            </a:r>
            <a:r>
              <a:rPr lang="en-US" sz="2800" i="1" kern="1200" dirty="0">
                <a:solidFill>
                  <a:schemeClr val="tx1"/>
                </a:solidFill>
                <a:latin typeface="Times New Roman" panose="02020603050405020304" pitchFamily="18" charset="0"/>
                <a:cs typeface="Times New Roman" panose="02020603050405020304" pitchFamily="18" charset="0"/>
              </a:rPr>
              <a:t> </a:t>
            </a:r>
            <a:r>
              <a:rPr lang="en-US" sz="2800" i="1" kern="1200" dirty="0" err="1">
                <a:solidFill>
                  <a:schemeClr val="tx1"/>
                </a:solidFill>
                <a:latin typeface="Times New Roman" panose="02020603050405020304" pitchFamily="18" charset="0"/>
                <a:cs typeface="Times New Roman" panose="02020603050405020304" pitchFamily="18" charset="0"/>
              </a:rPr>
              <a:t>báo</a:t>
            </a:r>
            <a:r>
              <a:rPr lang="en-US" sz="2800" i="1" kern="1200" dirty="0">
                <a:solidFill>
                  <a:schemeClr val="tx1"/>
                </a:solidFill>
                <a:latin typeface="Times New Roman" panose="02020603050405020304" pitchFamily="18" charset="0"/>
                <a:cs typeface="Times New Roman" panose="02020603050405020304" pitchFamily="18" charset="0"/>
              </a:rPr>
              <a:t> </a:t>
            </a:r>
            <a:r>
              <a:rPr lang="en-US" sz="2800" i="1" kern="1200" dirty="0" err="1">
                <a:solidFill>
                  <a:schemeClr val="tx1"/>
                </a:solidFill>
                <a:latin typeface="Times New Roman" panose="02020603050405020304" pitchFamily="18" charset="0"/>
                <a:cs typeface="Times New Roman" panose="02020603050405020304" pitchFamily="18" charset="0"/>
              </a:rPr>
              <a:t>ân</a:t>
            </a:r>
            <a:r>
              <a:rPr lang="en-US" sz="2800" i="1" kern="1200" dirty="0">
                <a:solidFill>
                  <a:schemeClr val="tx1"/>
                </a:solidFill>
                <a:latin typeface="Times New Roman" panose="02020603050405020304" pitchFamily="18" charset="0"/>
                <a:cs typeface="Times New Roman" panose="02020603050405020304" pitchFamily="18" charset="0"/>
              </a:rPr>
              <a:t>, </a:t>
            </a:r>
            <a:r>
              <a:rPr lang="en-US" sz="2800" i="1" kern="1200" dirty="0" err="1">
                <a:solidFill>
                  <a:schemeClr val="tx1"/>
                </a:solidFill>
                <a:latin typeface="Times New Roman" panose="02020603050405020304" pitchFamily="18" charset="0"/>
                <a:cs typeface="Times New Roman" panose="02020603050405020304" pitchFamily="18" charset="0"/>
              </a:rPr>
              <a:t>báo</a:t>
            </a:r>
            <a:r>
              <a:rPr lang="en-US" sz="2800" i="1" kern="1200" dirty="0">
                <a:solidFill>
                  <a:schemeClr val="tx1"/>
                </a:solidFill>
                <a:latin typeface="Times New Roman" panose="02020603050405020304" pitchFamily="18" charset="0"/>
                <a:cs typeface="Times New Roman" panose="02020603050405020304" pitchFamily="18" charset="0"/>
              </a:rPr>
              <a:t> </a:t>
            </a:r>
            <a:r>
              <a:rPr lang="en-US" sz="2800" i="1" kern="1200" dirty="0" err="1">
                <a:solidFill>
                  <a:schemeClr val="tx1"/>
                </a:solidFill>
                <a:latin typeface="Times New Roman" panose="02020603050405020304" pitchFamily="18" charset="0"/>
                <a:cs typeface="Times New Roman" panose="02020603050405020304" pitchFamily="18" charset="0"/>
              </a:rPr>
              <a:t>oán</a:t>
            </a:r>
            <a:r>
              <a:rPr lang="en-US" sz="2800" kern="1200" dirty="0">
                <a:solidFill>
                  <a:schemeClr val="tx1"/>
                </a:solidFill>
                <a:latin typeface="Times New Roman" panose="02020603050405020304" pitchFamily="18" charset="0"/>
                <a:cs typeface="Times New Roman" panose="02020603050405020304" pitchFamily="18" charset="0"/>
              </a:rPr>
              <a:t>) </a:t>
            </a:r>
            <a:endParaRPr lang="en-SG" sz="2800" kern="1200" dirty="0">
              <a:solidFill>
                <a:schemeClr val="tx1"/>
              </a:solidFill>
              <a:latin typeface="Times New Roman" panose="02020603050405020304" pitchFamily="18" charset="0"/>
              <a:cs typeface="Times New Roman" panose="02020603050405020304" pitchFamily="18" charset="0"/>
            </a:endParaRPr>
          </a:p>
        </p:txBody>
      </p:sp>
      <p:sp>
        <p:nvSpPr>
          <p:cNvPr id="17" name="Freeform: Shape 16">
            <a:extLst>
              <a:ext uri="{FF2B5EF4-FFF2-40B4-BE49-F238E27FC236}">
                <a16:creationId xmlns:a16="http://schemas.microsoft.com/office/drawing/2014/main" id="{1C6996EF-5FA4-52D6-C787-A4E2AAD59B9C}"/>
              </a:ext>
            </a:extLst>
          </p:cNvPr>
          <p:cNvSpPr/>
          <p:nvPr/>
        </p:nvSpPr>
        <p:spPr>
          <a:xfrm>
            <a:off x="7778186" y="2193952"/>
            <a:ext cx="4247909" cy="1013662"/>
          </a:xfrm>
          <a:custGeom>
            <a:avLst/>
            <a:gdLst>
              <a:gd name="connsiteX0" fmla="*/ 0 w 3323483"/>
              <a:gd name="connsiteY0" fmla="*/ 0 h 1013662"/>
              <a:gd name="connsiteX1" fmla="*/ 3323483 w 3323483"/>
              <a:gd name="connsiteY1" fmla="*/ 0 h 1013662"/>
              <a:gd name="connsiteX2" fmla="*/ 3323483 w 3323483"/>
              <a:gd name="connsiteY2" fmla="*/ 1013662 h 1013662"/>
              <a:gd name="connsiteX3" fmla="*/ 0 w 3323483"/>
              <a:gd name="connsiteY3" fmla="*/ 1013662 h 1013662"/>
              <a:gd name="connsiteX4" fmla="*/ 0 w 3323483"/>
              <a:gd name="connsiteY4" fmla="*/ 0 h 1013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3483" h="1013662">
                <a:moveTo>
                  <a:pt x="0" y="0"/>
                </a:moveTo>
                <a:lnTo>
                  <a:pt x="3323483" y="0"/>
                </a:lnTo>
                <a:lnTo>
                  <a:pt x="3323483" y="1013662"/>
                </a:lnTo>
                <a:lnTo>
                  <a:pt x="0" y="1013662"/>
                </a:lnTo>
                <a:lnTo>
                  <a:pt x="0" y="0"/>
                </a:lnTo>
                <a:close/>
              </a:path>
            </a:pathLst>
          </a:custGeom>
          <a:solidFill>
            <a:schemeClr val="accent5">
              <a:lumMod val="20000"/>
              <a:lumOff val="80000"/>
            </a:schemeClr>
          </a:solid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800" kern="1200" dirty="0" err="1">
                <a:solidFill>
                  <a:schemeClr val="tx1"/>
                </a:solidFill>
                <a:latin typeface="Times New Roman" panose="02020603050405020304" pitchFamily="18" charset="0"/>
                <a:cs typeface="Times New Roman" panose="02020603050405020304" pitchFamily="18" charset="0"/>
              </a:rPr>
              <a:t>hình</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thành</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kĩ</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năng</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đọc</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i="1" kern="1200" dirty="0">
                <a:solidFill>
                  <a:schemeClr val="tx1"/>
                </a:solidFill>
                <a:latin typeface="Times New Roman" panose="02020603050405020304" pitchFamily="18" charset="0"/>
                <a:cs typeface="Times New Roman" panose="02020603050405020304" pitchFamily="18" charset="0"/>
              </a:rPr>
              <a:t>VB </a:t>
            </a:r>
            <a:r>
              <a:rPr lang="en-US" sz="2800" i="1" kern="1200" dirty="0" err="1">
                <a:solidFill>
                  <a:schemeClr val="tx1"/>
                </a:solidFill>
                <a:latin typeface="Times New Roman" panose="02020603050405020304" pitchFamily="18" charset="0"/>
                <a:cs typeface="Times New Roman" panose="02020603050405020304" pitchFamily="18" charset="0"/>
              </a:rPr>
              <a:t>truyện</a:t>
            </a:r>
            <a:r>
              <a:rPr lang="en-US" sz="2800" i="1" kern="1200" dirty="0">
                <a:solidFill>
                  <a:schemeClr val="tx1"/>
                </a:solidFill>
                <a:latin typeface="Times New Roman" panose="02020603050405020304" pitchFamily="18" charset="0"/>
                <a:cs typeface="Times New Roman" panose="02020603050405020304" pitchFamily="18" charset="0"/>
              </a:rPr>
              <a:t> </a:t>
            </a:r>
            <a:r>
              <a:rPr lang="en-US" sz="2800" i="1" kern="1200" dirty="0" err="1">
                <a:solidFill>
                  <a:schemeClr val="tx1"/>
                </a:solidFill>
                <a:latin typeface="Times New Roman" panose="02020603050405020304" pitchFamily="18" charset="0"/>
                <a:cs typeface="Times New Roman" panose="02020603050405020304" pitchFamily="18" charset="0"/>
              </a:rPr>
              <a:t>thơ</a:t>
            </a:r>
            <a:r>
              <a:rPr lang="en-US" sz="2800" i="1" kern="1200" dirty="0">
                <a:solidFill>
                  <a:schemeClr val="tx1"/>
                </a:solidFill>
                <a:latin typeface="Times New Roman" panose="02020603050405020304" pitchFamily="18" charset="0"/>
                <a:cs typeface="Times New Roman" panose="02020603050405020304" pitchFamily="18" charset="0"/>
              </a:rPr>
              <a:t> </a:t>
            </a:r>
            <a:r>
              <a:rPr lang="en-US" sz="2800" i="1" kern="1200" dirty="0" err="1">
                <a:solidFill>
                  <a:schemeClr val="tx1"/>
                </a:solidFill>
                <a:latin typeface="Times New Roman" panose="02020603050405020304" pitchFamily="18" charset="0"/>
                <a:cs typeface="Times New Roman" panose="02020603050405020304" pitchFamily="18" charset="0"/>
              </a:rPr>
              <a:t>Nôm</a:t>
            </a:r>
            <a:endParaRPr lang="en-SG" sz="2800" kern="1200" dirty="0">
              <a:solidFill>
                <a:schemeClr val="tx1"/>
              </a:solidFill>
              <a:latin typeface="Times New Roman" panose="02020603050405020304" pitchFamily="18" charset="0"/>
              <a:cs typeface="Times New Roman" panose="02020603050405020304" pitchFamily="18" charset="0"/>
            </a:endParaRPr>
          </a:p>
        </p:txBody>
      </p:sp>
      <p:sp>
        <p:nvSpPr>
          <p:cNvPr id="18" name="Freeform: Shape 17">
            <a:extLst>
              <a:ext uri="{FF2B5EF4-FFF2-40B4-BE49-F238E27FC236}">
                <a16:creationId xmlns:a16="http://schemas.microsoft.com/office/drawing/2014/main" id="{F3ABA74C-0889-C2F4-12D5-CB3CE231F84D}"/>
              </a:ext>
            </a:extLst>
          </p:cNvPr>
          <p:cNvSpPr/>
          <p:nvPr/>
        </p:nvSpPr>
        <p:spPr>
          <a:xfrm>
            <a:off x="2603353" y="3484617"/>
            <a:ext cx="4654573" cy="1521860"/>
          </a:xfrm>
          <a:custGeom>
            <a:avLst/>
            <a:gdLst>
              <a:gd name="connsiteX0" fmla="*/ 0 w 3323483"/>
              <a:gd name="connsiteY0" fmla="*/ 0 h 1013662"/>
              <a:gd name="connsiteX1" fmla="*/ 3323483 w 3323483"/>
              <a:gd name="connsiteY1" fmla="*/ 0 h 1013662"/>
              <a:gd name="connsiteX2" fmla="*/ 3323483 w 3323483"/>
              <a:gd name="connsiteY2" fmla="*/ 1013662 h 1013662"/>
              <a:gd name="connsiteX3" fmla="*/ 0 w 3323483"/>
              <a:gd name="connsiteY3" fmla="*/ 1013662 h 1013662"/>
              <a:gd name="connsiteX4" fmla="*/ 0 w 3323483"/>
              <a:gd name="connsiteY4" fmla="*/ 0 h 1013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3483" h="1013662">
                <a:moveTo>
                  <a:pt x="0" y="0"/>
                </a:moveTo>
                <a:lnTo>
                  <a:pt x="3323483" y="0"/>
                </a:lnTo>
                <a:lnTo>
                  <a:pt x="3323483" y="1013662"/>
                </a:lnTo>
                <a:lnTo>
                  <a:pt x="0" y="1013662"/>
                </a:lnTo>
                <a:lnTo>
                  <a:pt x="0" y="0"/>
                </a:lnTo>
                <a:close/>
              </a:path>
            </a:pathLst>
          </a:custGeom>
          <a:solidFill>
            <a:schemeClr val="accent4">
              <a:lumMod val="20000"/>
              <a:lumOff val="80000"/>
            </a:schemeClr>
          </a:solid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800" kern="1200" dirty="0">
                <a:solidFill>
                  <a:schemeClr val="tx1"/>
                </a:solidFill>
                <a:latin typeface="Times New Roman" panose="02020603050405020304" pitchFamily="18" charset="0"/>
                <a:cs typeface="Times New Roman" panose="02020603050405020304" pitchFamily="18" charset="0"/>
              </a:rPr>
              <a:t>VB </a:t>
            </a:r>
            <a:r>
              <a:rPr lang="en-US" sz="2800" kern="1200" dirty="0" err="1">
                <a:solidFill>
                  <a:schemeClr val="tx1"/>
                </a:solidFill>
                <a:latin typeface="Times New Roman" panose="02020603050405020304" pitchFamily="18" charset="0"/>
                <a:cs typeface="Times New Roman" panose="02020603050405020304" pitchFamily="18" charset="0"/>
              </a:rPr>
              <a:t>Đọc</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kết</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nối</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chủ</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điểm</a:t>
            </a:r>
            <a:r>
              <a:rPr lang="en-US" sz="2800" i="1" kern="1200" dirty="0">
                <a:solidFill>
                  <a:schemeClr val="tx1"/>
                </a:solidFill>
                <a:latin typeface="Times New Roman" panose="02020603050405020304" pitchFamily="18" charset="0"/>
                <a:cs typeface="Times New Roman" panose="02020603050405020304" pitchFamily="18" charset="0"/>
              </a:rPr>
              <a:t> </a:t>
            </a:r>
            <a:r>
              <a:rPr lang="en-US" sz="2800" kern="1200" dirty="0">
                <a:solidFill>
                  <a:schemeClr val="tx1"/>
                </a:solidFill>
                <a:latin typeface="Times New Roman" panose="02020603050405020304" pitchFamily="18" charset="0"/>
                <a:cs typeface="Times New Roman" panose="02020603050405020304" pitchFamily="18" charset="0"/>
              </a:rPr>
              <a:t>(</a:t>
            </a:r>
            <a:r>
              <a:rPr lang="en-US" sz="2800" i="1" kern="1200" dirty="0" err="1">
                <a:solidFill>
                  <a:schemeClr val="tx1"/>
                </a:solidFill>
                <a:latin typeface="Times New Roman" panose="02020603050405020304" pitchFamily="18" charset="0"/>
                <a:cs typeface="Times New Roman" panose="02020603050405020304" pitchFamily="18" charset="0"/>
              </a:rPr>
              <a:t>Nhân</a:t>
            </a:r>
            <a:r>
              <a:rPr lang="en-US" sz="2800" i="1" kern="1200" dirty="0">
                <a:solidFill>
                  <a:schemeClr val="tx1"/>
                </a:solidFill>
                <a:latin typeface="Times New Roman" panose="02020603050405020304" pitchFamily="18" charset="0"/>
                <a:cs typeface="Times New Roman" panose="02020603050405020304" pitchFamily="18" charset="0"/>
              </a:rPr>
              <a:t> </a:t>
            </a:r>
            <a:r>
              <a:rPr lang="en-US" sz="2800" i="1" kern="1200" dirty="0" err="1">
                <a:solidFill>
                  <a:schemeClr val="tx1"/>
                </a:solidFill>
                <a:latin typeface="Times New Roman" panose="02020603050405020304" pitchFamily="18" charset="0"/>
                <a:cs typeface="Times New Roman" panose="02020603050405020304" pitchFamily="18" charset="0"/>
              </a:rPr>
              <a:t>vật</a:t>
            </a:r>
            <a:r>
              <a:rPr lang="en-US" sz="2800" i="1" kern="1200" dirty="0">
                <a:solidFill>
                  <a:schemeClr val="tx1"/>
                </a:solidFill>
                <a:latin typeface="Times New Roman" panose="02020603050405020304" pitchFamily="18" charset="0"/>
                <a:cs typeface="Times New Roman" panose="02020603050405020304" pitchFamily="18" charset="0"/>
              </a:rPr>
              <a:t> </a:t>
            </a:r>
            <a:r>
              <a:rPr lang="en-US" sz="2800" i="1" kern="1200" dirty="0" err="1">
                <a:solidFill>
                  <a:schemeClr val="tx1"/>
                </a:solidFill>
                <a:latin typeface="Times New Roman" panose="02020603050405020304" pitchFamily="18" charset="0"/>
                <a:cs typeface="Times New Roman" panose="02020603050405020304" pitchFamily="18" charset="0"/>
              </a:rPr>
              <a:t>lí</a:t>
            </a:r>
            <a:r>
              <a:rPr lang="en-US" sz="2800" i="1" kern="1200" dirty="0">
                <a:solidFill>
                  <a:schemeClr val="tx1"/>
                </a:solidFill>
                <a:latin typeface="Times New Roman" panose="02020603050405020304" pitchFamily="18" charset="0"/>
                <a:cs typeface="Times New Roman" panose="02020603050405020304" pitchFamily="18" charset="0"/>
              </a:rPr>
              <a:t> </a:t>
            </a:r>
            <a:r>
              <a:rPr lang="en-US" sz="2800" i="1" kern="1200" dirty="0" err="1">
                <a:solidFill>
                  <a:schemeClr val="tx1"/>
                </a:solidFill>
                <a:latin typeface="Times New Roman" panose="02020603050405020304" pitchFamily="18" charset="0"/>
                <a:cs typeface="Times New Roman" panose="02020603050405020304" pitchFamily="18" charset="0"/>
              </a:rPr>
              <a:t>tưởng</a:t>
            </a:r>
            <a:r>
              <a:rPr lang="en-US" sz="2800" i="1" kern="1200" dirty="0">
                <a:solidFill>
                  <a:schemeClr val="tx1"/>
                </a:solidFill>
                <a:latin typeface="Times New Roman" panose="02020603050405020304" pitchFamily="18" charset="0"/>
                <a:cs typeface="Times New Roman" panose="02020603050405020304" pitchFamily="18" charset="0"/>
              </a:rPr>
              <a:t> </a:t>
            </a:r>
            <a:r>
              <a:rPr lang="en-US" sz="2800" i="1" kern="1200" dirty="0" err="1">
                <a:solidFill>
                  <a:schemeClr val="tx1"/>
                </a:solidFill>
                <a:latin typeface="Times New Roman" panose="02020603050405020304" pitchFamily="18" charset="0"/>
                <a:cs typeface="Times New Roman" panose="02020603050405020304" pitchFamily="18" charset="0"/>
              </a:rPr>
              <a:t>trong</a:t>
            </a:r>
            <a:r>
              <a:rPr lang="en-US" sz="2800" i="1" kern="1200" dirty="0">
                <a:solidFill>
                  <a:schemeClr val="tx1"/>
                </a:solidFill>
                <a:latin typeface="Times New Roman" panose="02020603050405020304" pitchFamily="18" charset="0"/>
                <a:cs typeface="Times New Roman" panose="02020603050405020304" pitchFamily="18" charset="0"/>
              </a:rPr>
              <a:t> </a:t>
            </a:r>
            <a:r>
              <a:rPr lang="en-US" sz="2800" i="1" kern="1200" dirty="0" err="1">
                <a:solidFill>
                  <a:schemeClr val="tx1"/>
                </a:solidFill>
                <a:latin typeface="Times New Roman" panose="02020603050405020304" pitchFamily="18" charset="0"/>
                <a:cs typeface="Times New Roman" panose="02020603050405020304" pitchFamily="18" charset="0"/>
              </a:rPr>
              <a:t>kết</a:t>
            </a:r>
            <a:r>
              <a:rPr lang="en-US" sz="2800" i="1" kern="1200" dirty="0">
                <a:solidFill>
                  <a:schemeClr val="tx1"/>
                </a:solidFill>
                <a:latin typeface="Times New Roman" panose="02020603050405020304" pitchFamily="18" charset="0"/>
                <a:cs typeface="Times New Roman" panose="02020603050405020304" pitchFamily="18" charset="0"/>
              </a:rPr>
              <a:t> </a:t>
            </a:r>
            <a:r>
              <a:rPr lang="en-US" sz="2800" i="1" kern="1200" dirty="0" err="1">
                <a:solidFill>
                  <a:schemeClr val="tx1"/>
                </a:solidFill>
                <a:latin typeface="Times New Roman" panose="02020603050405020304" pitchFamily="18" charset="0"/>
                <a:cs typeface="Times New Roman" panose="02020603050405020304" pitchFamily="18" charset="0"/>
              </a:rPr>
              <a:t>thúc</a:t>
            </a:r>
            <a:r>
              <a:rPr lang="en-US" sz="2800" i="1" kern="1200" dirty="0">
                <a:solidFill>
                  <a:schemeClr val="tx1"/>
                </a:solidFill>
                <a:latin typeface="Times New Roman" panose="02020603050405020304" pitchFamily="18" charset="0"/>
                <a:cs typeface="Times New Roman" panose="02020603050405020304" pitchFamily="18" charset="0"/>
              </a:rPr>
              <a:t> </a:t>
            </a:r>
            <a:r>
              <a:rPr lang="en-US" sz="2800" i="1" kern="1200" dirty="0" err="1">
                <a:solidFill>
                  <a:schemeClr val="tx1"/>
                </a:solidFill>
                <a:latin typeface="Times New Roman" panose="02020603050405020304" pitchFamily="18" charset="0"/>
                <a:cs typeface="Times New Roman" panose="02020603050405020304" pitchFamily="18" charset="0"/>
              </a:rPr>
              <a:t>của</a:t>
            </a:r>
            <a:r>
              <a:rPr lang="en-US" sz="2800" i="1" kern="1200" dirty="0">
                <a:solidFill>
                  <a:schemeClr val="tx1"/>
                </a:solidFill>
                <a:latin typeface="Times New Roman" panose="02020603050405020304" pitchFamily="18" charset="0"/>
                <a:cs typeface="Times New Roman" panose="02020603050405020304" pitchFamily="18" charset="0"/>
              </a:rPr>
              <a:t> </a:t>
            </a:r>
            <a:r>
              <a:rPr lang="en-US" sz="2800" i="1" kern="1200" dirty="0" err="1">
                <a:solidFill>
                  <a:schemeClr val="tx1"/>
                </a:solidFill>
                <a:latin typeface="Times New Roman" panose="02020603050405020304" pitchFamily="18" charset="0"/>
                <a:cs typeface="Times New Roman" panose="02020603050405020304" pitchFamily="18" charset="0"/>
              </a:rPr>
              <a:t>truyện</a:t>
            </a:r>
            <a:r>
              <a:rPr lang="en-US" sz="2800" i="1" kern="1200" dirty="0">
                <a:solidFill>
                  <a:schemeClr val="tx1"/>
                </a:solidFill>
                <a:latin typeface="Times New Roman" panose="02020603050405020304" pitchFamily="18" charset="0"/>
                <a:cs typeface="Times New Roman" panose="02020603050405020304" pitchFamily="18" charset="0"/>
              </a:rPr>
              <a:t> </a:t>
            </a:r>
            <a:r>
              <a:rPr lang="en-US" sz="2800" i="1" kern="1200" dirty="0" err="1">
                <a:solidFill>
                  <a:schemeClr val="tx1"/>
                </a:solidFill>
                <a:latin typeface="Times New Roman" panose="02020603050405020304" pitchFamily="18" charset="0"/>
                <a:cs typeface="Times New Roman" panose="02020603050405020304" pitchFamily="18" charset="0"/>
              </a:rPr>
              <a:t>cổ</a:t>
            </a:r>
            <a:r>
              <a:rPr lang="en-US" sz="2800" i="1" kern="1200" dirty="0">
                <a:solidFill>
                  <a:schemeClr val="tx1"/>
                </a:solidFill>
                <a:latin typeface="Times New Roman" panose="02020603050405020304" pitchFamily="18" charset="0"/>
                <a:cs typeface="Times New Roman" panose="02020603050405020304" pitchFamily="18" charset="0"/>
              </a:rPr>
              <a:t> </a:t>
            </a:r>
            <a:r>
              <a:rPr lang="en-US" sz="2800" i="1" kern="1200" dirty="0" err="1">
                <a:solidFill>
                  <a:schemeClr val="tx1"/>
                </a:solidFill>
                <a:latin typeface="Times New Roman" panose="02020603050405020304" pitchFamily="18" charset="0"/>
                <a:cs typeface="Times New Roman" panose="02020603050405020304" pitchFamily="18" charset="0"/>
              </a:rPr>
              <a:t>tích</a:t>
            </a:r>
            <a:r>
              <a:rPr lang="en-US" sz="2800" i="1" kern="1200" dirty="0">
                <a:solidFill>
                  <a:schemeClr val="tx1"/>
                </a:solidFill>
                <a:latin typeface="Times New Roman" panose="02020603050405020304" pitchFamily="18" charset="0"/>
                <a:cs typeface="Times New Roman" panose="02020603050405020304" pitchFamily="18" charset="0"/>
              </a:rPr>
              <a:t> </a:t>
            </a:r>
            <a:r>
              <a:rPr lang="en-US" sz="2800" i="1" kern="1200" dirty="0" err="1">
                <a:solidFill>
                  <a:schemeClr val="tx1"/>
                </a:solidFill>
                <a:latin typeface="Times New Roman" panose="02020603050405020304" pitchFamily="18" charset="0"/>
                <a:cs typeface="Times New Roman" panose="02020603050405020304" pitchFamily="18" charset="0"/>
              </a:rPr>
              <a:t>thần</a:t>
            </a:r>
            <a:r>
              <a:rPr lang="en-US" sz="2800" i="1" kern="1200" dirty="0">
                <a:solidFill>
                  <a:schemeClr val="tx1"/>
                </a:solidFill>
                <a:latin typeface="Times New Roman" panose="02020603050405020304" pitchFamily="18" charset="0"/>
                <a:cs typeface="Times New Roman" panose="02020603050405020304" pitchFamily="18" charset="0"/>
              </a:rPr>
              <a:t> </a:t>
            </a:r>
            <a:r>
              <a:rPr lang="en-US" sz="2800" i="1" kern="1200" dirty="0" err="1">
                <a:solidFill>
                  <a:schemeClr val="tx1"/>
                </a:solidFill>
                <a:latin typeface="Times New Roman" panose="02020603050405020304" pitchFamily="18" charset="0"/>
                <a:cs typeface="Times New Roman" panose="02020603050405020304" pitchFamily="18" charset="0"/>
              </a:rPr>
              <a:t>kì</a:t>
            </a:r>
            <a:r>
              <a:rPr lang="en-US" sz="2800" kern="1200" dirty="0">
                <a:solidFill>
                  <a:schemeClr val="tx1"/>
                </a:solidFill>
                <a:latin typeface="Times New Roman" panose="02020603050405020304" pitchFamily="18" charset="0"/>
                <a:cs typeface="Times New Roman" panose="02020603050405020304" pitchFamily="18" charset="0"/>
              </a:rPr>
              <a:t>) </a:t>
            </a:r>
            <a:endParaRPr lang="en-SG" sz="2800" kern="1200" dirty="0">
              <a:solidFill>
                <a:schemeClr val="tx1"/>
              </a:solidFill>
              <a:latin typeface="Times New Roman" panose="02020603050405020304" pitchFamily="18" charset="0"/>
              <a:cs typeface="Times New Roman" panose="02020603050405020304" pitchFamily="18" charset="0"/>
            </a:endParaRPr>
          </a:p>
        </p:txBody>
      </p:sp>
      <p:sp>
        <p:nvSpPr>
          <p:cNvPr id="19" name="Freeform: Shape 18">
            <a:extLst>
              <a:ext uri="{FF2B5EF4-FFF2-40B4-BE49-F238E27FC236}">
                <a16:creationId xmlns:a16="http://schemas.microsoft.com/office/drawing/2014/main" id="{97050CBA-A973-65A2-E877-5ECC4E7788F7}"/>
              </a:ext>
            </a:extLst>
          </p:cNvPr>
          <p:cNvSpPr/>
          <p:nvPr/>
        </p:nvSpPr>
        <p:spPr>
          <a:xfrm>
            <a:off x="7778186" y="3785098"/>
            <a:ext cx="4247909" cy="1013662"/>
          </a:xfrm>
          <a:custGeom>
            <a:avLst/>
            <a:gdLst>
              <a:gd name="connsiteX0" fmla="*/ 0 w 3323483"/>
              <a:gd name="connsiteY0" fmla="*/ 0 h 1013662"/>
              <a:gd name="connsiteX1" fmla="*/ 3323483 w 3323483"/>
              <a:gd name="connsiteY1" fmla="*/ 0 h 1013662"/>
              <a:gd name="connsiteX2" fmla="*/ 3323483 w 3323483"/>
              <a:gd name="connsiteY2" fmla="*/ 1013662 h 1013662"/>
              <a:gd name="connsiteX3" fmla="*/ 0 w 3323483"/>
              <a:gd name="connsiteY3" fmla="*/ 1013662 h 1013662"/>
              <a:gd name="connsiteX4" fmla="*/ 0 w 3323483"/>
              <a:gd name="connsiteY4" fmla="*/ 0 h 1013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3483" h="1013662">
                <a:moveTo>
                  <a:pt x="0" y="0"/>
                </a:moveTo>
                <a:lnTo>
                  <a:pt x="3323483" y="0"/>
                </a:lnTo>
                <a:lnTo>
                  <a:pt x="3323483" y="1013662"/>
                </a:lnTo>
                <a:lnTo>
                  <a:pt x="0" y="1013662"/>
                </a:lnTo>
                <a:lnTo>
                  <a:pt x="0" y="0"/>
                </a:lnTo>
                <a:close/>
              </a:path>
            </a:pathLst>
          </a:custGeom>
          <a:solidFill>
            <a:schemeClr val="accent5">
              <a:lumMod val="20000"/>
              <a:lumOff val="80000"/>
            </a:schemeClr>
          </a:solid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800" kern="1200" dirty="0" err="1">
                <a:solidFill>
                  <a:schemeClr val="tx1"/>
                </a:solidFill>
                <a:latin typeface="Times New Roman" panose="02020603050405020304" pitchFamily="18" charset="0"/>
                <a:cs typeface="Times New Roman" panose="02020603050405020304" pitchFamily="18" charset="0"/>
              </a:rPr>
              <a:t>tìm</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hiểu</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thêm</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về</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chủ</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điểm</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của</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bài</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học</a:t>
            </a:r>
            <a:r>
              <a:rPr lang="en-US" sz="2800" kern="1200" dirty="0">
                <a:solidFill>
                  <a:schemeClr val="tx1"/>
                </a:solidFill>
                <a:latin typeface="Times New Roman" panose="02020603050405020304" pitchFamily="18" charset="0"/>
                <a:cs typeface="Times New Roman" panose="02020603050405020304" pitchFamily="18" charset="0"/>
              </a:rPr>
              <a:t>; </a:t>
            </a:r>
            <a:endParaRPr lang="en-SG" sz="2800" kern="1200" dirty="0">
              <a:solidFill>
                <a:schemeClr val="tx1"/>
              </a:solidFill>
              <a:latin typeface="Times New Roman" panose="02020603050405020304" pitchFamily="18" charset="0"/>
              <a:cs typeface="Times New Roman" panose="02020603050405020304" pitchFamily="18" charset="0"/>
            </a:endParaRPr>
          </a:p>
        </p:txBody>
      </p:sp>
      <p:sp>
        <p:nvSpPr>
          <p:cNvPr id="20" name="Freeform: Shape 19">
            <a:extLst>
              <a:ext uri="{FF2B5EF4-FFF2-40B4-BE49-F238E27FC236}">
                <a16:creationId xmlns:a16="http://schemas.microsoft.com/office/drawing/2014/main" id="{EC6FF41A-57C9-F302-5C9D-3561246934A5}"/>
              </a:ext>
            </a:extLst>
          </p:cNvPr>
          <p:cNvSpPr/>
          <p:nvPr/>
        </p:nvSpPr>
        <p:spPr>
          <a:xfrm>
            <a:off x="2603353" y="5353095"/>
            <a:ext cx="4654573" cy="1013662"/>
          </a:xfrm>
          <a:custGeom>
            <a:avLst/>
            <a:gdLst>
              <a:gd name="connsiteX0" fmla="*/ 0 w 3323483"/>
              <a:gd name="connsiteY0" fmla="*/ 0 h 1013662"/>
              <a:gd name="connsiteX1" fmla="*/ 3323483 w 3323483"/>
              <a:gd name="connsiteY1" fmla="*/ 0 h 1013662"/>
              <a:gd name="connsiteX2" fmla="*/ 3323483 w 3323483"/>
              <a:gd name="connsiteY2" fmla="*/ 1013662 h 1013662"/>
              <a:gd name="connsiteX3" fmla="*/ 0 w 3323483"/>
              <a:gd name="connsiteY3" fmla="*/ 1013662 h 1013662"/>
              <a:gd name="connsiteX4" fmla="*/ 0 w 3323483"/>
              <a:gd name="connsiteY4" fmla="*/ 0 h 1013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3483" h="1013662">
                <a:moveTo>
                  <a:pt x="0" y="0"/>
                </a:moveTo>
                <a:lnTo>
                  <a:pt x="3323483" y="0"/>
                </a:lnTo>
                <a:lnTo>
                  <a:pt x="3323483" y="1013662"/>
                </a:lnTo>
                <a:lnTo>
                  <a:pt x="0" y="1013662"/>
                </a:lnTo>
                <a:lnTo>
                  <a:pt x="0" y="0"/>
                </a:lnTo>
                <a:close/>
              </a:path>
            </a:pathLst>
          </a:custGeom>
          <a:solidFill>
            <a:schemeClr val="accent4">
              <a:lumMod val="20000"/>
              <a:lumOff val="80000"/>
            </a:schemeClr>
          </a:solid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800" kern="1200" dirty="0">
                <a:solidFill>
                  <a:schemeClr val="tx1"/>
                </a:solidFill>
                <a:latin typeface="Times New Roman" panose="02020603050405020304" pitchFamily="18" charset="0"/>
                <a:cs typeface="Times New Roman" panose="02020603050405020304" pitchFamily="18" charset="0"/>
              </a:rPr>
              <a:t>VB </a:t>
            </a:r>
            <a:r>
              <a:rPr lang="en-US" sz="2800" kern="1200" dirty="0" err="1">
                <a:solidFill>
                  <a:schemeClr val="tx1"/>
                </a:solidFill>
                <a:latin typeface="Times New Roman" panose="02020603050405020304" pitchFamily="18" charset="0"/>
                <a:cs typeface="Times New Roman" panose="02020603050405020304" pitchFamily="18" charset="0"/>
              </a:rPr>
              <a:t>Đọc</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mở</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rộng</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theo</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thể</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loại</a:t>
            </a:r>
            <a:r>
              <a:rPr lang="en-US" sz="2800" i="1" kern="1200" dirty="0">
                <a:solidFill>
                  <a:schemeClr val="tx1"/>
                </a:solidFill>
                <a:latin typeface="Times New Roman" panose="02020603050405020304" pitchFamily="18" charset="0"/>
                <a:cs typeface="Times New Roman" panose="02020603050405020304" pitchFamily="18" charset="0"/>
              </a:rPr>
              <a:t> </a:t>
            </a:r>
            <a:r>
              <a:rPr lang="en-US" sz="2800" kern="1200" dirty="0">
                <a:solidFill>
                  <a:schemeClr val="tx1"/>
                </a:solidFill>
                <a:latin typeface="Times New Roman" panose="02020603050405020304" pitchFamily="18" charset="0"/>
                <a:cs typeface="Times New Roman" panose="02020603050405020304" pitchFamily="18" charset="0"/>
              </a:rPr>
              <a:t>(</a:t>
            </a:r>
            <a:r>
              <a:rPr lang="en-US" sz="2800" i="1" kern="1200" dirty="0" err="1">
                <a:solidFill>
                  <a:schemeClr val="tx1"/>
                </a:solidFill>
                <a:latin typeface="Times New Roman" panose="02020603050405020304" pitchFamily="18" charset="0"/>
                <a:cs typeface="Times New Roman" panose="02020603050405020304" pitchFamily="18" charset="0"/>
              </a:rPr>
              <a:t>Tiếng</a:t>
            </a:r>
            <a:r>
              <a:rPr lang="en-US" sz="2800" i="1" kern="1200" dirty="0">
                <a:solidFill>
                  <a:schemeClr val="tx1"/>
                </a:solidFill>
                <a:latin typeface="Times New Roman" panose="02020603050405020304" pitchFamily="18" charset="0"/>
                <a:cs typeface="Times New Roman" panose="02020603050405020304" pitchFamily="18" charset="0"/>
              </a:rPr>
              <a:t> </a:t>
            </a:r>
            <a:r>
              <a:rPr lang="en-US" sz="2800" i="1" kern="1200" dirty="0" err="1">
                <a:solidFill>
                  <a:schemeClr val="tx1"/>
                </a:solidFill>
                <a:latin typeface="Times New Roman" panose="02020603050405020304" pitchFamily="18" charset="0"/>
                <a:cs typeface="Times New Roman" panose="02020603050405020304" pitchFamily="18" charset="0"/>
              </a:rPr>
              <a:t>đàn</a:t>
            </a:r>
            <a:r>
              <a:rPr lang="en-US" sz="2800" i="1" kern="1200" dirty="0">
                <a:solidFill>
                  <a:schemeClr val="tx1"/>
                </a:solidFill>
                <a:latin typeface="Times New Roman" panose="02020603050405020304" pitchFamily="18" charset="0"/>
                <a:cs typeface="Times New Roman" panose="02020603050405020304" pitchFamily="18" charset="0"/>
              </a:rPr>
              <a:t> </a:t>
            </a:r>
            <a:r>
              <a:rPr lang="en-US" sz="2800" i="1" kern="1200" dirty="0" err="1">
                <a:solidFill>
                  <a:schemeClr val="tx1"/>
                </a:solidFill>
                <a:latin typeface="Times New Roman" panose="02020603050405020304" pitchFamily="18" charset="0"/>
                <a:cs typeface="Times New Roman" panose="02020603050405020304" pitchFamily="18" charset="0"/>
              </a:rPr>
              <a:t>giải</a:t>
            </a:r>
            <a:r>
              <a:rPr lang="en-US" sz="2800" i="1" kern="1200" dirty="0">
                <a:solidFill>
                  <a:schemeClr val="tx1"/>
                </a:solidFill>
                <a:latin typeface="Times New Roman" panose="02020603050405020304" pitchFamily="18" charset="0"/>
                <a:cs typeface="Times New Roman" panose="02020603050405020304" pitchFamily="18" charset="0"/>
              </a:rPr>
              <a:t> </a:t>
            </a:r>
            <a:r>
              <a:rPr lang="en-US" sz="2800" i="1" kern="1200" dirty="0" err="1">
                <a:solidFill>
                  <a:schemeClr val="tx1"/>
                </a:solidFill>
                <a:latin typeface="Times New Roman" panose="02020603050405020304" pitchFamily="18" charset="0"/>
                <a:cs typeface="Times New Roman" panose="02020603050405020304" pitchFamily="18" charset="0"/>
              </a:rPr>
              <a:t>oan</a:t>
            </a:r>
            <a:r>
              <a:rPr lang="en-US" sz="2800" kern="1200" dirty="0">
                <a:solidFill>
                  <a:schemeClr val="tx1"/>
                </a:solidFill>
                <a:latin typeface="Times New Roman" panose="02020603050405020304" pitchFamily="18" charset="0"/>
                <a:cs typeface="Times New Roman" panose="02020603050405020304" pitchFamily="18" charset="0"/>
              </a:rPr>
              <a:t>) </a:t>
            </a:r>
            <a:endParaRPr lang="en-SG" sz="2800" kern="1200" dirty="0">
              <a:solidFill>
                <a:schemeClr val="tx1"/>
              </a:solidFill>
              <a:latin typeface="Times New Roman" panose="02020603050405020304" pitchFamily="18" charset="0"/>
              <a:cs typeface="Times New Roman" panose="02020603050405020304" pitchFamily="18" charset="0"/>
            </a:endParaRPr>
          </a:p>
        </p:txBody>
      </p:sp>
      <p:sp>
        <p:nvSpPr>
          <p:cNvPr id="21" name="Freeform: Shape 20">
            <a:extLst>
              <a:ext uri="{FF2B5EF4-FFF2-40B4-BE49-F238E27FC236}">
                <a16:creationId xmlns:a16="http://schemas.microsoft.com/office/drawing/2014/main" id="{DAD8A503-D812-DA05-ACD9-F3E3970BE77D}"/>
              </a:ext>
            </a:extLst>
          </p:cNvPr>
          <p:cNvSpPr/>
          <p:nvPr/>
        </p:nvSpPr>
        <p:spPr>
          <a:xfrm>
            <a:off x="7778186" y="5353095"/>
            <a:ext cx="4247909" cy="1013662"/>
          </a:xfrm>
          <a:custGeom>
            <a:avLst/>
            <a:gdLst>
              <a:gd name="connsiteX0" fmla="*/ 0 w 3323483"/>
              <a:gd name="connsiteY0" fmla="*/ 0 h 1013662"/>
              <a:gd name="connsiteX1" fmla="*/ 3323483 w 3323483"/>
              <a:gd name="connsiteY1" fmla="*/ 0 h 1013662"/>
              <a:gd name="connsiteX2" fmla="*/ 3323483 w 3323483"/>
              <a:gd name="connsiteY2" fmla="*/ 1013662 h 1013662"/>
              <a:gd name="connsiteX3" fmla="*/ 0 w 3323483"/>
              <a:gd name="connsiteY3" fmla="*/ 1013662 h 1013662"/>
              <a:gd name="connsiteX4" fmla="*/ 0 w 3323483"/>
              <a:gd name="connsiteY4" fmla="*/ 0 h 1013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3483" h="1013662">
                <a:moveTo>
                  <a:pt x="0" y="0"/>
                </a:moveTo>
                <a:lnTo>
                  <a:pt x="3323483" y="0"/>
                </a:lnTo>
                <a:lnTo>
                  <a:pt x="3323483" y="1013662"/>
                </a:lnTo>
                <a:lnTo>
                  <a:pt x="0" y="1013662"/>
                </a:lnTo>
                <a:lnTo>
                  <a:pt x="0" y="0"/>
                </a:lnTo>
                <a:close/>
              </a:path>
            </a:pathLst>
          </a:custGeom>
          <a:solidFill>
            <a:schemeClr val="accent5">
              <a:lumMod val="20000"/>
              <a:lumOff val="80000"/>
            </a:schemeClr>
          </a:solid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800" kern="1200" dirty="0" err="1">
                <a:solidFill>
                  <a:schemeClr val="tx1"/>
                </a:solidFill>
                <a:latin typeface="Times New Roman" panose="02020603050405020304" pitchFamily="18" charset="0"/>
                <a:cs typeface="Times New Roman" panose="02020603050405020304" pitchFamily="18" charset="0"/>
              </a:rPr>
              <a:t>thực</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hành</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kĩ</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năng</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đọc</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i="1" kern="1200" dirty="0">
                <a:solidFill>
                  <a:schemeClr val="tx1"/>
                </a:solidFill>
                <a:latin typeface="Times New Roman" panose="02020603050405020304" pitchFamily="18" charset="0"/>
                <a:cs typeface="Times New Roman" panose="02020603050405020304" pitchFamily="18" charset="0"/>
              </a:rPr>
              <a:t>VB </a:t>
            </a:r>
            <a:r>
              <a:rPr lang="en-US" sz="2800" i="1" kern="1200" dirty="0" err="1">
                <a:solidFill>
                  <a:schemeClr val="tx1"/>
                </a:solidFill>
                <a:latin typeface="Times New Roman" panose="02020603050405020304" pitchFamily="18" charset="0"/>
                <a:cs typeface="Times New Roman" panose="02020603050405020304" pitchFamily="18" charset="0"/>
              </a:rPr>
              <a:t>truyện</a:t>
            </a:r>
            <a:r>
              <a:rPr lang="en-US" sz="2800" i="1" kern="1200" dirty="0">
                <a:solidFill>
                  <a:schemeClr val="tx1"/>
                </a:solidFill>
                <a:latin typeface="Times New Roman" panose="02020603050405020304" pitchFamily="18" charset="0"/>
                <a:cs typeface="Times New Roman" panose="02020603050405020304" pitchFamily="18" charset="0"/>
              </a:rPr>
              <a:t> </a:t>
            </a:r>
            <a:r>
              <a:rPr lang="en-US" sz="2800" i="1" kern="1200" dirty="0" err="1">
                <a:solidFill>
                  <a:schemeClr val="tx1"/>
                </a:solidFill>
                <a:latin typeface="Times New Roman" panose="02020603050405020304" pitchFamily="18" charset="0"/>
                <a:cs typeface="Times New Roman" panose="02020603050405020304" pitchFamily="18" charset="0"/>
              </a:rPr>
              <a:t>thơ</a:t>
            </a:r>
            <a:r>
              <a:rPr lang="en-US" sz="2800" i="1" kern="1200" dirty="0">
                <a:solidFill>
                  <a:schemeClr val="tx1"/>
                </a:solidFill>
                <a:latin typeface="Times New Roman" panose="02020603050405020304" pitchFamily="18" charset="0"/>
                <a:cs typeface="Times New Roman" panose="02020603050405020304" pitchFamily="18" charset="0"/>
              </a:rPr>
              <a:t> </a:t>
            </a:r>
            <a:r>
              <a:rPr lang="en-US" sz="2800" i="1" kern="1200" dirty="0" err="1">
                <a:solidFill>
                  <a:schemeClr val="tx1"/>
                </a:solidFill>
                <a:latin typeface="Times New Roman" panose="02020603050405020304" pitchFamily="18" charset="0"/>
                <a:cs typeface="Times New Roman" panose="02020603050405020304" pitchFamily="18" charset="0"/>
              </a:rPr>
              <a:t>Nôm</a:t>
            </a:r>
            <a:r>
              <a:rPr lang="en-US" sz="2800" kern="1200" dirty="0">
                <a:solidFill>
                  <a:schemeClr val="tx1"/>
                </a:solidFill>
                <a:latin typeface="Times New Roman" panose="02020603050405020304" pitchFamily="18" charset="0"/>
                <a:cs typeface="Times New Roman" panose="02020603050405020304" pitchFamily="18" charset="0"/>
              </a:rPr>
              <a:t>.</a:t>
            </a:r>
            <a:endParaRPr lang="en-SG" sz="2800" kern="1200" dirty="0">
              <a:solidFill>
                <a:schemeClr val="tx1"/>
              </a:solidFill>
              <a:latin typeface="Times New Roman" panose="02020603050405020304" pitchFamily="18" charset="0"/>
              <a:cs typeface="Times New Roman" panose="02020603050405020304" pitchFamily="18" charset="0"/>
            </a:endParaRPr>
          </a:p>
        </p:txBody>
      </p:sp>
      <p:sp>
        <p:nvSpPr>
          <p:cNvPr id="22" name="Freeform 4">
            <a:extLst>
              <a:ext uri="{FF2B5EF4-FFF2-40B4-BE49-F238E27FC236}">
                <a16:creationId xmlns:a16="http://schemas.microsoft.com/office/drawing/2014/main" id="{2F3817F9-2DE9-FDA7-2413-FB587F56FC68}"/>
              </a:ext>
            </a:extLst>
          </p:cNvPr>
          <p:cNvSpPr/>
          <p:nvPr/>
        </p:nvSpPr>
        <p:spPr>
          <a:xfrm>
            <a:off x="-1" y="4606724"/>
            <a:ext cx="2083093" cy="2335682"/>
          </a:xfrm>
          <a:custGeom>
            <a:avLst/>
            <a:gdLst/>
            <a:ahLst/>
            <a:cxnLst/>
            <a:rect l="l" t="t" r="r" b="b"/>
            <a:pathLst>
              <a:path w="3845468" h="4114800">
                <a:moveTo>
                  <a:pt x="0" y="0"/>
                </a:moveTo>
                <a:lnTo>
                  <a:pt x="3845468" y="0"/>
                </a:lnTo>
                <a:lnTo>
                  <a:pt x="3845468"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defTabSz="609615">
              <a:defRPr/>
            </a:pPr>
            <a:endParaRPr lang="en-SG" sz="1200" dirty="0">
              <a:solidFill>
                <a:prstClr val="black"/>
              </a:solidFill>
              <a:latin typeface="Calibri"/>
              <a:cs typeface="Arial"/>
              <a:sym typeface="Arial"/>
            </a:endParaRPr>
          </a:p>
        </p:txBody>
      </p:sp>
    </p:spTree>
    <p:extLst>
      <p:ext uri="{BB962C8B-B14F-4D97-AF65-F5344CB8AC3E}">
        <p14:creationId xmlns:p14="http://schemas.microsoft.com/office/powerpoint/2010/main" val="279088779"/>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barn(inVertical)">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arn(inVertical)">
                                      <p:cBhvr>
                                        <p:cTn id="26" dur="500"/>
                                        <p:tgtEl>
                                          <p:spTgt spid="12"/>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barn(inVertical)">
                                      <p:cBhvr>
                                        <p:cTn id="29" dur="5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barn(inVertical)">
                                      <p:cBhvr>
                                        <p:cTn id="34" dur="500"/>
                                        <p:tgtEl>
                                          <p:spTgt spid="11"/>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barn(inVertical)">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barn(inVertical)">
                                      <p:cBhvr>
                                        <p:cTn id="42" dur="500"/>
                                        <p:tgtEl>
                                          <p:spTgt spid="10"/>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barn(inVertical)">
                                      <p:cBhvr>
                                        <p:cTn id="45" dur="500"/>
                                        <p:tgtEl>
                                          <p:spTgt spid="18"/>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barn(inVertical)">
                                      <p:cBhvr>
                                        <p:cTn id="50" dur="500"/>
                                        <p:tgtEl>
                                          <p:spTgt spid="9"/>
                                        </p:tgtEl>
                                      </p:cBhvr>
                                    </p:animEffect>
                                  </p:childTnLst>
                                </p:cTn>
                              </p:par>
                              <p:par>
                                <p:cTn id="51" presetID="16" presetClass="entr" presetSubtype="21" fill="hold" grpId="0" nodeType="with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barn(inVertical)">
                                      <p:cBhvr>
                                        <p:cTn id="53" dur="500"/>
                                        <p:tgtEl>
                                          <p:spTgt spid="19"/>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grpId="0" nodeType="clickEffect">
                                  <p:stCondLst>
                                    <p:cond delay="0"/>
                                  </p:stCondLst>
                                  <p:childTnLst>
                                    <p:set>
                                      <p:cBhvr>
                                        <p:cTn id="57" dur="1" fill="hold">
                                          <p:stCondLst>
                                            <p:cond delay="0"/>
                                          </p:stCondLst>
                                        </p:cTn>
                                        <p:tgtEl>
                                          <p:spTgt spid="8"/>
                                        </p:tgtEl>
                                        <p:attrNameLst>
                                          <p:attrName>style.visibility</p:attrName>
                                        </p:attrNameLst>
                                      </p:cBhvr>
                                      <p:to>
                                        <p:strVal val="visible"/>
                                      </p:to>
                                    </p:set>
                                    <p:animEffect transition="in" filter="barn(inVertical)">
                                      <p:cBhvr>
                                        <p:cTn id="58" dur="500"/>
                                        <p:tgtEl>
                                          <p:spTgt spid="8"/>
                                        </p:tgtEl>
                                      </p:cBhvr>
                                    </p:animEffect>
                                  </p:childTnLst>
                                </p:cTn>
                              </p:par>
                              <p:par>
                                <p:cTn id="59" presetID="16" presetClass="entr" presetSubtype="21" fill="hold" grpId="0" nodeType="withEffect">
                                  <p:stCondLst>
                                    <p:cond delay="0"/>
                                  </p:stCondLst>
                                  <p:childTnLst>
                                    <p:set>
                                      <p:cBhvr>
                                        <p:cTn id="60" dur="1" fill="hold">
                                          <p:stCondLst>
                                            <p:cond delay="0"/>
                                          </p:stCondLst>
                                        </p:cTn>
                                        <p:tgtEl>
                                          <p:spTgt spid="20"/>
                                        </p:tgtEl>
                                        <p:attrNameLst>
                                          <p:attrName>style.visibility</p:attrName>
                                        </p:attrNameLst>
                                      </p:cBhvr>
                                      <p:to>
                                        <p:strVal val="visible"/>
                                      </p:to>
                                    </p:set>
                                    <p:animEffect transition="in" filter="barn(inVertical)">
                                      <p:cBhvr>
                                        <p:cTn id="61" dur="500"/>
                                        <p:tgtEl>
                                          <p:spTgt spid="20"/>
                                        </p:tgtEl>
                                      </p:cBhvr>
                                    </p:animEffect>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grpId="0" nodeType="clickEffect">
                                  <p:stCondLst>
                                    <p:cond delay="0"/>
                                  </p:stCondLst>
                                  <p:childTnLst>
                                    <p:set>
                                      <p:cBhvr>
                                        <p:cTn id="65" dur="1" fill="hold">
                                          <p:stCondLst>
                                            <p:cond delay="0"/>
                                          </p:stCondLst>
                                        </p:cTn>
                                        <p:tgtEl>
                                          <p:spTgt spid="21"/>
                                        </p:tgtEl>
                                        <p:attrNameLst>
                                          <p:attrName>style.visibility</p:attrName>
                                        </p:attrNameLst>
                                      </p:cBhvr>
                                      <p:to>
                                        <p:strVal val="visible"/>
                                      </p:to>
                                    </p:set>
                                    <p:animEffect transition="in" filter="barn(inVertical)">
                                      <p:cBhvr>
                                        <p:cTn id="66" dur="500"/>
                                        <p:tgtEl>
                                          <p:spTgt spid="21"/>
                                        </p:tgtEl>
                                      </p:cBhvr>
                                    </p:animEffect>
                                  </p:childTnLst>
                                </p:cTn>
                              </p:par>
                              <p:par>
                                <p:cTn id="67" presetID="16" presetClass="entr" presetSubtype="21" fill="hold" grpId="0" nodeType="withEffect">
                                  <p:stCondLst>
                                    <p:cond delay="0"/>
                                  </p:stCondLst>
                                  <p:childTnLst>
                                    <p:set>
                                      <p:cBhvr>
                                        <p:cTn id="68" dur="1" fill="hold">
                                          <p:stCondLst>
                                            <p:cond delay="0"/>
                                          </p:stCondLst>
                                        </p:cTn>
                                        <p:tgtEl>
                                          <p:spTgt spid="7"/>
                                        </p:tgtEl>
                                        <p:attrNameLst>
                                          <p:attrName>style.visibility</p:attrName>
                                        </p:attrNameLst>
                                      </p:cBhvr>
                                      <p:to>
                                        <p:strVal val="visible"/>
                                      </p:to>
                                    </p:set>
                                    <p:animEffect transition="in" filter="barn(inVertical)">
                                      <p:cBhvr>
                                        <p:cTn id="6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bg>
      <p:bgPr>
        <a:blipFill dpi="0" rotWithShape="1">
          <a:blip r:embed="rId8">
            <a:alphaModFix amt="75000"/>
            <a:lum/>
          </a:blip>
          <a:srcRect/>
          <a:stretch>
            <a:fillRect/>
          </a:stretch>
        </a:blipFill>
        <a:effectLst/>
      </p:bgPr>
    </p:bg>
    <p:spTree>
      <p:nvGrpSpPr>
        <p:cNvPr id="1" name=""/>
        <p:cNvGrpSpPr/>
        <p:nvPr/>
      </p:nvGrpSpPr>
      <p:grpSpPr>
        <a:xfrm>
          <a:off x="0" y="0"/>
          <a:ext cx="0" cy="0"/>
          <a:chOff x="0" y="0"/>
          <a:chExt cx="0" cy="0"/>
        </a:xfrm>
      </p:grpSpPr>
      <p:grpSp>
        <p:nvGrpSpPr>
          <p:cNvPr id="6" name="Group 5"/>
          <p:cNvGrpSpPr/>
          <p:nvPr/>
        </p:nvGrpSpPr>
        <p:grpSpPr>
          <a:xfrm>
            <a:off x="518615" y="-1"/>
            <a:ext cx="10682785" cy="2662745"/>
            <a:chOff x="1041400" y="64389"/>
            <a:chExt cx="10160000" cy="2287735"/>
          </a:xfrm>
        </p:grpSpPr>
        <p:sp>
          <p:nvSpPr>
            <p:cNvPr id="2" name="Rounded Rectangle 1"/>
            <p:cNvSpPr/>
            <p:nvPr/>
          </p:nvSpPr>
          <p:spPr>
            <a:xfrm>
              <a:off x="1041400" y="457200"/>
              <a:ext cx="10160000" cy="1879600"/>
            </a:xfrm>
            <a:prstGeom prst="roundRect">
              <a:avLst/>
            </a:prstGeom>
            <a:solidFill>
              <a:schemeClr val="bg1"/>
            </a:solidFill>
            <a:ln w="38100">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p:cNvPicPr>
              <a:picLocks noChangeAspect="1"/>
            </p:cNvPicPr>
            <p:nvPr/>
          </p:nvPicPr>
          <p:blipFill>
            <a:blip r:embed="rId9">
              <a:extLst>
                <a:ext uri="{28A0092B-C50C-407E-A947-70E740481C1C}">
                  <a14:useLocalDpi xmlns:a14="http://schemas.microsoft.com/office/drawing/2010/main" val="0"/>
                </a:ext>
              </a:extLst>
            </a:blip>
            <a:srcRect/>
            <a:stretch/>
          </p:blipFill>
          <p:spPr>
            <a:xfrm>
              <a:off x="1365897" y="64389"/>
              <a:ext cx="3235288" cy="2287735"/>
            </a:xfrm>
            <a:prstGeom prst="rect">
              <a:avLst/>
            </a:prstGeom>
          </p:spPr>
        </p:pic>
      </p:grpSp>
      <p:sp>
        <p:nvSpPr>
          <p:cNvPr id="22" name="Rectangle 21">
            <a:extLst>
              <a:ext uri="{FF2B5EF4-FFF2-40B4-BE49-F238E27FC236}">
                <a16:creationId xmlns:a16="http://schemas.microsoft.com/office/drawing/2014/main" id="{68CCCB1E-5D6D-4B1D-94ED-906BCD4A2D0C}"/>
              </a:ext>
            </a:extLst>
          </p:cNvPr>
          <p:cNvSpPr/>
          <p:nvPr/>
        </p:nvSpPr>
        <p:spPr>
          <a:xfrm>
            <a:off x="2887433" y="644613"/>
            <a:ext cx="7999348" cy="1620570"/>
          </a:xfrm>
          <a:prstGeom prst="rect">
            <a:avLst/>
          </a:prstGeom>
          <a:noFill/>
          <a:ln w="12700" cap="flat" cmpd="sng" algn="ctr">
            <a:no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Câu 7: Hình ảnh Lục Vân Tiên trong đoạn trích gợi nhớ đến nhân vật trong truyện cổ tích nào em đã được đọc?</a:t>
            </a:r>
            <a:endParaRPr kumimoji="0" lang="en-SG" sz="3600" b="1"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pic>
        <p:nvPicPr>
          <p:cNvPr id="40" name="Am-thanh-lam-phep-bang-cay-dua-than-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36600" y="-787986"/>
            <a:ext cx="609600" cy="609600"/>
          </a:xfrm>
          <a:prstGeom prst="rect">
            <a:avLst/>
          </a:prstGeom>
        </p:spPr>
      </p:pic>
      <p:sp>
        <p:nvSpPr>
          <p:cNvPr id="3" name="Rectangle 2">
            <a:extLst>
              <a:ext uri="{FF2B5EF4-FFF2-40B4-BE49-F238E27FC236}">
                <a16:creationId xmlns:a16="http://schemas.microsoft.com/office/drawing/2014/main" id="{00025251-5630-AD0E-3BDE-99C9ABEAFB36}"/>
              </a:ext>
            </a:extLst>
          </p:cNvPr>
          <p:cNvSpPr/>
          <p:nvPr/>
        </p:nvSpPr>
        <p:spPr>
          <a:xfrm>
            <a:off x="313426" y="2919071"/>
            <a:ext cx="5854068" cy="142233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rPr>
              <a:t>A. </a:t>
            </a:r>
            <a:r>
              <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Anh Khoai trong truyện Cây tre trăm đốt</a:t>
            </a:r>
            <a:endParaRPr kumimoji="0" lang="en-SG"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endParaRPr>
          </a:p>
        </p:txBody>
      </p:sp>
      <p:sp>
        <p:nvSpPr>
          <p:cNvPr id="4" name="Rectangle 3">
            <a:extLst>
              <a:ext uri="{FF2B5EF4-FFF2-40B4-BE49-F238E27FC236}">
                <a16:creationId xmlns:a16="http://schemas.microsoft.com/office/drawing/2014/main" id="{898DE532-14F7-022D-A295-053518DA544E}"/>
              </a:ext>
            </a:extLst>
          </p:cNvPr>
          <p:cNvSpPr/>
          <p:nvPr/>
        </p:nvSpPr>
        <p:spPr>
          <a:xfrm>
            <a:off x="6281087" y="2919071"/>
            <a:ext cx="5535011" cy="142233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rPr>
              <a:t>B. </a:t>
            </a:r>
            <a:r>
              <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Người em trong truyện Cây khế</a:t>
            </a:r>
            <a:endParaRPr kumimoji="0" lang="en-SG"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endParaRPr>
          </a:p>
        </p:txBody>
      </p:sp>
      <p:sp>
        <p:nvSpPr>
          <p:cNvPr id="5" name="Rectangle 4">
            <a:extLst>
              <a:ext uri="{FF2B5EF4-FFF2-40B4-BE49-F238E27FC236}">
                <a16:creationId xmlns:a16="http://schemas.microsoft.com/office/drawing/2014/main" id="{18294C12-690C-61BA-A766-3BBC5E19DB94}"/>
              </a:ext>
            </a:extLst>
          </p:cNvPr>
          <p:cNvSpPr/>
          <p:nvPr/>
        </p:nvSpPr>
        <p:spPr>
          <a:xfrm>
            <a:off x="392403" y="4546041"/>
            <a:ext cx="5854068" cy="142233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rPr>
              <a:t>C. </a:t>
            </a:r>
            <a:r>
              <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Nhà vua trong truyện Tấm Cám</a:t>
            </a:r>
            <a:endParaRPr kumimoji="0" lang="vi-VN" sz="3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endParaRPr>
          </a:p>
        </p:txBody>
      </p:sp>
      <p:sp>
        <p:nvSpPr>
          <p:cNvPr id="8" name="Rectangle 7">
            <a:extLst>
              <a:ext uri="{FF2B5EF4-FFF2-40B4-BE49-F238E27FC236}">
                <a16:creationId xmlns:a16="http://schemas.microsoft.com/office/drawing/2014/main" id="{B1C014F0-17F1-128E-3266-9AC7AD767B48}"/>
              </a:ext>
            </a:extLst>
          </p:cNvPr>
          <p:cNvSpPr/>
          <p:nvPr/>
        </p:nvSpPr>
        <p:spPr>
          <a:xfrm>
            <a:off x="6336115" y="4550229"/>
            <a:ext cx="5535011" cy="142233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US" sz="3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rPr>
              <a:t>D</a:t>
            </a:r>
            <a:r>
              <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rPr>
              <a:t>.</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rPr>
              <a:t> </a:t>
            </a:r>
            <a:r>
              <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Thạch Sanh trong truyện Thạch Sanh</a:t>
            </a:r>
            <a:endParaRPr kumimoji="0" lang="en-SG"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endParaRPr>
          </a:p>
        </p:txBody>
      </p:sp>
      <p:pic>
        <p:nvPicPr>
          <p:cNvPr id="9" name="Picture 8">
            <a:extLst>
              <a:ext uri="{FF2B5EF4-FFF2-40B4-BE49-F238E27FC236}">
                <a16:creationId xmlns:a16="http://schemas.microsoft.com/office/drawing/2014/main" id="{7A1A5DF2-CD66-12A7-228B-7F7377A8022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361767" y="2944546"/>
            <a:ext cx="805723" cy="708059"/>
          </a:xfrm>
          <a:prstGeom prst="rect">
            <a:avLst/>
          </a:prstGeom>
        </p:spPr>
      </p:pic>
      <p:pic>
        <p:nvPicPr>
          <p:cNvPr id="10" name="Picture 9">
            <a:extLst>
              <a:ext uri="{FF2B5EF4-FFF2-40B4-BE49-F238E27FC236}">
                <a16:creationId xmlns:a16="http://schemas.microsoft.com/office/drawing/2014/main" id="{97D0E438-C058-35CF-4893-FC51396FD7B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398426" y="4910110"/>
            <a:ext cx="732404" cy="643628"/>
          </a:xfrm>
          <a:prstGeom prst="rect">
            <a:avLst/>
          </a:prstGeom>
        </p:spPr>
      </p:pic>
      <p:pic>
        <p:nvPicPr>
          <p:cNvPr id="11" name="Picture 10">
            <a:extLst>
              <a:ext uri="{FF2B5EF4-FFF2-40B4-BE49-F238E27FC236}">
                <a16:creationId xmlns:a16="http://schemas.microsoft.com/office/drawing/2014/main" id="{93E28AE3-E114-0D33-BB9D-F24A68EF8E7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886781" y="4627638"/>
            <a:ext cx="804743" cy="643793"/>
          </a:xfrm>
          <a:prstGeom prst="rect">
            <a:avLst/>
          </a:prstGeom>
        </p:spPr>
      </p:pic>
      <p:pic>
        <p:nvPicPr>
          <p:cNvPr id="12" name="Picture 11">
            <a:extLst>
              <a:ext uri="{FF2B5EF4-FFF2-40B4-BE49-F238E27FC236}">
                <a16:creationId xmlns:a16="http://schemas.microsoft.com/office/drawing/2014/main" id="{9E8B8479-6831-4F11-9DE2-0C61E78EB62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843875" y="3029981"/>
            <a:ext cx="732592" cy="643793"/>
          </a:xfrm>
          <a:prstGeom prst="rect">
            <a:avLst/>
          </a:prstGeom>
        </p:spPr>
      </p:pic>
    </p:spTree>
    <p:extLst>
      <p:ext uri="{BB962C8B-B14F-4D97-AF65-F5344CB8AC3E}">
        <p14:creationId xmlns:p14="http://schemas.microsoft.com/office/powerpoint/2010/main" val="1283593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xEl>
                                              <p:pRg st="0" end="0"/>
                                            </p:txEl>
                                          </p:spTgt>
                                        </p:tgtEl>
                                        <p:attrNameLst>
                                          <p:attrName>style.visibility</p:attrName>
                                        </p:attrNameLst>
                                      </p:cBhvr>
                                      <p:to>
                                        <p:strVal val="visible"/>
                                      </p:to>
                                    </p:set>
                                    <p:animEffect transition="in" filter="barn(inVertical)">
                                      <p:cBhvr>
                                        <p:cTn id="12" dur="500"/>
                                        <p:tgtEl>
                                          <p:spTgt spid="22">
                                            <p:txEl>
                                              <p:pRg st="0" end="0"/>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4" name="chimes.wav"/>
                                        </p:tgtEl>
                                      </p:cMediaNode>
                                    </p:audio>
                                  </p:subTnLst>
                                </p:cTn>
                              </p:par>
                              <p:par>
                                <p:cTn id="13" presetID="42" presetClass="entr" presetSubtype="0" fill="hold" grpId="0" nodeType="withEffect">
                                  <p:stCondLst>
                                    <p:cond delay="50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anim calcmode="lin" valueType="num">
                                      <p:cBhvr>
                                        <p:cTn id="16" dur="500" fill="hold"/>
                                        <p:tgtEl>
                                          <p:spTgt spid="3"/>
                                        </p:tgtEl>
                                        <p:attrNameLst>
                                          <p:attrName>ppt_x</p:attrName>
                                        </p:attrNameLst>
                                      </p:cBhvr>
                                      <p:tavLst>
                                        <p:tav tm="0">
                                          <p:val>
                                            <p:strVal val="#ppt_x"/>
                                          </p:val>
                                        </p:tav>
                                        <p:tav tm="100000">
                                          <p:val>
                                            <p:strVal val="#ppt_x"/>
                                          </p:val>
                                        </p:tav>
                                      </p:tavLst>
                                    </p:anim>
                                    <p:anim calcmode="lin" valueType="num">
                                      <p:cBhvr>
                                        <p:cTn id="17" dur="500" fill="hold"/>
                                        <p:tgtEl>
                                          <p:spTgt spid="3"/>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100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anim calcmode="lin" valueType="num">
                                      <p:cBhvr>
                                        <p:cTn id="21" dur="500" fill="hold"/>
                                        <p:tgtEl>
                                          <p:spTgt spid="4"/>
                                        </p:tgtEl>
                                        <p:attrNameLst>
                                          <p:attrName>ppt_x</p:attrName>
                                        </p:attrNameLst>
                                      </p:cBhvr>
                                      <p:tavLst>
                                        <p:tav tm="0">
                                          <p:val>
                                            <p:strVal val="#ppt_x"/>
                                          </p:val>
                                        </p:tav>
                                        <p:tav tm="100000">
                                          <p:val>
                                            <p:strVal val="#ppt_x"/>
                                          </p:val>
                                        </p:tav>
                                      </p:tavLst>
                                    </p:anim>
                                    <p:anim calcmode="lin" valueType="num">
                                      <p:cBhvr>
                                        <p:cTn id="22" dur="500" fill="hold"/>
                                        <p:tgtEl>
                                          <p:spTgt spid="4"/>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150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anim calcmode="lin" valueType="num">
                                      <p:cBhvr>
                                        <p:cTn id="26" dur="500" fill="hold"/>
                                        <p:tgtEl>
                                          <p:spTgt spid="5"/>
                                        </p:tgtEl>
                                        <p:attrNameLst>
                                          <p:attrName>ppt_x</p:attrName>
                                        </p:attrNameLst>
                                      </p:cBhvr>
                                      <p:tavLst>
                                        <p:tav tm="0">
                                          <p:val>
                                            <p:strVal val="#ppt_x"/>
                                          </p:val>
                                        </p:tav>
                                        <p:tav tm="100000">
                                          <p:val>
                                            <p:strVal val="#ppt_x"/>
                                          </p:val>
                                        </p:tav>
                                      </p:tavLst>
                                    </p:anim>
                                    <p:anim calcmode="lin" valueType="num">
                                      <p:cBhvr>
                                        <p:cTn id="27" dur="500" fill="hold"/>
                                        <p:tgtEl>
                                          <p:spTgt spid="5"/>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200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anim calcmode="lin" valueType="num">
                                      <p:cBhvr>
                                        <p:cTn id="31" dur="500" fill="hold"/>
                                        <p:tgtEl>
                                          <p:spTgt spid="8"/>
                                        </p:tgtEl>
                                        <p:attrNameLst>
                                          <p:attrName>ppt_x</p:attrName>
                                        </p:attrNameLst>
                                      </p:cBhvr>
                                      <p:tavLst>
                                        <p:tav tm="0">
                                          <p:val>
                                            <p:strVal val="#ppt_x"/>
                                          </p:val>
                                        </p:tav>
                                        <p:tav tm="100000">
                                          <p:val>
                                            <p:strVal val="#ppt_x"/>
                                          </p:val>
                                        </p:tav>
                                      </p:tavLst>
                                    </p:anim>
                                    <p:anim calcmode="lin" valueType="num">
                                      <p:cBhvr>
                                        <p:cTn id="32"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40"/>
                </p:tgtEl>
              </p:cMediaNode>
            </p:audio>
            <p:seq concurrent="1" nextAc="seek">
              <p:cTn id="34" restart="whenNotActive" fill="hold" evtFilter="cancelBubble" nodeType="interactiveSeq">
                <p:stCondLst>
                  <p:cond evt="onClick" delay="0">
                    <p:tgtEl>
                      <p:spTgt spid="3"/>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50" fill="hold"/>
                                        <p:tgtEl>
                                          <p:spTgt spid="3"/>
                                        </p:tgtEl>
                                        <p:attrNameLst>
                                          <p:attrName>fillcolor</p:attrName>
                                        </p:attrNameLst>
                                      </p:cBhvr>
                                      <p:to>
                                        <a:srgbClr val="FFF2CC"/>
                                      </p:to>
                                    </p:animClr>
                                    <p:set>
                                      <p:cBhvr>
                                        <p:cTn id="39" dur="250" fill="hold"/>
                                        <p:tgtEl>
                                          <p:spTgt spid="3"/>
                                        </p:tgtEl>
                                        <p:attrNameLst>
                                          <p:attrName>fill.type</p:attrName>
                                        </p:attrNameLst>
                                      </p:cBhvr>
                                      <p:to>
                                        <p:strVal val="solid"/>
                                      </p:to>
                                    </p:set>
                                    <p:set>
                                      <p:cBhvr>
                                        <p:cTn id="40" dur="250" fill="hold"/>
                                        <p:tgtEl>
                                          <p:spTgt spid="3"/>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5" name="click.wav"/>
                                        </p:tgtEl>
                                      </p:cMediaNode>
                                    </p:audio>
                                  </p:subTnLst>
                                </p:cTn>
                              </p:par>
                              <p:par>
                                <p:cTn id="41" presetID="23" presetClass="entr" presetSubtype="32" fill="hold" nodeType="withEffect">
                                  <p:stCondLst>
                                    <p:cond delay="1000"/>
                                  </p:stCondLst>
                                  <p:childTnLst>
                                    <p:set>
                                      <p:cBhvr>
                                        <p:cTn id="42" dur="1" fill="hold">
                                          <p:stCondLst>
                                            <p:cond delay="0"/>
                                          </p:stCondLst>
                                        </p:cTn>
                                        <p:tgtEl>
                                          <p:spTgt spid="9"/>
                                        </p:tgtEl>
                                        <p:attrNameLst>
                                          <p:attrName>style.visibility</p:attrName>
                                        </p:attrNameLst>
                                      </p:cBhvr>
                                      <p:to>
                                        <p:strVal val="visible"/>
                                      </p:to>
                                    </p:set>
                                    <p:anim calcmode="lin" valueType="num">
                                      <p:cBhvr>
                                        <p:cTn id="43" dur="250" fill="hold"/>
                                        <p:tgtEl>
                                          <p:spTgt spid="9"/>
                                        </p:tgtEl>
                                        <p:attrNameLst>
                                          <p:attrName>ppt_w</p:attrName>
                                        </p:attrNameLst>
                                      </p:cBhvr>
                                      <p:tavLst>
                                        <p:tav tm="0">
                                          <p:val>
                                            <p:strVal val="4*#ppt_w"/>
                                          </p:val>
                                        </p:tav>
                                        <p:tav tm="100000">
                                          <p:val>
                                            <p:strVal val="#ppt_w"/>
                                          </p:val>
                                        </p:tav>
                                      </p:tavLst>
                                    </p:anim>
                                    <p:anim calcmode="lin" valueType="num">
                                      <p:cBhvr>
                                        <p:cTn id="44"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6" name="Wrong Buzzer.wav"/>
                                        </p:tgtEl>
                                      </p:cMediaNode>
                                    </p:audio>
                                  </p:subTnLst>
                                </p:cTn>
                              </p:par>
                              <p:par>
                                <p:cTn id="45" presetID="1" presetClass="emph" presetSubtype="2" fill="hold" nodeType="withEffect">
                                  <p:stCondLst>
                                    <p:cond delay="1000"/>
                                  </p:stCondLst>
                                  <p:childTnLst>
                                    <p:animClr clrSpc="rgb" dir="cw">
                                      <p:cBhvr>
                                        <p:cTn id="46" dur="250" fill="hold"/>
                                        <p:tgtEl>
                                          <p:spTgt spid="3"/>
                                        </p:tgtEl>
                                        <p:attrNameLst>
                                          <p:attrName>fillcolor</p:attrName>
                                        </p:attrNameLst>
                                      </p:cBhvr>
                                      <p:to>
                                        <a:srgbClr val="FFFF00"/>
                                      </p:to>
                                    </p:animClr>
                                    <p:set>
                                      <p:cBhvr>
                                        <p:cTn id="47" dur="250" fill="hold"/>
                                        <p:tgtEl>
                                          <p:spTgt spid="3"/>
                                        </p:tgtEl>
                                        <p:attrNameLst>
                                          <p:attrName>fill.type</p:attrName>
                                        </p:attrNameLst>
                                      </p:cBhvr>
                                      <p:to>
                                        <p:strVal val="solid"/>
                                      </p:to>
                                    </p:set>
                                    <p:set>
                                      <p:cBhvr>
                                        <p:cTn id="48" dur="250" fill="hold"/>
                                        <p:tgtEl>
                                          <p:spTgt spid="3"/>
                                        </p:tgtEl>
                                        <p:attrNameLst>
                                          <p:attrName>fill.on</p:attrName>
                                        </p:attrNameLst>
                                      </p:cBhvr>
                                      <p:to>
                                        <p:strVal val="true"/>
                                      </p:to>
                                    </p:set>
                                  </p:childTnLst>
                                </p:cTn>
                              </p:par>
                            </p:childTnLst>
                          </p:cTn>
                        </p:par>
                      </p:childTnLst>
                    </p:cTn>
                  </p:par>
                </p:childTnLst>
              </p:cTn>
              <p:nextCondLst>
                <p:cond evt="onClick" delay="0">
                  <p:tgtEl>
                    <p:spTgt spid="3"/>
                  </p:tgtEl>
                </p:cond>
              </p:nextCondLst>
            </p:seq>
            <p:seq concurrent="1" nextAc="seek">
              <p:cTn id="49" restart="whenNotActive" fill="hold" evtFilter="cancelBubble" nodeType="interactiveSeq">
                <p:stCondLst>
                  <p:cond evt="onClick" delay="0">
                    <p:tgtEl>
                      <p:spTgt spid="4"/>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250" fill="hold"/>
                                        <p:tgtEl>
                                          <p:spTgt spid="4"/>
                                        </p:tgtEl>
                                        <p:attrNameLst>
                                          <p:attrName>fillcolor</p:attrName>
                                        </p:attrNameLst>
                                      </p:cBhvr>
                                      <p:to>
                                        <a:srgbClr val="FFF2CC"/>
                                      </p:to>
                                    </p:animClr>
                                    <p:set>
                                      <p:cBhvr>
                                        <p:cTn id="54" dur="250" fill="hold"/>
                                        <p:tgtEl>
                                          <p:spTgt spid="4"/>
                                        </p:tgtEl>
                                        <p:attrNameLst>
                                          <p:attrName>fill.type</p:attrName>
                                        </p:attrNameLst>
                                      </p:cBhvr>
                                      <p:to>
                                        <p:strVal val="solid"/>
                                      </p:to>
                                    </p:set>
                                    <p:set>
                                      <p:cBhvr>
                                        <p:cTn id="55" dur="250" fill="hold"/>
                                        <p:tgtEl>
                                          <p:spTgt spid="4"/>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5" name="click.wav"/>
                                        </p:tgtEl>
                                      </p:cMediaNode>
                                    </p:audio>
                                  </p:subTnLst>
                                </p:cTn>
                              </p:par>
                              <p:par>
                                <p:cTn id="56" presetID="23" presetClass="entr" presetSubtype="32" fill="hold" nodeType="withEffect">
                                  <p:stCondLst>
                                    <p:cond delay="1000"/>
                                  </p:stCondLst>
                                  <p:childTnLst>
                                    <p:set>
                                      <p:cBhvr>
                                        <p:cTn id="57" dur="1" fill="hold">
                                          <p:stCondLst>
                                            <p:cond delay="0"/>
                                          </p:stCondLst>
                                        </p:cTn>
                                        <p:tgtEl>
                                          <p:spTgt spid="12"/>
                                        </p:tgtEl>
                                        <p:attrNameLst>
                                          <p:attrName>style.visibility</p:attrName>
                                        </p:attrNameLst>
                                      </p:cBhvr>
                                      <p:to>
                                        <p:strVal val="visible"/>
                                      </p:to>
                                    </p:set>
                                    <p:anim calcmode="lin" valueType="num">
                                      <p:cBhvr>
                                        <p:cTn id="58" dur="250" fill="hold"/>
                                        <p:tgtEl>
                                          <p:spTgt spid="12"/>
                                        </p:tgtEl>
                                        <p:attrNameLst>
                                          <p:attrName>ppt_w</p:attrName>
                                        </p:attrNameLst>
                                      </p:cBhvr>
                                      <p:tavLst>
                                        <p:tav tm="0">
                                          <p:val>
                                            <p:strVal val="4*#ppt_w"/>
                                          </p:val>
                                        </p:tav>
                                        <p:tav tm="100000">
                                          <p:val>
                                            <p:strVal val="#ppt_w"/>
                                          </p:val>
                                        </p:tav>
                                      </p:tavLst>
                                    </p:anim>
                                    <p:anim calcmode="lin" valueType="num">
                                      <p:cBhvr>
                                        <p:cTn id="59"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6"/>
                                            </p:cond>
                                          </p:stCondLst>
                                          <p:endCondLst>
                                            <p:cond evt="onStopAudio" delay="0">
                                              <p:tgtEl>
                                                <p:sldTgt/>
                                              </p:tgtEl>
                                            </p:cond>
                                          </p:endCondLst>
                                        </p:cTn>
                                        <p:tgtEl>
                                          <p:sndTgt r:embed="rId6" name="Wrong Buzzer.wav"/>
                                        </p:tgtEl>
                                      </p:cMediaNode>
                                    </p:audio>
                                  </p:subTnLst>
                                </p:cTn>
                              </p:par>
                              <p:par>
                                <p:cTn id="60" presetID="1" presetClass="emph" presetSubtype="2" fill="hold" nodeType="withEffect">
                                  <p:stCondLst>
                                    <p:cond delay="1000"/>
                                  </p:stCondLst>
                                  <p:childTnLst>
                                    <p:animClr clrSpc="rgb" dir="cw">
                                      <p:cBhvr>
                                        <p:cTn id="61" dur="250" fill="hold"/>
                                        <p:tgtEl>
                                          <p:spTgt spid="4"/>
                                        </p:tgtEl>
                                        <p:attrNameLst>
                                          <p:attrName>fillcolor</p:attrName>
                                        </p:attrNameLst>
                                      </p:cBhvr>
                                      <p:to>
                                        <a:srgbClr val="FFFF00"/>
                                      </p:to>
                                    </p:animClr>
                                    <p:set>
                                      <p:cBhvr>
                                        <p:cTn id="62" dur="250" fill="hold"/>
                                        <p:tgtEl>
                                          <p:spTgt spid="4"/>
                                        </p:tgtEl>
                                        <p:attrNameLst>
                                          <p:attrName>fill.type</p:attrName>
                                        </p:attrNameLst>
                                      </p:cBhvr>
                                      <p:to>
                                        <p:strVal val="solid"/>
                                      </p:to>
                                    </p:set>
                                    <p:set>
                                      <p:cBhvr>
                                        <p:cTn id="63" dur="25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64" restart="whenNotActive" fill="hold" evtFilter="cancelBubble" nodeType="interactiveSeq">
                <p:stCondLst>
                  <p:cond evt="onClick" delay="0">
                    <p:tgtEl>
                      <p:spTgt spid="5"/>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250" fill="hold"/>
                                        <p:tgtEl>
                                          <p:spTgt spid="5"/>
                                        </p:tgtEl>
                                        <p:attrNameLst>
                                          <p:attrName>fillcolor</p:attrName>
                                        </p:attrNameLst>
                                      </p:cBhvr>
                                      <p:to>
                                        <a:srgbClr val="FFF2CC"/>
                                      </p:to>
                                    </p:animClr>
                                    <p:set>
                                      <p:cBhvr>
                                        <p:cTn id="69" dur="250" fill="hold"/>
                                        <p:tgtEl>
                                          <p:spTgt spid="5"/>
                                        </p:tgtEl>
                                        <p:attrNameLst>
                                          <p:attrName>fill.type</p:attrName>
                                        </p:attrNameLst>
                                      </p:cBhvr>
                                      <p:to>
                                        <p:strVal val="solid"/>
                                      </p:to>
                                    </p:set>
                                    <p:set>
                                      <p:cBhvr>
                                        <p:cTn id="70" dur="250" fill="hold"/>
                                        <p:tgtEl>
                                          <p:spTgt spid="5"/>
                                        </p:tgtEl>
                                        <p:attrNameLst>
                                          <p:attrName>fill.on</p:attrName>
                                        </p:attrNameLst>
                                      </p:cBhvr>
                                      <p:to>
                                        <p:strVal val="true"/>
                                      </p:to>
                                    </p:set>
                                  </p:childTnLst>
                                  <p:subTnLst>
                                    <p:audio>
                                      <p:cMediaNode>
                                        <p:cTn display="0" masterRel="sameClick">
                                          <p:stCondLst>
                                            <p:cond evt="begin" delay="0">
                                              <p:tn val="67"/>
                                            </p:cond>
                                          </p:stCondLst>
                                          <p:endCondLst>
                                            <p:cond evt="onStopAudio" delay="0">
                                              <p:tgtEl>
                                                <p:sldTgt/>
                                              </p:tgtEl>
                                            </p:cond>
                                          </p:endCondLst>
                                        </p:cTn>
                                        <p:tgtEl>
                                          <p:sndTgt r:embed="rId5" name="click.wav"/>
                                        </p:tgtEl>
                                      </p:cMediaNode>
                                    </p:audio>
                                  </p:subTnLst>
                                </p:cTn>
                              </p:par>
                              <p:par>
                                <p:cTn id="71" presetID="23" presetClass="entr" presetSubtype="32" fill="hold" nodeType="withEffect">
                                  <p:stCondLst>
                                    <p:cond delay="1000"/>
                                  </p:stCondLst>
                                  <p:childTnLst>
                                    <p:set>
                                      <p:cBhvr>
                                        <p:cTn id="72" dur="1" fill="hold">
                                          <p:stCondLst>
                                            <p:cond delay="0"/>
                                          </p:stCondLst>
                                        </p:cTn>
                                        <p:tgtEl>
                                          <p:spTgt spid="10"/>
                                        </p:tgtEl>
                                        <p:attrNameLst>
                                          <p:attrName>style.visibility</p:attrName>
                                        </p:attrNameLst>
                                      </p:cBhvr>
                                      <p:to>
                                        <p:strVal val="visible"/>
                                      </p:to>
                                    </p:set>
                                    <p:anim calcmode="lin" valueType="num">
                                      <p:cBhvr>
                                        <p:cTn id="73" dur="250" fill="hold"/>
                                        <p:tgtEl>
                                          <p:spTgt spid="10"/>
                                        </p:tgtEl>
                                        <p:attrNameLst>
                                          <p:attrName>ppt_w</p:attrName>
                                        </p:attrNameLst>
                                      </p:cBhvr>
                                      <p:tavLst>
                                        <p:tav tm="0">
                                          <p:val>
                                            <p:strVal val="4*#ppt_w"/>
                                          </p:val>
                                        </p:tav>
                                        <p:tav tm="100000">
                                          <p:val>
                                            <p:strVal val="#ppt_w"/>
                                          </p:val>
                                        </p:tav>
                                      </p:tavLst>
                                    </p:anim>
                                    <p:anim calcmode="lin" valueType="num">
                                      <p:cBhvr>
                                        <p:cTn id="74"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1"/>
                                            </p:cond>
                                          </p:stCondLst>
                                          <p:endCondLst>
                                            <p:cond evt="onStopAudio" delay="0">
                                              <p:tgtEl>
                                                <p:sldTgt/>
                                              </p:tgtEl>
                                            </p:cond>
                                          </p:endCondLst>
                                        </p:cTn>
                                        <p:tgtEl>
                                          <p:sndTgt r:embed="rId6" name="Wrong Buzzer.wav"/>
                                        </p:tgtEl>
                                      </p:cMediaNode>
                                    </p:audio>
                                  </p:subTnLst>
                                </p:cTn>
                              </p:par>
                              <p:par>
                                <p:cTn id="75" presetID="1" presetClass="emph" presetSubtype="2" fill="hold" nodeType="withEffect">
                                  <p:stCondLst>
                                    <p:cond delay="1000"/>
                                  </p:stCondLst>
                                  <p:childTnLst>
                                    <p:animClr clrSpc="rgb" dir="cw">
                                      <p:cBhvr>
                                        <p:cTn id="76" dur="250" fill="hold"/>
                                        <p:tgtEl>
                                          <p:spTgt spid="5"/>
                                        </p:tgtEl>
                                        <p:attrNameLst>
                                          <p:attrName>fillcolor</p:attrName>
                                        </p:attrNameLst>
                                      </p:cBhvr>
                                      <p:to>
                                        <a:srgbClr val="FFFF00"/>
                                      </p:to>
                                    </p:animClr>
                                    <p:set>
                                      <p:cBhvr>
                                        <p:cTn id="77" dur="250" fill="hold"/>
                                        <p:tgtEl>
                                          <p:spTgt spid="5"/>
                                        </p:tgtEl>
                                        <p:attrNameLst>
                                          <p:attrName>fill.type</p:attrName>
                                        </p:attrNameLst>
                                      </p:cBhvr>
                                      <p:to>
                                        <p:strVal val="solid"/>
                                      </p:to>
                                    </p:set>
                                    <p:set>
                                      <p:cBhvr>
                                        <p:cTn id="78"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79" restart="whenNotActive" fill="hold" evtFilter="cancelBubble" nodeType="interactiveSeq">
                <p:stCondLst>
                  <p:cond evt="onClick" delay="0">
                    <p:tgtEl>
                      <p:spTgt spid="8"/>
                    </p:tgtEl>
                  </p:cond>
                </p:stCondLst>
                <p:endSync evt="end" delay="0">
                  <p:rtn val="all"/>
                </p:endSync>
                <p:childTnLst>
                  <p:par>
                    <p:cTn id="80" fill="hold">
                      <p:stCondLst>
                        <p:cond delay="0"/>
                      </p:stCondLst>
                      <p:childTnLst>
                        <p:par>
                          <p:cTn id="81" fill="hold">
                            <p:stCondLst>
                              <p:cond delay="0"/>
                            </p:stCondLst>
                            <p:childTnLst>
                              <p:par>
                                <p:cTn id="82" presetID="1" presetClass="emph" presetSubtype="2" fill="hold" nodeType="clickEffect">
                                  <p:stCondLst>
                                    <p:cond delay="0"/>
                                  </p:stCondLst>
                                  <p:childTnLst>
                                    <p:animClr clrSpc="rgb" dir="cw">
                                      <p:cBhvr>
                                        <p:cTn id="83" dur="250" fill="hold"/>
                                        <p:tgtEl>
                                          <p:spTgt spid="8"/>
                                        </p:tgtEl>
                                        <p:attrNameLst>
                                          <p:attrName>fillcolor</p:attrName>
                                        </p:attrNameLst>
                                      </p:cBhvr>
                                      <p:to>
                                        <a:srgbClr val="FFF2CC"/>
                                      </p:to>
                                    </p:animClr>
                                    <p:set>
                                      <p:cBhvr>
                                        <p:cTn id="84" dur="250" fill="hold"/>
                                        <p:tgtEl>
                                          <p:spTgt spid="8"/>
                                        </p:tgtEl>
                                        <p:attrNameLst>
                                          <p:attrName>fill.type</p:attrName>
                                        </p:attrNameLst>
                                      </p:cBhvr>
                                      <p:to>
                                        <p:strVal val="solid"/>
                                      </p:to>
                                    </p:set>
                                    <p:set>
                                      <p:cBhvr>
                                        <p:cTn id="85" dur="250" fill="hold"/>
                                        <p:tgtEl>
                                          <p:spTgt spid="8"/>
                                        </p:tgtEl>
                                        <p:attrNameLst>
                                          <p:attrName>fill.on</p:attrName>
                                        </p:attrNameLst>
                                      </p:cBhvr>
                                      <p:to>
                                        <p:strVal val="true"/>
                                      </p:to>
                                    </p:set>
                                  </p:childTnLst>
                                  <p:subTnLst>
                                    <p:audio>
                                      <p:cMediaNode>
                                        <p:cTn display="0" masterRel="sameClick">
                                          <p:stCondLst>
                                            <p:cond evt="begin" delay="0">
                                              <p:tn val="82"/>
                                            </p:cond>
                                          </p:stCondLst>
                                          <p:endCondLst>
                                            <p:cond evt="onStopAudio" delay="0">
                                              <p:tgtEl>
                                                <p:sldTgt/>
                                              </p:tgtEl>
                                            </p:cond>
                                          </p:endCondLst>
                                        </p:cTn>
                                        <p:tgtEl>
                                          <p:sndTgt r:embed="rId5" name="click.wav"/>
                                        </p:tgtEl>
                                      </p:cMediaNode>
                                    </p:audio>
                                  </p:subTnLst>
                                </p:cTn>
                              </p:par>
                              <p:par>
                                <p:cTn id="86" presetID="23" presetClass="entr" presetSubtype="32" fill="hold" nodeType="withEffect">
                                  <p:stCondLst>
                                    <p:cond delay="1000"/>
                                  </p:stCondLst>
                                  <p:childTnLst>
                                    <p:set>
                                      <p:cBhvr>
                                        <p:cTn id="87" dur="1" fill="hold">
                                          <p:stCondLst>
                                            <p:cond delay="0"/>
                                          </p:stCondLst>
                                        </p:cTn>
                                        <p:tgtEl>
                                          <p:spTgt spid="11"/>
                                        </p:tgtEl>
                                        <p:attrNameLst>
                                          <p:attrName>style.visibility</p:attrName>
                                        </p:attrNameLst>
                                      </p:cBhvr>
                                      <p:to>
                                        <p:strVal val="visible"/>
                                      </p:to>
                                    </p:set>
                                    <p:anim calcmode="lin" valueType="num">
                                      <p:cBhvr>
                                        <p:cTn id="88" dur="250" fill="hold"/>
                                        <p:tgtEl>
                                          <p:spTgt spid="11"/>
                                        </p:tgtEl>
                                        <p:attrNameLst>
                                          <p:attrName>ppt_w</p:attrName>
                                        </p:attrNameLst>
                                      </p:cBhvr>
                                      <p:tavLst>
                                        <p:tav tm="0">
                                          <p:val>
                                            <p:strVal val="4*#ppt_w"/>
                                          </p:val>
                                        </p:tav>
                                        <p:tav tm="100000">
                                          <p:val>
                                            <p:strVal val="#ppt_w"/>
                                          </p:val>
                                        </p:tav>
                                      </p:tavLst>
                                    </p:anim>
                                    <p:anim calcmode="lin" valueType="num">
                                      <p:cBhvr>
                                        <p:cTn id="89"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6"/>
                                            </p:cond>
                                          </p:stCondLst>
                                          <p:endCondLst>
                                            <p:cond evt="onStopAudio" delay="0">
                                              <p:tgtEl>
                                                <p:sldTgt/>
                                              </p:tgtEl>
                                            </p:cond>
                                          </p:endCondLst>
                                        </p:cTn>
                                        <p:tgtEl>
                                          <p:sndTgt r:embed="rId7" name="Check mark.wav"/>
                                        </p:tgtEl>
                                      </p:cMediaNode>
                                    </p:audio>
                                  </p:subTnLst>
                                </p:cTn>
                              </p:par>
                              <p:par>
                                <p:cTn id="90" presetID="1" presetClass="emph" presetSubtype="2" fill="hold" nodeType="withEffect">
                                  <p:stCondLst>
                                    <p:cond delay="1000"/>
                                  </p:stCondLst>
                                  <p:childTnLst>
                                    <p:animClr clrSpc="rgb" dir="cw">
                                      <p:cBhvr>
                                        <p:cTn id="91" dur="250" fill="hold"/>
                                        <p:tgtEl>
                                          <p:spTgt spid="8"/>
                                        </p:tgtEl>
                                        <p:attrNameLst>
                                          <p:attrName>fillcolor</p:attrName>
                                        </p:attrNameLst>
                                      </p:cBhvr>
                                      <p:to>
                                        <a:srgbClr val="00B050"/>
                                      </p:to>
                                    </p:animClr>
                                    <p:set>
                                      <p:cBhvr>
                                        <p:cTn id="92" dur="250" fill="hold"/>
                                        <p:tgtEl>
                                          <p:spTgt spid="8"/>
                                        </p:tgtEl>
                                        <p:attrNameLst>
                                          <p:attrName>fill.type</p:attrName>
                                        </p:attrNameLst>
                                      </p:cBhvr>
                                      <p:to>
                                        <p:strVal val="solid"/>
                                      </p:to>
                                    </p:set>
                                    <p:set>
                                      <p:cBhvr>
                                        <p:cTn id="93" dur="25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childTnLst>
        </p:cTn>
      </p:par>
    </p:tnLst>
    <p:bldLst>
      <p:bldP spid="3" grpId="0" animBg="1"/>
      <p:bldP spid="4" grpId="0" animBg="1"/>
      <p:bldP spid="5" grpId="0" animBg="1"/>
      <p:bldP spid="8"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bg>
      <p:bgPr>
        <a:blipFill dpi="0" rotWithShape="1">
          <a:blip r:embed="rId8">
            <a:alphaModFix amt="75000"/>
            <a:lum/>
          </a:blip>
          <a:srcRect/>
          <a:stretch>
            <a:fillRect/>
          </a:stretch>
        </a:blipFill>
        <a:effectLst/>
      </p:bgPr>
    </p:bg>
    <p:spTree>
      <p:nvGrpSpPr>
        <p:cNvPr id="1" name=""/>
        <p:cNvGrpSpPr/>
        <p:nvPr/>
      </p:nvGrpSpPr>
      <p:grpSpPr>
        <a:xfrm>
          <a:off x="0" y="0"/>
          <a:ext cx="0" cy="0"/>
          <a:chOff x="0" y="0"/>
          <a:chExt cx="0" cy="0"/>
        </a:xfrm>
      </p:grpSpPr>
      <p:grpSp>
        <p:nvGrpSpPr>
          <p:cNvPr id="6" name="Group 5"/>
          <p:cNvGrpSpPr/>
          <p:nvPr/>
        </p:nvGrpSpPr>
        <p:grpSpPr>
          <a:xfrm>
            <a:off x="518615" y="-1"/>
            <a:ext cx="10682785" cy="2662745"/>
            <a:chOff x="1041400" y="64389"/>
            <a:chExt cx="10160000" cy="2287735"/>
          </a:xfrm>
        </p:grpSpPr>
        <p:sp>
          <p:nvSpPr>
            <p:cNvPr id="2" name="Rounded Rectangle 1"/>
            <p:cNvSpPr/>
            <p:nvPr/>
          </p:nvSpPr>
          <p:spPr>
            <a:xfrm>
              <a:off x="1041400" y="457200"/>
              <a:ext cx="10160000" cy="1879600"/>
            </a:xfrm>
            <a:prstGeom prst="roundRect">
              <a:avLst/>
            </a:prstGeom>
            <a:solidFill>
              <a:schemeClr val="bg1"/>
            </a:solidFill>
            <a:ln w="38100">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p:cNvPicPr>
              <a:picLocks noChangeAspect="1"/>
            </p:cNvPicPr>
            <p:nvPr/>
          </p:nvPicPr>
          <p:blipFill>
            <a:blip r:embed="rId9">
              <a:extLst>
                <a:ext uri="{28A0092B-C50C-407E-A947-70E740481C1C}">
                  <a14:useLocalDpi xmlns:a14="http://schemas.microsoft.com/office/drawing/2010/main" val="0"/>
                </a:ext>
              </a:extLst>
            </a:blip>
            <a:srcRect/>
            <a:stretch/>
          </p:blipFill>
          <p:spPr>
            <a:xfrm>
              <a:off x="1365897" y="64389"/>
              <a:ext cx="3235288" cy="2287735"/>
            </a:xfrm>
            <a:prstGeom prst="rect">
              <a:avLst/>
            </a:prstGeom>
          </p:spPr>
        </p:pic>
      </p:grpSp>
      <p:sp>
        <p:nvSpPr>
          <p:cNvPr id="22" name="Rectangle 21">
            <a:extLst>
              <a:ext uri="{FF2B5EF4-FFF2-40B4-BE49-F238E27FC236}">
                <a16:creationId xmlns:a16="http://schemas.microsoft.com/office/drawing/2014/main" id="{68CCCB1E-5D6D-4B1D-94ED-906BCD4A2D0C}"/>
              </a:ext>
            </a:extLst>
          </p:cNvPr>
          <p:cNvSpPr/>
          <p:nvPr/>
        </p:nvSpPr>
        <p:spPr>
          <a:xfrm>
            <a:off x="2847862" y="694480"/>
            <a:ext cx="7996013" cy="1620570"/>
          </a:xfrm>
          <a:prstGeom prst="rect">
            <a:avLst/>
          </a:prstGeom>
          <a:noFill/>
          <a:ln w="12700" cap="flat" cmpd="sng" algn="ctr">
            <a:no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Câu 8: Hai câu thơ “Vân Tiên tả đột hữu xông – Khác nào Triệu Tử phá vòng Đương Dang” sử dụng phép tu từ gì?</a:t>
            </a:r>
            <a:endParaRPr kumimoji="0" lang="en-SG" sz="3600" b="1" i="1"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pic>
        <p:nvPicPr>
          <p:cNvPr id="40" name="Am-thanh-lam-phep-bang-cay-dua-than-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36600" y="-787986"/>
            <a:ext cx="609600" cy="609600"/>
          </a:xfrm>
          <a:prstGeom prst="rect">
            <a:avLst/>
          </a:prstGeom>
        </p:spPr>
      </p:pic>
      <p:sp>
        <p:nvSpPr>
          <p:cNvPr id="3" name="Rectangle 2">
            <a:extLst>
              <a:ext uri="{FF2B5EF4-FFF2-40B4-BE49-F238E27FC236}">
                <a16:creationId xmlns:a16="http://schemas.microsoft.com/office/drawing/2014/main" id="{00025251-5630-AD0E-3BDE-99C9ABEAFB36}"/>
              </a:ext>
            </a:extLst>
          </p:cNvPr>
          <p:cNvSpPr/>
          <p:nvPr/>
        </p:nvSpPr>
        <p:spPr>
          <a:xfrm>
            <a:off x="313426" y="2919071"/>
            <a:ext cx="5854068" cy="113042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rPr>
              <a:t>A.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Nói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quá</a:t>
            </a:r>
            <a:endParaRPr kumimoji="0" lang="en-SG"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endParaRPr>
          </a:p>
        </p:txBody>
      </p:sp>
      <p:sp>
        <p:nvSpPr>
          <p:cNvPr id="4" name="Rectangle 3">
            <a:extLst>
              <a:ext uri="{FF2B5EF4-FFF2-40B4-BE49-F238E27FC236}">
                <a16:creationId xmlns:a16="http://schemas.microsoft.com/office/drawing/2014/main" id="{898DE532-14F7-022D-A295-053518DA544E}"/>
              </a:ext>
            </a:extLst>
          </p:cNvPr>
          <p:cNvSpPr/>
          <p:nvPr/>
        </p:nvSpPr>
        <p:spPr>
          <a:xfrm>
            <a:off x="6281087" y="2919071"/>
            <a:ext cx="5535011" cy="113042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rPr>
              <a:t>B.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Nhân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hóa</a:t>
            </a:r>
            <a:endParaRPr kumimoji="0" lang="en-US"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endParaRPr>
          </a:p>
        </p:txBody>
      </p:sp>
      <p:sp>
        <p:nvSpPr>
          <p:cNvPr id="5" name="Rectangle 4">
            <a:extLst>
              <a:ext uri="{FF2B5EF4-FFF2-40B4-BE49-F238E27FC236}">
                <a16:creationId xmlns:a16="http://schemas.microsoft.com/office/drawing/2014/main" id="{18294C12-690C-61BA-A766-3BBC5E19DB94}"/>
              </a:ext>
            </a:extLst>
          </p:cNvPr>
          <p:cNvSpPr/>
          <p:nvPr/>
        </p:nvSpPr>
        <p:spPr>
          <a:xfrm>
            <a:off x="392403" y="4321149"/>
            <a:ext cx="5854068" cy="12323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rPr>
              <a:t>C.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Ẩn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dụ</a:t>
            </a:r>
            <a:endParaRPr kumimoji="0" lang="en-SG"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vi-VN"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endParaRPr>
          </a:p>
        </p:txBody>
      </p:sp>
      <p:sp>
        <p:nvSpPr>
          <p:cNvPr id="8" name="Rectangle 7">
            <a:extLst>
              <a:ext uri="{FF2B5EF4-FFF2-40B4-BE49-F238E27FC236}">
                <a16:creationId xmlns:a16="http://schemas.microsoft.com/office/drawing/2014/main" id="{B1C014F0-17F1-128E-3266-9AC7AD767B48}"/>
              </a:ext>
            </a:extLst>
          </p:cNvPr>
          <p:cNvSpPr/>
          <p:nvPr/>
        </p:nvSpPr>
        <p:spPr>
          <a:xfrm>
            <a:off x="6336115" y="4325337"/>
            <a:ext cx="5535011" cy="12323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rPr>
              <a:t>D</a:t>
            </a: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rPr>
              <a: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rPr>
              <a:t> </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So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sánh</a:t>
            </a:r>
            <a:endParaRPr kumimoji="0" lang="en-SG"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endParaRPr>
          </a:p>
        </p:txBody>
      </p:sp>
      <p:pic>
        <p:nvPicPr>
          <p:cNvPr id="9" name="Picture 8">
            <a:extLst>
              <a:ext uri="{FF2B5EF4-FFF2-40B4-BE49-F238E27FC236}">
                <a16:creationId xmlns:a16="http://schemas.microsoft.com/office/drawing/2014/main" id="{7A1A5DF2-CD66-12A7-228B-7F7377A8022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361767" y="2944546"/>
            <a:ext cx="805723" cy="708059"/>
          </a:xfrm>
          <a:prstGeom prst="rect">
            <a:avLst/>
          </a:prstGeom>
        </p:spPr>
      </p:pic>
      <p:pic>
        <p:nvPicPr>
          <p:cNvPr id="10" name="Picture 9">
            <a:extLst>
              <a:ext uri="{FF2B5EF4-FFF2-40B4-BE49-F238E27FC236}">
                <a16:creationId xmlns:a16="http://schemas.microsoft.com/office/drawing/2014/main" id="{97D0E438-C058-35CF-4893-FC51396FD7B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435085" y="4305824"/>
            <a:ext cx="732404" cy="643628"/>
          </a:xfrm>
          <a:prstGeom prst="rect">
            <a:avLst/>
          </a:prstGeom>
        </p:spPr>
      </p:pic>
      <p:pic>
        <p:nvPicPr>
          <p:cNvPr id="11" name="Picture 10">
            <a:extLst>
              <a:ext uri="{FF2B5EF4-FFF2-40B4-BE49-F238E27FC236}">
                <a16:creationId xmlns:a16="http://schemas.microsoft.com/office/drawing/2014/main" id="{93E28AE3-E114-0D33-BB9D-F24A68EF8E7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883446" y="4327953"/>
            <a:ext cx="804743" cy="643793"/>
          </a:xfrm>
          <a:prstGeom prst="rect">
            <a:avLst/>
          </a:prstGeom>
        </p:spPr>
      </p:pic>
      <p:pic>
        <p:nvPicPr>
          <p:cNvPr id="12" name="Picture 11">
            <a:extLst>
              <a:ext uri="{FF2B5EF4-FFF2-40B4-BE49-F238E27FC236}">
                <a16:creationId xmlns:a16="http://schemas.microsoft.com/office/drawing/2014/main" id="{9E8B8479-6831-4F11-9DE2-0C61E78EB62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843875" y="3029981"/>
            <a:ext cx="732592" cy="643793"/>
          </a:xfrm>
          <a:prstGeom prst="rect">
            <a:avLst/>
          </a:prstGeom>
        </p:spPr>
      </p:pic>
    </p:spTree>
    <p:extLst>
      <p:ext uri="{BB962C8B-B14F-4D97-AF65-F5344CB8AC3E}">
        <p14:creationId xmlns:p14="http://schemas.microsoft.com/office/powerpoint/2010/main" val="2939160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xEl>
                                              <p:pRg st="0" end="0"/>
                                            </p:txEl>
                                          </p:spTgt>
                                        </p:tgtEl>
                                        <p:attrNameLst>
                                          <p:attrName>style.visibility</p:attrName>
                                        </p:attrNameLst>
                                      </p:cBhvr>
                                      <p:to>
                                        <p:strVal val="visible"/>
                                      </p:to>
                                    </p:set>
                                    <p:animEffect transition="in" filter="barn(inVertical)">
                                      <p:cBhvr>
                                        <p:cTn id="12" dur="500"/>
                                        <p:tgtEl>
                                          <p:spTgt spid="22">
                                            <p:txEl>
                                              <p:pRg st="0" end="0"/>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4" name="chimes.wav"/>
                                        </p:tgtEl>
                                      </p:cMediaNode>
                                    </p:audio>
                                  </p:subTnLst>
                                </p:cTn>
                              </p:par>
                              <p:par>
                                <p:cTn id="13" presetID="42" presetClass="entr" presetSubtype="0" fill="hold" grpId="0" nodeType="withEffect">
                                  <p:stCondLst>
                                    <p:cond delay="50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anim calcmode="lin" valueType="num">
                                      <p:cBhvr>
                                        <p:cTn id="16" dur="500" fill="hold"/>
                                        <p:tgtEl>
                                          <p:spTgt spid="3"/>
                                        </p:tgtEl>
                                        <p:attrNameLst>
                                          <p:attrName>ppt_x</p:attrName>
                                        </p:attrNameLst>
                                      </p:cBhvr>
                                      <p:tavLst>
                                        <p:tav tm="0">
                                          <p:val>
                                            <p:strVal val="#ppt_x"/>
                                          </p:val>
                                        </p:tav>
                                        <p:tav tm="100000">
                                          <p:val>
                                            <p:strVal val="#ppt_x"/>
                                          </p:val>
                                        </p:tav>
                                      </p:tavLst>
                                    </p:anim>
                                    <p:anim calcmode="lin" valueType="num">
                                      <p:cBhvr>
                                        <p:cTn id="17" dur="500" fill="hold"/>
                                        <p:tgtEl>
                                          <p:spTgt spid="3"/>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100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anim calcmode="lin" valueType="num">
                                      <p:cBhvr>
                                        <p:cTn id="21" dur="500" fill="hold"/>
                                        <p:tgtEl>
                                          <p:spTgt spid="4"/>
                                        </p:tgtEl>
                                        <p:attrNameLst>
                                          <p:attrName>ppt_x</p:attrName>
                                        </p:attrNameLst>
                                      </p:cBhvr>
                                      <p:tavLst>
                                        <p:tav tm="0">
                                          <p:val>
                                            <p:strVal val="#ppt_x"/>
                                          </p:val>
                                        </p:tav>
                                        <p:tav tm="100000">
                                          <p:val>
                                            <p:strVal val="#ppt_x"/>
                                          </p:val>
                                        </p:tav>
                                      </p:tavLst>
                                    </p:anim>
                                    <p:anim calcmode="lin" valueType="num">
                                      <p:cBhvr>
                                        <p:cTn id="22" dur="500" fill="hold"/>
                                        <p:tgtEl>
                                          <p:spTgt spid="4"/>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150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anim calcmode="lin" valueType="num">
                                      <p:cBhvr>
                                        <p:cTn id="26" dur="500" fill="hold"/>
                                        <p:tgtEl>
                                          <p:spTgt spid="5"/>
                                        </p:tgtEl>
                                        <p:attrNameLst>
                                          <p:attrName>ppt_x</p:attrName>
                                        </p:attrNameLst>
                                      </p:cBhvr>
                                      <p:tavLst>
                                        <p:tav tm="0">
                                          <p:val>
                                            <p:strVal val="#ppt_x"/>
                                          </p:val>
                                        </p:tav>
                                        <p:tav tm="100000">
                                          <p:val>
                                            <p:strVal val="#ppt_x"/>
                                          </p:val>
                                        </p:tav>
                                      </p:tavLst>
                                    </p:anim>
                                    <p:anim calcmode="lin" valueType="num">
                                      <p:cBhvr>
                                        <p:cTn id="27" dur="500" fill="hold"/>
                                        <p:tgtEl>
                                          <p:spTgt spid="5"/>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200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anim calcmode="lin" valueType="num">
                                      <p:cBhvr>
                                        <p:cTn id="31" dur="500" fill="hold"/>
                                        <p:tgtEl>
                                          <p:spTgt spid="8"/>
                                        </p:tgtEl>
                                        <p:attrNameLst>
                                          <p:attrName>ppt_x</p:attrName>
                                        </p:attrNameLst>
                                      </p:cBhvr>
                                      <p:tavLst>
                                        <p:tav tm="0">
                                          <p:val>
                                            <p:strVal val="#ppt_x"/>
                                          </p:val>
                                        </p:tav>
                                        <p:tav tm="100000">
                                          <p:val>
                                            <p:strVal val="#ppt_x"/>
                                          </p:val>
                                        </p:tav>
                                      </p:tavLst>
                                    </p:anim>
                                    <p:anim calcmode="lin" valueType="num">
                                      <p:cBhvr>
                                        <p:cTn id="32"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40"/>
                </p:tgtEl>
              </p:cMediaNode>
            </p:audio>
            <p:seq concurrent="1" nextAc="seek">
              <p:cTn id="34" restart="whenNotActive" fill="hold" evtFilter="cancelBubble" nodeType="interactiveSeq">
                <p:stCondLst>
                  <p:cond evt="onClick" delay="0">
                    <p:tgtEl>
                      <p:spTgt spid="3"/>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50" fill="hold"/>
                                        <p:tgtEl>
                                          <p:spTgt spid="3"/>
                                        </p:tgtEl>
                                        <p:attrNameLst>
                                          <p:attrName>fillcolor</p:attrName>
                                        </p:attrNameLst>
                                      </p:cBhvr>
                                      <p:to>
                                        <a:srgbClr val="FFF2CC"/>
                                      </p:to>
                                    </p:animClr>
                                    <p:set>
                                      <p:cBhvr>
                                        <p:cTn id="39" dur="250" fill="hold"/>
                                        <p:tgtEl>
                                          <p:spTgt spid="3"/>
                                        </p:tgtEl>
                                        <p:attrNameLst>
                                          <p:attrName>fill.type</p:attrName>
                                        </p:attrNameLst>
                                      </p:cBhvr>
                                      <p:to>
                                        <p:strVal val="solid"/>
                                      </p:to>
                                    </p:set>
                                    <p:set>
                                      <p:cBhvr>
                                        <p:cTn id="40" dur="250" fill="hold"/>
                                        <p:tgtEl>
                                          <p:spTgt spid="3"/>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5" name="click.wav"/>
                                        </p:tgtEl>
                                      </p:cMediaNode>
                                    </p:audio>
                                  </p:subTnLst>
                                </p:cTn>
                              </p:par>
                              <p:par>
                                <p:cTn id="41" presetID="23" presetClass="entr" presetSubtype="32" fill="hold" nodeType="withEffect">
                                  <p:stCondLst>
                                    <p:cond delay="1000"/>
                                  </p:stCondLst>
                                  <p:childTnLst>
                                    <p:set>
                                      <p:cBhvr>
                                        <p:cTn id="42" dur="1" fill="hold">
                                          <p:stCondLst>
                                            <p:cond delay="0"/>
                                          </p:stCondLst>
                                        </p:cTn>
                                        <p:tgtEl>
                                          <p:spTgt spid="9"/>
                                        </p:tgtEl>
                                        <p:attrNameLst>
                                          <p:attrName>style.visibility</p:attrName>
                                        </p:attrNameLst>
                                      </p:cBhvr>
                                      <p:to>
                                        <p:strVal val="visible"/>
                                      </p:to>
                                    </p:set>
                                    <p:anim calcmode="lin" valueType="num">
                                      <p:cBhvr>
                                        <p:cTn id="43" dur="250" fill="hold"/>
                                        <p:tgtEl>
                                          <p:spTgt spid="9"/>
                                        </p:tgtEl>
                                        <p:attrNameLst>
                                          <p:attrName>ppt_w</p:attrName>
                                        </p:attrNameLst>
                                      </p:cBhvr>
                                      <p:tavLst>
                                        <p:tav tm="0">
                                          <p:val>
                                            <p:strVal val="4*#ppt_w"/>
                                          </p:val>
                                        </p:tav>
                                        <p:tav tm="100000">
                                          <p:val>
                                            <p:strVal val="#ppt_w"/>
                                          </p:val>
                                        </p:tav>
                                      </p:tavLst>
                                    </p:anim>
                                    <p:anim calcmode="lin" valueType="num">
                                      <p:cBhvr>
                                        <p:cTn id="44"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6" name="Wrong Buzzer.wav"/>
                                        </p:tgtEl>
                                      </p:cMediaNode>
                                    </p:audio>
                                  </p:subTnLst>
                                </p:cTn>
                              </p:par>
                              <p:par>
                                <p:cTn id="45" presetID="1" presetClass="emph" presetSubtype="2" fill="hold" nodeType="withEffect">
                                  <p:stCondLst>
                                    <p:cond delay="1000"/>
                                  </p:stCondLst>
                                  <p:childTnLst>
                                    <p:animClr clrSpc="rgb" dir="cw">
                                      <p:cBhvr>
                                        <p:cTn id="46" dur="250" fill="hold"/>
                                        <p:tgtEl>
                                          <p:spTgt spid="3"/>
                                        </p:tgtEl>
                                        <p:attrNameLst>
                                          <p:attrName>fillcolor</p:attrName>
                                        </p:attrNameLst>
                                      </p:cBhvr>
                                      <p:to>
                                        <a:srgbClr val="FFFF00"/>
                                      </p:to>
                                    </p:animClr>
                                    <p:set>
                                      <p:cBhvr>
                                        <p:cTn id="47" dur="250" fill="hold"/>
                                        <p:tgtEl>
                                          <p:spTgt spid="3"/>
                                        </p:tgtEl>
                                        <p:attrNameLst>
                                          <p:attrName>fill.type</p:attrName>
                                        </p:attrNameLst>
                                      </p:cBhvr>
                                      <p:to>
                                        <p:strVal val="solid"/>
                                      </p:to>
                                    </p:set>
                                    <p:set>
                                      <p:cBhvr>
                                        <p:cTn id="48" dur="250" fill="hold"/>
                                        <p:tgtEl>
                                          <p:spTgt spid="3"/>
                                        </p:tgtEl>
                                        <p:attrNameLst>
                                          <p:attrName>fill.on</p:attrName>
                                        </p:attrNameLst>
                                      </p:cBhvr>
                                      <p:to>
                                        <p:strVal val="true"/>
                                      </p:to>
                                    </p:set>
                                  </p:childTnLst>
                                </p:cTn>
                              </p:par>
                            </p:childTnLst>
                          </p:cTn>
                        </p:par>
                      </p:childTnLst>
                    </p:cTn>
                  </p:par>
                </p:childTnLst>
              </p:cTn>
              <p:nextCondLst>
                <p:cond evt="onClick" delay="0">
                  <p:tgtEl>
                    <p:spTgt spid="3"/>
                  </p:tgtEl>
                </p:cond>
              </p:nextCondLst>
            </p:seq>
            <p:seq concurrent="1" nextAc="seek">
              <p:cTn id="49" restart="whenNotActive" fill="hold" evtFilter="cancelBubble" nodeType="interactiveSeq">
                <p:stCondLst>
                  <p:cond evt="onClick" delay="0">
                    <p:tgtEl>
                      <p:spTgt spid="4"/>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250" fill="hold"/>
                                        <p:tgtEl>
                                          <p:spTgt spid="4"/>
                                        </p:tgtEl>
                                        <p:attrNameLst>
                                          <p:attrName>fillcolor</p:attrName>
                                        </p:attrNameLst>
                                      </p:cBhvr>
                                      <p:to>
                                        <a:srgbClr val="FFF2CC"/>
                                      </p:to>
                                    </p:animClr>
                                    <p:set>
                                      <p:cBhvr>
                                        <p:cTn id="54" dur="250" fill="hold"/>
                                        <p:tgtEl>
                                          <p:spTgt spid="4"/>
                                        </p:tgtEl>
                                        <p:attrNameLst>
                                          <p:attrName>fill.type</p:attrName>
                                        </p:attrNameLst>
                                      </p:cBhvr>
                                      <p:to>
                                        <p:strVal val="solid"/>
                                      </p:to>
                                    </p:set>
                                    <p:set>
                                      <p:cBhvr>
                                        <p:cTn id="55" dur="250" fill="hold"/>
                                        <p:tgtEl>
                                          <p:spTgt spid="4"/>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5" name="click.wav"/>
                                        </p:tgtEl>
                                      </p:cMediaNode>
                                    </p:audio>
                                  </p:subTnLst>
                                </p:cTn>
                              </p:par>
                              <p:par>
                                <p:cTn id="56" presetID="23" presetClass="entr" presetSubtype="32" fill="hold" nodeType="withEffect">
                                  <p:stCondLst>
                                    <p:cond delay="1000"/>
                                  </p:stCondLst>
                                  <p:childTnLst>
                                    <p:set>
                                      <p:cBhvr>
                                        <p:cTn id="57" dur="1" fill="hold">
                                          <p:stCondLst>
                                            <p:cond delay="0"/>
                                          </p:stCondLst>
                                        </p:cTn>
                                        <p:tgtEl>
                                          <p:spTgt spid="12"/>
                                        </p:tgtEl>
                                        <p:attrNameLst>
                                          <p:attrName>style.visibility</p:attrName>
                                        </p:attrNameLst>
                                      </p:cBhvr>
                                      <p:to>
                                        <p:strVal val="visible"/>
                                      </p:to>
                                    </p:set>
                                    <p:anim calcmode="lin" valueType="num">
                                      <p:cBhvr>
                                        <p:cTn id="58" dur="250" fill="hold"/>
                                        <p:tgtEl>
                                          <p:spTgt spid="12"/>
                                        </p:tgtEl>
                                        <p:attrNameLst>
                                          <p:attrName>ppt_w</p:attrName>
                                        </p:attrNameLst>
                                      </p:cBhvr>
                                      <p:tavLst>
                                        <p:tav tm="0">
                                          <p:val>
                                            <p:strVal val="4*#ppt_w"/>
                                          </p:val>
                                        </p:tav>
                                        <p:tav tm="100000">
                                          <p:val>
                                            <p:strVal val="#ppt_w"/>
                                          </p:val>
                                        </p:tav>
                                      </p:tavLst>
                                    </p:anim>
                                    <p:anim calcmode="lin" valueType="num">
                                      <p:cBhvr>
                                        <p:cTn id="59"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6"/>
                                            </p:cond>
                                          </p:stCondLst>
                                          <p:endCondLst>
                                            <p:cond evt="onStopAudio" delay="0">
                                              <p:tgtEl>
                                                <p:sldTgt/>
                                              </p:tgtEl>
                                            </p:cond>
                                          </p:endCondLst>
                                        </p:cTn>
                                        <p:tgtEl>
                                          <p:sndTgt r:embed="rId6" name="Wrong Buzzer.wav"/>
                                        </p:tgtEl>
                                      </p:cMediaNode>
                                    </p:audio>
                                  </p:subTnLst>
                                </p:cTn>
                              </p:par>
                              <p:par>
                                <p:cTn id="60" presetID="1" presetClass="emph" presetSubtype="2" fill="hold" nodeType="withEffect">
                                  <p:stCondLst>
                                    <p:cond delay="1000"/>
                                  </p:stCondLst>
                                  <p:childTnLst>
                                    <p:animClr clrSpc="rgb" dir="cw">
                                      <p:cBhvr>
                                        <p:cTn id="61" dur="250" fill="hold"/>
                                        <p:tgtEl>
                                          <p:spTgt spid="4"/>
                                        </p:tgtEl>
                                        <p:attrNameLst>
                                          <p:attrName>fillcolor</p:attrName>
                                        </p:attrNameLst>
                                      </p:cBhvr>
                                      <p:to>
                                        <a:srgbClr val="FFFF00"/>
                                      </p:to>
                                    </p:animClr>
                                    <p:set>
                                      <p:cBhvr>
                                        <p:cTn id="62" dur="250" fill="hold"/>
                                        <p:tgtEl>
                                          <p:spTgt spid="4"/>
                                        </p:tgtEl>
                                        <p:attrNameLst>
                                          <p:attrName>fill.type</p:attrName>
                                        </p:attrNameLst>
                                      </p:cBhvr>
                                      <p:to>
                                        <p:strVal val="solid"/>
                                      </p:to>
                                    </p:set>
                                    <p:set>
                                      <p:cBhvr>
                                        <p:cTn id="63" dur="25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64" restart="whenNotActive" fill="hold" evtFilter="cancelBubble" nodeType="interactiveSeq">
                <p:stCondLst>
                  <p:cond evt="onClick" delay="0">
                    <p:tgtEl>
                      <p:spTgt spid="5"/>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250" fill="hold"/>
                                        <p:tgtEl>
                                          <p:spTgt spid="5"/>
                                        </p:tgtEl>
                                        <p:attrNameLst>
                                          <p:attrName>fillcolor</p:attrName>
                                        </p:attrNameLst>
                                      </p:cBhvr>
                                      <p:to>
                                        <a:srgbClr val="FFF2CC"/>
                                      </p:to>
                                    </p:animClr>
                                    <p:set>
                                      <p:cBhvr>
                                        <p:cTn id="69" dur="250" fill="hold"/>
                                        <p:tgtEl>
                                          <p:spTgt spid="5"/>
                                        </p:tgtEl>
                                        <p:attrNameLst>
                                          <p:attrName>fill.type</p:attrName>
                                        </p:attrNameLst>
                                      </p:cBhvr>
                                      <p:to>
                                        <p:strVal val="solid"/>
                                      </p:to>
                                    </p:set>
                                    <p:set>
                                      <p:cBhvr>
                                        <p:cTn id="70" dur="250" fill="hold"/>
                                        <p:tgtEl>
                                          <p:spTgt spid="5"/>
                                        </p:tgtEl>
                                        <p:attrNameLst>
                                          <p:attrName>fill.on</p:attrName>
                                        </p:attrNameLst>
                                      </p:cBhvr>
                                      <p:to>
                                        <p:strVal val="true"/>
                                      </p:to>
                                    </p:set>
                                  </p:childTnLst>
                                  <p:subTnLst>
                                    <p:audio>
                                      <p:cMediaNode>
                                        <p:cTn display="0" masterRel="sameClick">
                                          <p:stCondLst>
                                            <p:cond evt="begin" delay="0">
                                              <p:tn val="67"/>
                                            </p:cond>
                                          </p:stCondLst>
                                          <p:endCondLst>
                                            <p:cond evt="onStopAudio" delay="0">
                                              <p:tgtEl>
                                                <p:sldTgt/>
                                              </p:tgtEl>
                                            </p:cond>
                                          </p:endCondLst>
                                        </p:cTn>
                                        <p:tgtEl>
                                          <p:sndTgt r:embed="rId5" name="click.wav"/>
                                        </p:tgtEl>
                                      </p:cMediaNode>
                                    </p:audio>
                                  </p:subTnLst>
                                </p:cTn>
                              </p:par>
                              <p:par>
                                <p:cTn id="71" presetID="23" presetClass="entr" presetSubtype="32" fill="hold" nodeType="withEffect">
                                  <p:stCondLst>
                                    <p:cond delay="1000"/>
                                  </p:stCondLst>
                                  <p:childTnLst>
                                    <p:set>
                                      <p:cBhvr>
                                        <p:cTn id="72" dur="1" fill="hold">
                                          <p:stCondLst>
                                            <p:cond delay="0"/>
                                          </p:stCondLst>
                                        </p:cTn>
                                        <p:tgtEl>
                                          <p:spTgt spid="10"/>
                                        </p:tgtEl>
                                        <p:attrNameLst>
                                          <p:attrName>style.visibility</p:attrName>
                                        </p:attrNameLst>
                                      </p:cBhvr>
                                      <p:to>
                                        <p:strVal val="visible"/>
                                      </p:to>
                                    </p:set>
                                    <p:anim calcmode="lin" valueType="num">
                                      <p:cBhvr>
                                        <p:cTn id="73" dur="250" fill="hold"/>
                                        <p:tgtEl>
                                          <p:spTgt spid="10"/>
                                        </p:tgtEl>
                                        <p:attrNameLst>
                                          <p:attrName>ppt_w</p:attrName>
                                        </p:attrNameLst>
                                      </p:cBhvr>
                                      <p:tavLst>
                                        <p:tav tm="0">
                                          <p:val>
                                            <p:strVal val="4*#ppt_w"/>
                                          </p:val>
                                        </p:tav>
                                        <p:tav tm="100000">
                                          <p:val>
                                            <p:strVal val="#ppt_w"/>
                                          </p:val>
                                        </p:tav>
                                      </p:tavLst>
                                    </p:anim>
                                    <p:anim calcmode="lin" valueType="num">
                                      <p:cBhvr>
                                        <p:cTn id="74"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1"/>
                                            </p:cond>
                                          </p:stCondLst>
                                          <p:endCondLst>
                                            <p:cond evt="onStopAudio" delay="0">
                                              <p:tgtEl>
                                                <p:sldTgt/>
                                              </p:tgtEl>
                                            </p:cond>
                                          </p:endCondLst>
                                        </p:cTn>
                                        <p:tgtEl>
                                          <p:sndTgt r:embed="rId6" name="Wrong Buzzer.wav"/>
                                        </p:tgtEl>
                                      </p:cMediaNode>
                                    </p:audio>
                                  </p:subTnLst>
                                </p:cTn>
                              </p:par>
                              <p:par>
                                <p:cTn id="75" presetID="1" presetClass="emph" presetSubtype="2" fill="hold" nodeType="withEffect">
                                  <p:stCondLst>
                                    <p:cond delay="1000"/>
                                  </p:stCondLst>
                                  <p:childTnLst>
                                    <p:animClr clrSpc="rgb" dir="cw">
                                      <p:cBhvr>
                                        <p:cTn id="76" dur="250" fill="hold"/>
                                        <p:tgtEl>
                                          <p:spTgt spid="5"/>
                                        </p:tgtEl>
                                        <p:attrNameLst>
                                          <p:attrName>fillcolor</p:attrName>
                                        </p:attrNameLst>
                                      </p:cBhvr>
                                      <p:to>
                                        <a:srgbClr val="FFFF00"/>
                                      </p:to>
                                    </p:animClr>
                                    <p:set>
                                      <p:cBhvr>
                                        <p:cTn id="77" dur="250" fill="hold"/>
                                        <p:tgtEl>
                                          <p:spTgt spid="5"/>
                                        </p:tgtEl>
                                        <p:attrNameLst>
                                          <p:attrName>fill.type</p:attrName>
                                        </p:attrNameLst>
                                      </p:cBhvr>
                                      <p:to>
                                        <p:strVal val="solid"/>
                                      </p:to>
                                    </p:set>
                                    <p:set>
                                      <p:cBhvr>
                                        <p:cTn id="78"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79" restart="whenNotActive" fill="hold" evtFilter="cancelBubble" nodeType="interactiveSeq">
                <p:stCondLst>
                  <p:cond evt="onClick" delay="0">
                    <p:tgtEl>
                      <p:spTgt spid="8"/>
                    </p:tgtEl>
                  </p:cond>
                </p:stCondLst>
                <p:endSync evt="end" delay="0">
                  <p:rtn val="all"/>
                </p:endSync>
                <p:childTnLst>
                  <p:par>
                    <p:cTn id="80" fill="hold">
                      <p:stCondLst>
                        <p:cond delay="0"/>
                      </p:stCondLst>
                      <p:childTnLst>
                        <p:par>
                          <p:cTn id="81" fill="hold">
                            <p:stCondLst>
                              <p:cond delay="0"/>
                            </p:stCondLst>
                            <p:childTnLst>
                              <p:par>
                                <p:cTn id="82" presetID="1" presetClass="emph" presetSubtype="2" fill="hold" nodeType="clickEffect">
                                  <p:stCondLst>
                                    <p:cond delay="0"/>
                                  </p:stCondLst>
                                  <p:childTnLst>
                                    <p:animClr clrSpc="rgb" dir="cw">
                                      <p:cBhvr>
                                        <p:cTn id="83" dur="250" fill="hold"/>
                                        <p:tgtEl>
                                          <p:spTgt spid="8"/>
                                        </p:tgtEl>
                                        <p:attrNameLst>
                                          <p:attrName>fillcolor</p:attrName>
                                        </p:attrNameLst>
                                      </p:cBhvr>
                                      <p:to>
                                        <a:srgbClr val="FFF2CC"/>
                                      </p:to>
                                    </p:animClr>
                                    <p:set>
                                      <p:cBhvr>
                                        <p:cTn id="84" dur="250" fill="hold"/>
                                        <p:tgtEl>
                                          <p:spTgt spid="8"/>
                                        </p:tgtEl>
                                        <p:attrNameLst>
                                          <p:attrName>fill.type</p:attrName>
                                        </p:attrNameLst>
                                      </p:cBhvr>
                                      <p:to>
                                        <p:strVal val="solid"/>
                                      </p:to>
                                    </p:set>
                                    <p:set>
                                      <p:cBhvr>
                                        <p:cTn id="85" dur="250" fill="hold"/>
                                        <p:tgtEl>
                                          <p:spTgt spid="8"/>
                                        </p:tgtEl>
                                        <p:attrNameLst>
                                          <p:attrName>fill.on</p:attrName>
                                        </p:attrNameLst>
                                      </p:cBhvr>
                                      <p:to>
                                        <p:strVal val="true"/>
                                      </p:to>
                                    </p:set>
                                  </p:childTnLst>
                                  <p:subTnLst>
                                    <p:audio>
                                      <p:cMediaNode>
                                        <p:cTn display="0" masterRel="sameClick">
                                          <p:stCondLst>
                                            <p:cond evt="begin" delay="0">
                                              <p:tn val="82"/>
                                            </p:cond>
                                          </p:stCondLst>
                                          <p:endCondLst>
                                            <p:cond evt="onStopAudio" delay="0">
                                              <p:tgtEl>
                                                <p:sldTgt/>
                                              </p:tgtEl>
                                            </p:cond>
                                          </p:endCondLst>
                                        </p:cTn>
                                        <p:tgtEl>
                                          <p:sndTgt r:embed="rId5" name="click.wav"/>
                                        </p:tgtEl>
                                      </p:cMediaNode>
                                    </p:audio>
                                  </p:subTnLst>
                                </p:cTn>
                              </p:par>
                              <p:par>
                                <p:cTn id="86" presetID="23" presetClass="entr" presetSubtype="32" fill="hold" nodeType="withEffect">
                                  <p:stCondLst>
                                    <p:cond delay="1000"/>
                                  </p:stCondLst>
                                  <p:childTnLst>
                                    <p:set>
                                      <p:cBhvr>
                                        <p:cTn id="87" dur="1" fill="hold">
                                          <p:stCondLst>
                                            <p:cond delay="0"/>
                                          </p:stCondLst>
                                        </p:cTn>
                                        <p:tgtEl>
                                          <p:spTgt spid="11"/>
                                        </p:tgtEl>
                                        <p:attrNameLst>
                                          <p:attrName>style.visibility</p:attrName>
                                        </p:attrNameLst>
                                      </p:cBhvr>
                                      <p:to>
                                        <p:strVal val="visible"/>
                                      </p:to>
                                    </p:set>
                                    <p:anim calcmode="lin" valueType="num">
                                      <p:cBhvr>
                                        <p:cTn id="88" dur="250" fill="hold"/>
                                        <p:tgtEl>
                                          <p:spTgt spid="11"/>
                                        </p:tgtEl>
                                        <p:attrNameLst>
                                          <p:attrName>ppt_w</p:attrName>
                                        </p:attrNameLst>
                                      </p:cBhvr>
                                      <p:tavLst>
                                        <p:tav tm="0">
                                          <p:val>
                                            <p:strVal val="4*#ppt_w"/>
                                          </p:val>
                                        </p:tav>
                                        <p:tav tm="100000">
                                          <p:val>
                                            <p:strVal val="#ppt_w"/>
                                          </p:val>
                                        </p:tav>
                                      </p:tavLst>
                                    </p:anim>
                                    <p:anim calcmode="lin" valueType="num">
                                      <p:cBhvr>
                                        <p:cTn id="89"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6"/>
                                            </p:cond>
                                          </p:stCondLst>
                                          <p:endCondLst>
                                            <p:cond evt="onStopAudio" delay="0">
                                              <p:tgtEl>
                                                <p:sldTgt/>
                                              </p:tgtEl>
                                            </p:cond>
                                          </p:endCondLst>
                                        </p:cTn>
                                        <p:tgtEl>
                                          <p:sndTgt r:embed="rId7" name="Check mark.wav"/>
                                        </p:tgtEl>
                                      </p:cMediaNode>
                                    </p:audio>
                                  </p:subTnLst>
                                </p:cTn>
                              </p:par>
                              <p:par>
                                <p:cTn id="90" presetID="1" presetClass="emph" presetSubtype="2" fill="hold" nodeType="withEffect">
                                  <p:stCondLst>
                                    <p:cond delay="1000"/>
                                  </p:stCondLst>
                                  <p:childTnLst>
                                    <p:animClr clrSpc="rgb" dir="cw">
                                      <p:cBhvr>
                                        <p:cTn id="91" dur="250" fill="hold"/>
                                        <p:tgtEl>
                                          <p:spTgt spid="8"/>
                                        </p:tgtEl>
                                        <p:attrNameLst>
                                          <p:attrName>fillcolor</p:attrName>
                                        </p:attrNameLst>
                                      </p:cBhvr>
                                      <p:to>
                                        <a:srgbClr val="00B050"/>
                                      </p:to>
                                    </p:animClr>
                                    <p:set>
                                      <p:cBhvr>
                                        <p:cTn id="92" dur="250" fill="hold"/>
                                        <p:tgtEl>
                                          <p:spTgt spid="8"/>
                                        </p:tgtEl>
                                        <p:attrNameLst>
                                          <p:attrName>fill.type</p:attrName>
                                        </p:attrNameLst>
                                      </p:cBhvr>
                                      <p:to>
                                        <p:strVal val="solid"/>
                                      </p:to>
                                    </p:set>
                                    <p:set>
                                      <p:cBhvr>
                                        <p:cTn id="93" dur="25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childTnLst>
        </p:cTn>
      </p:par>
    </p:tnLst>
    <p:bldLst>
      <p:bldP spid="3" grpId="0" animBg="1"/>
      <p:bldP spid="4" grpId="0" animBg="1"/>
      <p:bldP spid="5" grpId="0" animBg="1"/>
      <p:bldP spid="8"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bg>
      <p:bgPr>
        <a:blipFill dpi="0" rotWithShape="1">
          <a:blip r:embed="rId8">
            <a:alphaModFix amt="75000"/>
            <a:lum/>
          </a:blip>
          <a:srcRect/>
          <a:stretch>
            <a:fillRect/>
          </a:stretch>
        </a:blipFill>
        <a:effectLst/>
      </p:bgPr>
    </p:bg>
    <p:spTree>
      <p:nvGrpSpPr>
        <p:cNvPr id="1" name=""/>
        <p:cNvGrpSpPr/>
        <p:nvPr/>
      </p:nvGrpSpPr>
      <p:grpSpPr>
        <a:xfrm>
          <a:off x="0" y="0"/>
          <a:ext cx="0" cy="0"/>
          <a:chOff x="0" y="0"/>
          <a:chExt cx="0" cy="0"/>
        </a:xfrm>
      </p:grpSpPr>
      <p:grpSp>
        <p:nvGrpSpPr>
          <p:cNvPr id="6" name="Group 5"/>
          <p:cNvGrpSpPr/>
          <p:nvPr/>
        </p:nvGrpSpPr>
        <p:grpSpPr>
          <a:xfrm>
            <a:off x="1041400" y="457200"/>
            <a:ext cx="10160000" cy="2476378"/>
            <a:chOff x="1041400" y="457200"/>
            <a:chExt cx="10160000" cy="2476378"/>
          </a:xfrm>
        </p:grpSpPr>
        <p:sp>
          <p:nvSpPr>
            <p:cNvPr id="2" name="Rounded Rectangle 1"/>
            <p:cNvSpPr/>
            <p:nvPr/>
          </p:nvSpPr>
          <p:spPr>
            <a:xfrm>
              <a:off x="1041400" y="457200"/>
              <a:ext cx="10160000" cy="1879600"/>
            </a:xfrm>
            <a:prstGeom prst="roundRect">
              <a:avLst/>
            </a:prstGeom>
            <a:solidFill>
              <a:schemeClr val="bg1"/>
            </a:solidFill>
            <a:ln w="38100">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p:cNvPicPr>
              <a:picLocks noChangeAspect="1"/>
            </p:cNvPicPr>
            <p:nvPr/>
          </p:nvPicPr>
          <p:blipFill>
            <a:blip r:embed="rId9">
              <a:extLst>
                <a:ext uri="{28A0092B-C50C-407E-A947-70E740481C1C}">
                  <a14:useLocalDpi xmlns:a14="http://schemas.microsoft.com/office/drawing/2010/main" val="0"/>
                </a:ext>
              </a:extLst>
            </a:blip>
            <a:srcRect/>
            <a:stretch/>
          </p:blipFill>
          <p:spPr>
            <a:xfrm flipH="1">
              <a:off x="1041400" y="471707"/>
              <a:ext cx="2072895" cy="2461871"/>
            </a:xfrm>
            <a:prstGeom prst="rect">
              <a:avLst/>
            </a:prstGeom>
          </p:spPr>
        </p:pic>
      </p:grpSp>
      <p:sp>
        <p:nvSpPr>
          <p:cNvPr id="22" name="Rectangle 21">
            <a:extLst>
              <a:ext uri="{FF2B5EF4-FFF2-40B4-BE49-F238E27FC236}">
                <a16:creationId xmlns:a16="http://schemas.microsoft.com/office/drawing/2014/main" id="{68CCCB1E-5D6D-4B1D-94ED-906BCD4A2D0C}"/>
              </a:ext>
            </a:extLst>
          </p:cNvPr>
          <p:cNvSpPr/>
          <p:nvPr/>
        </p:nvSpPr>
        <p:spPr>
          <a:xfrm>
            <a:off x="2775857" y="586715"/>
            <a:ext cx="8159912" cy="1620570"/>
          </a:xfrm>
          <a:prstGeom prst="rect">
            <a:avLst/>
          </a:prstGeom>
          <a:noFill/>
          <a:ln w="12700" cap="flat" cmpd="sng" algn="ctr">
            <a:no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Câu 9: Tác dụng của phép tu từ trong câu thơ sau là gì ?</a:t>
            </a:r>
            <a:endParaRPr kumimoji="0" lang="en-SG"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“Vân Tiên tả đột hữu xông – Khác nào Triệu Tử phá vòng Đương Dang”</a:t>
            </a:r>
            <a:endParaRPr kumimoji="0" lang="en-SG"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40" name="Am-thanh-lam-phep-bang-cay-dua-than-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36600" y="-787986"/>
            <a:ext cx="609600" cy="609600"/>
          </a:xfrm>
          <a:prstGeom prst="rect">
            <a:avLst/>
          </a:prstGeom>
        </p:spPr>
      </p:pic>
      <p:sp>
        <p:nvSpPr>
          <p:cNvPr id="9" name="Rectangle 8">
            <a:extLst>
              <a:ext uri="{FF2B5EF4-FFF2-40B4-BE49-F238E27FC236}">
                <a16:creationId xmlns:a16="http://schemas.microsoft.com/office/drawing/2014/main" id="{853B63EE-E178-8D6C-22A2-C1FF5A987C9E}"/>
              </a:ext>
            </a:extLst>
          </p:cNvPr>
          <p:cNvSpPr/>
          <p:nvPr/>
        </p:nvSpPr>
        <p:spPr>
          <a:xfrm>
            <a:off x="600232" y="3039955"/>
            <a:ext cx="5625136" cy="1365636"/>
          </a:xfrm>
          <a:prstGeom prst="rect">
            <a:avLst/>
          </a:prstGeom>
          <a:solidFill>
            <a:sysClr val="window" lastClr="FFFFFF"/>
          </a:solidFill>
          <a:ln w="28575" cap="flat" cmpd="sng" algn="ctr">
            <a:noFill/>
            <a:prstDash val="solid"/>
            <a:miter lim="800000"/>
          </a:ln>
          <a:effectLst/>
        </p:spPr>
        <p:txBody>
          <a:bodyPr rtlCol="0" anchor="ctr"/>
          <a:lstStyle/>
          <a:p>
            <a:pPr marL="0" marR="0" lvl="0" indent="0" algn="just" defTabSz="914332"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A.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Khắc họa được vẻ đẹp của một anh hùng quả cảm.</a:t>
            </a:r>
            <a:endParaRPr kumimoji="0" lang="en-SG"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332"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0" name="Rectangle 9">
            <a:extLst>
              <a:ext uri="{FF2B5EF4-FFF2-40B4-BE49-F238E27FC236}">
                <a16:creationId xmlns:a16="http://schemas.microsoft.com/office/drawing/2014/main" id="{6EE55366-7B5D-78AD-C90E-44D006284706}"/>
              </a:ext>
            </a:extLst>
          </p:cNvPr>
          <p:cNvSpPr/>
          <p:nvPr/>
        </p:nvSpPr>
        <p:spPr>
          <a:xfrm>
            <a:off x="6617255" y="3044143"/>
            <a:ext cx="5228908" cy="1365636"/>
          </a:xfrm>
          <a:prstGeom prst="rect">
            <a:avLst/>
          </a:prstGeom>
          <a:solidFill>
            <a:sysClr val="window" lastClr="FFFFFF"/>
          </a:solidFill>
          <a:ln w="28575" cap="flat" cmpd="sng" algn="ctr">
            <a:noFill/>
            <a:prstDash val="solid"/>
            <a:miter lim="800000"/>
          </a:ln>
          <a:effectLst/>
        </p:spPr>
        <p:txBody>
          <a:bodyPr rtlCol="0" anchor="ctr"/>
          <a:lstStyle/>
          <a:p>
            <a:pPr marL="0" marR="0" lvl="0" indent="0" algn="just" defTabSz="914332"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B.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Tô đậm vẻ đẹp của một người nông dân chất phác.</a:t>
            </a:r>
            <a:endParaRPr kumimoji="0" lang="en-SG"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8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1" name="Rectangle 10">
            <a:extLst>
              <a:ext uri="{FF2B5EF4-FFF2-40B4-BE49-F238E27FC236}">
                <a16:creationId xmlns:a16="http://schemas.microsoft.com/office/drawing/2014/main" id="{F84F1979-7E53-A34A-F61C-182E129015E1}"/>
              </a:ext>
            </a:extLst>
          </p:cNvPr>
          <p:cNvSpPr/>
          <p:nvPr/>
        </p:nvSpPr>
        <p:spPr>
          <a:xfrm>
            <a:off x="600232" y="4859283"/>
            <a:ext cx="5625136" cy="1201663"/>
          </a:xfrm>
          <a:prstGeom prst="rect">
            <a:avLst/>
          </a:prstGeom>
          <a:solidFill>
            <a:sysClr val="window" lastClr="FFFFFF"/>
          </a:solidFill>
          <a:ln w="28575" cap="flat" cmpd="sng" algn="ctr">
            <a:noFill/>
            <a:prstDash val="solid"/>
            <a:miter lim="800000"/>
          </a:ln>
          <a:effectLst/>
        </p:spPr>
        <p:txBody>
          <a:bodyPr rtlCol="0" anchor="ctr"/>
          <a:lstStyle/>
          <a:p>
            <a:pPr marL="0" marR="0" lvl="0" indent="0" algn="just" defTabSz="914332"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C.</a:t>
            </a:r>
            <a:r>
              <a:rPr kumimoji="0" lang="en-US" sz="28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Nhấn mạnh vẻ đẹp của một chàng thư sinh nho nhã.</a:t>
            </a:r>
            <a:endParaRPr kumimoji="0" lang="en-SG"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SG" sz="28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332"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2" name="Rectangle 11">
            <a:extLst>
              <a:ext uri="{FF2B5EF4-FFF2-40B4-BE49-F238E27FC236}">
                <a16:creationId xmlns:a16="http://schemas.microsoft.com/office/drawing/2014/main" id="{EC1B9D7E-F676-0CC5-C600-4E3878A1A372}"/>
              </a:ext>
            </a:extLst>
          </p:cNvPr>
          <p:cNvSpPr/>
          <p:nvPr/>
        </p:nvSpPr>
        <p:spPr>
          <a:xfrm>
            <a:off x="6617255" y="4863471"/>
            <a:ext cx="5228908" cy="1201663"/>
          </a:xfrm>
          <a:prstGeom prst="rect">
            <a:avLst/>
          </a:prstGeom>
          <a:solidFill>
            <a:sysClr val="window" lastClr="FFFFFF"/>
          </a:solidFill>
          <a:ln w="28575" cap="flat" cmpd="sng" algn="ctr">
            <a:noFill/>
            <a:prstDash val="solid"/>
            <a:miter lim="800000"/>
          </a:ln>
          <a:effectLst/>
        </p:spPr>
        <p:txBody>
          <a:bodyPr rtlCol="0" anchor="ctr"/>
          <a:lstStyle/>
          <a:p>
            <a:pPr marL="0" marR="0" lvl="0" indent="0" algn="just" defTabSz="914332"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D.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Ca ngợi vẻ đẹp của tấm lòng nhân hậu, vị tha.</a:t>
            </a:r>
            <a:endParaRPr kumimoji="0" lang="en-SG"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332"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14" name="Picture 13">
            <a:extLst>
              <a:ext uri="{FF2B5EF4-FFF2-40B4-BE49-F238E27FC236}">
                <a16:creationId xmlns:a16="http://schemas.microsoft.com/office/drawing/2014/main" id="{01F400EA-1C02-8DB6-ABE4-BA547ED57B05}"/>
              </a:ext>
            </a:extLst>
          </p:cNvPr>
          <p:cNvPicPr>
            <a:picLocks noChangeAspect="1"/>
          </p:cNvPicPr>
          <p:nvPr/>
        </p:nvPicPr>
        <p:blipFill rotWithShape="1">
          <a:blip r:embed="rId11" cstate="print">
            <a:duotone>
              <a:prstClr val="black"/>
              <a:srgbClr val="70AD47">
                <a:tint val="45000"/>
                <a:satMod val="400000"/>
              </a:srgbClr>
            </a:duotone>
            <a:extLst>
              <a:ext uri="{28A0092B-C50C-407E-A947-70E740481C1C}">
                <a14:useLocalDpi xmlns:a14="http://schemas.microsoft.com/office/drawing/2010/main" val="0"/>
              </a:ext>
            </a:extLst>
          </a:blip>
          <a:srcRect r="-5485"/>
          <a:stretch/>
        </p:blipFill>
        <p:spPr>
          <a:xfrm>
            <a:off x="5340230" y="3710418"/>
            <a:ext cx="885137" cy="708059"/>
          </a:xfrm>
          <a:prstGeom prst="rect">
            <a:avLst/>
          </a:prstGeom>
        </p:spPr>
      </p:pic>
      <p:pic>
        <p:nvPicPr>
          <p:cNvPr id="16" name="Picture 15">
            <a:extLst>
              <a:ext uri="{FF2B5EF4-FFF2-40B4-BE49-F238E27FC236}">
                <a16:creationId xmlns:a16="http://schemas.microsoft.com/office/drawing/2014/main" id="{6D4C3064-441B-F39B-E9CB-BC075E8F6DC3}"/>
              </a:ext>
            </a:extLst>
          </p:cNvPr>
          <p:cNvPicPr>
            <a:picLocks noChangeAspect="1"/>
          </p:cNvPicPr>
          <p:nvPr/>
        </p:nvPicPr>
        <p:blipFill rotWithShape="1">
          <a:blip r:embed="rId12" cstate="print">
            <a:duotone>
              <a:prstClr val="black"/>
              <a:srgbClr val="ED7D31">
                <a:tint val="45000"/>
                <a:satMod val="400000"/>
              </a:srgbClr>
            </a:duotone>
            <a:extLst>
              <a:ext uri="{28A0092B-C50C-407E-A947-70E740481C1C}">
                <a14:useLocalDpi xmlns:a14="http://schemas.microsoft.com/office/drawing/2010/main" val="0"/>
              </a:ext>
            </a:extLst>
          </a:blip>
          <a:srcRect r="3472"/>
          <a:stretch/>
        </p:blipFill>
        <p:spPr>
          <a:xfrm>
            <a:off x="5420828" y="4892648"/>
            <a:ext cx="804536" cy="704088"/>
          </a:xfrm>
          <a:prstGeom prst="rect">
            <a:avLst/>
          </a:prstGeom>
        </p:spPr>
      </p:pic>
      <p:pic>
        <p:nvPicPr>
          <p:cNvPr id="17" name="Picture 16">
            <a:extLst>
              <a:ext uri="{FF2B5EF4-FFF2-40B4-BE49-F238E27FC236}">
                <a16:creationId xmlns:a16="http://schemas.microsoft.com/office/drawing/2014/main" id="{56267460-F404-DB45-C700-5E817CA742F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441019" y="4904245"/>
            <a:ext cx="804743" cy="707197"/>
          </a:xfrm>
          <a:prstGeom prst="rect">
            <a:avLst/>
          </a:prstGeom>
        </p:spPr>
      </p:pic>
      <p:pic>
        <p:nvPicPr>
          <p:cNvPr id="18" name="Picture 17">
            <a:extLst>
              <a:ext uri="{FF2B5EF4-FFF2-40B4-BE49-F238E27FC236}">
                <a16:creationId xmlns:a16="http://schemas.microsoft.com/office/drawing/2014/main" id="{92C48E5B-122B-4D6C-5C14-D64A85115F4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441019" y="3730389"/>
            <a:ext cx="804743" cy="707197"/>
          </a:xfrm>
          <a:prstGeom prst="rect">
            <a:avLst/>
          </a:prstGeom>
        </p:spPr>
      </p:pic>
    </p:spTree>
    <p:extLst>
      <p:ext uri="{BB962C8B-B14F-4D97-AF65-F5344CB8AC3E}">
        <p14:creationId xmlns:p14="http://schemas.microsoft.com/office/powerpoint/2010/main" val="3314690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xEl>
                                              <p:pRg st="0" end="0"/>
                                            </p:txEl>
                                          </p:spTgt>
                                        </p:tgtEl>
                                        <p:attrNameLst>
                                          <p:attrName>style.visibility</p:attrName>
                                        </p:attrNameLst>
                                      </p:cBhvr>
                                      <p:to>
                                        <p:strVal val="visible"/>
                                      </p:to>
                                    </p:set>
                                    <p:animEffect transition="in" filter="barn(inVertical)">
                                      <p:cBhvr>
                                        <p:cTn id="12" dur="500"/>
                                        <p:tgtEl>
                                          <p:spTgt spid="22">
                                            <p:txEl>
                                              <p:pRg st="0" end="0"/>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4" name="chimes.wav"/>
                                        </p:tgtEl>
                                      </p:cMediaNode>
                                    </p:audio>
                                  </p:sub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2">
                                            <p:txEl>
                                              <p:pRg st="1" end="1"/>
                                            </p:txEl>
                                          </p:spTgt>
                                        </p:tgtEl>
                                        <p:attrNameLst>
                                          <p:attrName>style.visibility</p:attrName>
                                        </p:attrNameLst>
                                      </p:cBhvr>
                                      <p:to>
                                        <p:strVal val="visible"/>
                                      </p:to>
                                    </p:set>
                                    <p:animEffect transition="in" filter="barn(inVertical)">
                                      <p:cBhvr>
                                        <p:cTn id="17" dur="500"/>
                                        <p:tgtEl>
                                          <p:spTgt spid="22">
                                            <p:txEl>
                                              <p:pRg st="1" end="1"/>
                                            </p:txEl>
                                          </p:spTgt>
                                        </p:tgtEl>
                                      </p:cBhvr>
                                    </p:animEffect>
                                  </p:childTnLst>
                                  <p:subTnLst>
                                    <p:audio>
                                      <p:cMediaNode>
                                        <p:cTn display="0" masterRel="sameClick">
                                          <p:stCondLst>
                                            <p:cond evt="begin" delay="0">
                                              <p:tn val="15"/>
                                            </p:cond>
                                          </p:stCondLst>
                                          <p:endCondLst>
                                            <p:cond evt="onStopAudio" delay="0">
                                              <p:tgtEl>
                                                <p:sldTgt/>
                                              </p:tgtEl>
                                            </p:cond>
                                          </p:endCondLst>
                                        </p:cTn>
                                        <p:tgtEl>
                                          <p:sndTgt r:embed="rId4" name="chimes.wav"/>
                                        </p:tgtEl>
                                      </p:cMediaNode>
                                    </p:audio>
                                  </p:subTnLst>
                                </p:cTn>
                              </p:par>
                              <p:par>
                                <p:cTn id="18" presetID="42" presetClass="entr" presetSubtype="0" fill="hold" grpId="0" nodeType="withEffect">
                                  <p:stCondLst>
                                    <p:cond delay="50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anim calcmode="lin" valueType="num">
                                      <p:cBhvr>
                                        <p:cTn id="21" dur="500" fill="hold"/>
                                        <p:tgtEl>
                                          <p:spTgt spid="9"/>
                                        </p:tgtEl>
                                        <p:attrNameLst>
                                          <p:attrName>ppt_x</p:attrName>
                                        </p:attrNameLst>
                                      </p:cBhvr>
                                      <p:tavLst>
                                        <p:tav tm="0">
                                          <p:val>
                                            <p:strVal val="#ppt_x"/>
                                          </p:val>
                                        </p:tav>
                                        <p:tav tm="100000">
                                          <p:val>
                                            <p:strVal val="#ppt_x"/>
                                          </p:val>
                                        </p:tav>
                                      </p:tavLst>
                                    </p:anim>
                                    <p:anim calcmode="lin" valueType="num">
                                      <p:cBhvr>
                                        <p:cTn id="22" dur="500" fill="hold"/>
                                        <p:tgtEl>
                                          <p:spTgt spid="9"/>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100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anim calcmode="lin" valueType="num">
                                      <p:cBhvr>
                                        <p:cTn id="26" dur="500" fill="hold"/>
                                        <p:tgtEl>
                                          <p:spTgt spid="10"/>
                                        </p:tgtEl>
                                        <p:attrNameLst>
                                          <p:attrName>ppt_x</p:attrName>
                                        </p:attrNameLst>
                                      </p:cBhvr>
                                      <p:tavLst>
                                        <p:tav tm="0">
                                          <p:val>
                                            <p:strVal val="#ppt_x"/>
                                          </p:val>
                                        </p:tav>
                                        <p:tav tm="100000">
                                          <p:val>
                                            <p:strVal val="#ppt_x"/>
                                          </p:val>
                                        </p:tav>
                                      </p:tavLst>
                                    </p:anim>
                                    <p:anim calcmode="lin" valueType="num">
                                      <p:cBhvr>
                                        <p:cTn id="27" dur="500" fill="hold"/>
                                        <p:tgtEl>
                                          <p:spTgt spid="10"/>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150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anim calcmode="lin" valueType="num">
                                      <p:cBhvr>
                                        <p:cTn id="31" dur="500" fill="hold"/>
                                        <p:tgtEl>
                                          <p:spTgt spid="11"/>
                                        </p:tgtEl>
                                        <p:attrNameLst>
                                          <p:attrName>ppt_x</p:attrName>
                                        </p:attrNameLst>
                                      </p:cBhvr>
                                      <p:tavLst>
                                        <p:tav tm="0">
                                          <p:val>
                                            <p:strVal val="#ppt_x"/>
                                          </p:val>
                                        </p:tav>
                                        <p:tav tm="100000">
                                          <p:val>
                                            <p:strVal val="#ppt_x"/>
                                          </p:val>
                                        </p:tav>
                                      </p:tavLst>
                                    </p:anim>
                                    <p:anim calcmode="lin" valueType="num">
                                      <p:cBhvr>
                                        <p:cTn id="32" dur="500" fill="hold"/>
                                        <p:tgtEl>
                                          <p:spTgt spid="11"/>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200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anim calcmode="lin" valueType="num">
                                      <p:cBhvr>
                                        <p:cTn id="36" dur="500" fill="hold"/>
                                        <p:tgtEl>
                                          <p:spTgt spid="12"/>
                                        </p:tgtEl>
                                        <p:attrNameLst>
                                          <p:attrName>ppt_x</p:attrName>
                                        </p:attrNameLst>
                                      </p:cBhvr>
                                      <p:tavLst>
                                        <p:tav tm="0">
                                          <p:val>
                                            <p:strVal val="#ppt_x"/>
                                          </p:val>
                                        </p:tav>
                                        <p:tav tm="100000">
                                          <p:val>
                                            <p:strVal val="#ppt_x"/>
                                          </p:val>
                                        </p:tav>
                                      </p:tavLst>
                                    </p:anim>
                                    <p:anim calcmode="lin" valueType="num">
                                      <p:cBhvr>
                                        <p:cTn id="37"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8" fill="hold" display="0">
                  <p:stCondLst>
                    <p:cond delay="indefinite"/>
                  </p:stCondLst>
                  <p:endCondLst>
                    <p:cond evt="onStopAudio" delay="0">
                      <p:tgtEl>
                        <p:sldTgt/>
                      </p:tgtEl>
                    </p:cond>
                  </p:endCondLst>
                </p:cTn>
                <p:tgtEl>
                  <p:spTgt spid="40"/>
                </p:tgtEl>
              </p:cMediaNode>
            </p:audio>
            <p:seq concurrent="1" nextAc="seek">
              <p:cTn id="39" restart="whenNotActive" fill="hold" evtFilter="cancelBubble" nodeType="interactiveSeq">
                <p:stCondLst>
                  <p:cond evt="onClick" delay="0">
                    <p:tgtEl>
                      <p:spTgt spid="9"/>
                    </p:tgtEl>
                  </p:cond>
                </p:stCondLst>
                <p:endSync evt="end" delay="0">
                  <p:rtn val="all"/>
                </p:endSync>
                <p:childTnLst>
                  <p:par>
                    <p:cTn id="40" fill="hold">
                      <p:stCondLst>
                        <p:cond delay="0"/>
                      </p:stCondLst>
                      <p:childTnLst>
                        <p:par>
                          <p:cTn id="41" fill="hold">
                            <p:stCondLst>
                              <p:cond delay="0"/>
                            </p:stCondLst>
                            <p:childTnLst>
                              <p:par>
                                <p:cTn id="42" presetID="1" presetClass="emph" presetSubtype="2" fill="hold" nodeType="clickEffect">
                                  <p:stCondLst>
                                    <p:cond delay="0"/>
                                  </p:stCondLst>
                                  <p:childTnLst>
                                    <p:animClr clrSpc="rgb" dir="cw">
                                      <p:cBhvr>
                                        <p:cTn id="43" dur="250" fill="hold"/>
                                        <p:tgtEl>
                                          <p:spTgt spid="9"/>
                                        </p:tgtEl>
                                        <p:attrNameLst>
                                          <p:attrName>fillcolor</p:attrName>
                                        </p:attrNameLst>
                                      </p:cBhvr>
                                      <p:to>
                                        <a:srgbClr val="FFF2CC"/>
                                      </p:to>
                                    </p:animClr>
                                    <p:set>
                                      <p:cBhvr>
                                        <p:cTn id="44" dur="250" fill="hold"/>
                                        <p:tgtEl>
                                          <p:spTgt spid="9"/>
                                        </p:tgtEl>
                                        <p:attrNameLst>
                                          <p:attrName>fill.type</p:attrName>
                                        </p:attrNameLst>
                                      </p:cBhvr>
                                      <p:to>
                                        <p:strVal val="solid"/>
                                      </p:to>
                                    </p:set>
                                    <p:set>
                                      <p:cBhvr>
                                        <p:cTn id="45" dur="250" fill="hold"/>
                                        <p:tgtEl>
                                          <p:spTgt spid="9"/>
                                        </p:tgtEl>
                                        <p:attrNameLst>
                                          <p:attrName>fill.on</p:attrName>
                                        </p:attrNameLst>
                                      </p:cBhvr>
                                      <p:to>
                                        <p:strVal val="true"/>
                                      </p:to>
                                    </p:set>
                                  </p:childTnLst>
                                  <p:subTnLst>
                                    <p:audio>
                                      <p:cMediaNode>
                                        <p:cTn display="0" masterRel="sameClick">
                                          <p:stCondLst>
                                            <p:cond evt="begin" delay="0">
                                              <p:tn val="42"/>
                                            </p:cond>
                                          </p:stCondLst>
                                          <p:endCondLst>
                                            <p:cond evt="onStopAudio" delay="0">
                                              <p:tgtEl>
                                                <p:sldTgt/>
                                              </p:tgtEl>
                                            </p:cond>
                                          </p:endCondLst>
                                        </p:cTn>
                                        <p:tgtEl>
                                          <p:sndTgt r:embed="rId5" name="click.wav"/>
                                        </p:tgtEl>
                                      </p:cMediaNode>
                                    </p:audio>
                                  </p:subTnLst>
                                </p:cTn>
                              </p:par>
                              <p:par>
                                <p:cTn id="46" presetID="23" presetClass="entr" presetSubtype="32" fill="hold" nodeType="withEffect">
                                  <p:stCondLst>
                                    <p:cond delay="1000"/>
                                  </p:stCondLst>
                                  <p:childTnLst>
                                    <p:set>
                                      <p:cBhvr>
                                        <p:cTn id="47" dur="1" fill="hold">
                                          <p:stCondLst>
                                            <p:cond delay="0"/>
                                          </p:stCondLst>
                                        </p:cTn>
                                        <p:tgtEl>
                                          <p:spTgt spid="14"/>
                                        </p:tgtEl>
                                        <p:attrNameLst>
                                          <p:attrName>style.visibility</p:attrName>
                                        </p:attrNameLst>
                                      </p:cBhvr>
                                      <p:to>
                                        <p:strVal val="visible"/>
                                      </p:to>
                                    </p:set>
                                    <p:anim calcmode="lin" valueType="num">
                                      <p:cBhvr>
                                        <p:cTn id="48" dur="250" fill="hold"/>
                                        <p:tgtEl>
                                          <p:spTgt spid="14"/>
                                        </p:tgtEl>
                                        <p:attrNameLst>
                                          <p:attrName>ppt_w</p:attrName>
                                        </p:attrNameLst>
                                      </p:cBhvr>
                                      <p:tavLst>
                                        <p:tav tm="0">
                                          <p:val>
                                            <p:strVal val="4*#ppt_w"/>
                                          </p:val>
                                        </p:tav>
                                        <p:tav tm="100000">
                                          <p:val>
                                            <p:strVal val="#ppt_w"/>
                                          </p:val>
                                        </p:tav>
                                      </p:tavLst>
                                    </p:anim>
                                    <p:anim calcmode="lin" valueType="num">
                                      <p:cBhvr>
                                        <p:cTn id="49"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6"/>
                                            </p:cond>
                                          </p:stCondLst>
                                          <p:endCondLst>
                                            <p:cond evt="onStopAudio" delay="0">
                                              <p:tgtEl>
                                                <p:sldTgt/>
                                              </p:tgtEl>
                                            </p:cond>
                                          </p:endCondLst>
                                        </p:cTn>
                                        <p:tgtEl>
                                          <p:sndTgt r:embed="rId6" name="Check mark.wav"/>
                                        </p:tgtEl>
                                      </p:cMediaNode>
                                    </p:audio>
                                  </p:subTnLst>
                                </p:cTn>
                              </p:par>
                              <p:par>
                                <p:cTn id="50" presetID="1" presetClass="emph" presetSubtype="2" fill="hold" nodeType="withEffect">
                                  <p:stCondLst>
                                    <p:cond delay="1000"/>
                                  </p:stCondLst>
                                  <p:childTnLst>
                                    <p:animClr clrSpc="rgb" dir="cw">
                                      <p:cBhvr>
                                        <p:cTn id="51" dur="250" fill="hold"/>
                                        <p:tgtEl>
                                          <p:spTgt spid="9"/>
                                        </p:tgtEl>
                                        <p:attrNameLst>
                                          <p:attrName>fillcolor</p:attrName>
                                        </p:attrNameLst>
                                      </p:cBhvr>
                                      <p:to>
                                        <a:srgbClr val="00B050"/>
                                      </p:to>
                                    </p:animClr>
                                    <p:set>
                                      <p:cBhvr>
                                        <p:cTn id="52" dur="250" fill="hold"/>
                                        <p:tgtEl>
                                          <p:spTgt spid="9"/>
                                        </p:tgtEl>
                                        <p:attrNameLst>
                                          <p:attrName>fill.type</p:attrName>
                                        </p:attrNameLst>
                                      </p:cBhvr>
                                      <p:to>
                                        <p:strVal val="solid"/>
                                      </p:to>
                                    </p:set>
                                    <p:set>
                                      <p:cBhvr>
                                        <p:cTn id="53" dur="25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54" restart="whenNotActive" fill="hold" evtFilter="cancelBubble" nodeType="interactiveSeq">
                <p:stCondLst>
                  <p:cond evt="onClick" delay="0">
                    <p:tgtEl>
                      <p:spTgt spid="10"/>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250" fill="hold"/>
                                        <p:tgtEl>
                                          <p:spTgt spid="10"/>
                                        </p:tgtEl>
                                        <p:attrNameLst>
                                          <p:attrName>fillcolor</p:attrName>
                                        </p:attrNameLst>
                                      </p:cBhvr>
                                      <p:to>
                                        <a:srgbClr val="FFF2CC"/>
                                      </p:to>
                                    </p:animClr>
                                    <p:set>
                                      <p:cBhvr>
                                        <p:cTn id="59" dur="250" fill="hold"/>
                                        <p:tgtEl>
                                          <p:spTgt spid="10"/>
                                        </p:tgtEl>
                                        <p:attrNameLst>
                                          <p:attrName>fill.type</p:attrName>
                                        </p:attrNameLst>
                                      </p:cBhvr>
                                      <p:to>
                                        <p:strVal val="solid"/>
                                      </p:to>
                                    </p:set>
                                    <p:set>
                                      <p:cBhvr>
                                        <p:cTn id="60" dur="250" fill="hold"/>
                                        <p:tgtEl>
                                          <p:spTgt spid="10"/>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5" name="click.wav"/>
                                        </p:tgtEl>
                                      </p:cMediaNode>
                                    </p:audio>
                                  </p:subTnLst>
                                </p:cTn>
                              </p:par>
                              <p:par>
                                <p:cTn id="61" presetID="23" presetClass="entr" presetSubtype="32" fill="hold" nodeType="withEffect">
                                  <p:stCondLst>
                                    <p:cond delay="1000"/>
                                  </p:stCondLst>
                                  <p:childTnLst>
                                    <p:set>
                                      <p:cBhvr>
                                        <p:cTn id="62" dur="1" fill="hold">
                                          <p:stCondLst>
                                            <p:cond delay="0"/>
                                          </p:stCondLst>
                                        </p:cTn>
                                        <p:tgtEl>
                                          <p:spTgt spid="18"/>
                                        </p:tgtEl>
                                        <p:attrNameLst>
                                          <p:attrName>style.visibility</p:attrName>
                                        </p:attrNameLst>
                                      </p:cBhvr>
                                      <p:to>
                                        <p:strVal val="visible"/>
                                      </p:to>
                                    </p:set>
                                    <p:anim calcmode="lin" valueType="num">
                                      <p:cBhvr>
                                        <p:cTn id="63" dur="250" fill="hold"/>
                                        <p:tgtEl>
                                          <p:spTgt spid="18"/>
                                        </p:tgtEl>
                                        <p:attrNameLst>
                                          <p:attrName>ppt_w</p:attrName>
                                        </p:attrNameLst>
                                      </p:cBhvr>
                                      <p:tavLst>
                                        <p:tav tm="0">
                                          <p:val>
                                            <p:strVal val="4*#ppt_w"/>
                                          </p:val>
                                        </p:tav>
                                        <p:tav tm="100000">
                                          <p:val>
                                            <p:strVal val="#ppt_w"/>
                                          </p:val>
                                        </p:tav>
                                      </p:tavLst>
                                    </p:anim>
                                    <p:anim calcmode="lin" valueType="num">
                                      <p:cBhvr>
                                        <p:cTn id="64"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1"/>
                                            </p:cond>
                                          </p:stCondLst>
                                          <p:endCondLst>
                                            <p:cond evt="onStopAudio" delay="0">
                                              <p:tgtEl>
                                                <p:sldTgt/>
                                              </p:tgtEl>
                                            </p:cond>
                                          </p:endCondLst>
                                        </p:cTn>
                                        <p:tgtEl>
                                          <p:sndTgt r:embed="rId7" name="Wrong Buzzer.wav"/>
                                        </p:tgtEl>
                                      </p:cMediaNode>
                                    </p:audio>
                                  </p:subTnLst>
                                </p:cTn>
                              </p:par>
                              <p:par>
                                <p:cTn id="65" presetID="1" presetClass="emph" presetSubtype="2" fill="hold" nodeType="withEffect">
                                  <p:stCondLst>
                                    <p:cond delay="1000"/>
                                  </p:stCondLst>
                                  <p:childTnLst>
                                    <p:animClr clrSpc="rgb" dir="cw">
                                      <p:cBhvr>
                                        <p:cTn id="66" dur="250" fill="hold"/>
                                        <p:tgtEl>
                                          <p:spTgt spid="10"/>
                                        </p:tgtEl>
                                        <p:attrNameLst>
                                          <p:attrName>fillcolor</p:attrName>
                                        </p:attrNameLst>
                                      </p:cBhvr>
                                      <p:to>
                                        <a:srgbClr val="FFFF00"/>
                                      </p:to>
                                    </p:animClr>
                                    <p:set>
                                      <p:cBhvr>
                                        <p:cTn id="67" dur="250" fill="hold"/>
                                        <p:tgtEl>
                                          <p:spTgt spid="10"/>
                                        </p:tgtEl>
                                        <p:attrNameLst>
                                          <p:attrName>fill.type</p:attrName>
                                        </p:attrNameLst>
                                      </p:cBhvr>
                                      <p:to>
                                        <p:strVal val="solid"/>
                                      </p:to>
                                    </p:set>
                                    <p:set>
                                      <p:cBhvr>
                                        <p:cTn id="68" dur="25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69" restart="whenNotActive" fill="hold" evtFilter="cancelBubble" nodeType="interactiveSeq">
                <p:stCondLst>
                  <p:cond evt="onClick" delay="0">
                    <p:tgtEl>
                      <p:spTgt spid="11"/>
                    </p:tgtEl>
                  </p:cond>
                </p:stCondLst>
                <p:endSync evt="end" delay="0">
                  <p:rtn val="all"/>
                </p:endSync>
                <p:childTnLst>
                  <p:par>
                    <p:cTn id="70" fill="hold">
                      <p:stCondLst>
                        <p:cond delay="0"/>
                      </p:stCondLst>
                      <p:childTnLst>
                        <p:par>
                          <p:cTn id="71" fill="hold">
                            <p:stCondLst>
                              <p:cond delay="0"/>
                            </p:stCondLst>
                            <p:childTnLst>
                              <p:par>
                                <p:cTn id="72" presetID="1" presetClass="emph" presetSubtype="2" fill="hold" nodeType="clickEffect">
                                  <p:stCondLst>
                                    <p:cond delay="0"/>
                                  </p:stCondLst>
                                  <p:childTnLst>
                                    <p:animClr clrSpc="rgb" dir="cw">
                                      <p:cBhvr>
                                        <p:cTn id="73" dur="250" fill="hold"/>
                                        <p:tgtEl>
                                          <p:spTgt spid="11"/>
                                        </p:tgtEl>
                                        <p:attrNameLst>
                                          <p:attrName>fillcolor</p:attrName>
                                        </p:attrNameLst>
                                      </p:cBhvr>
                                      <p:to>
                                        <a:srgbClr val="FFF2CC"/>
                                      </p:to>
                                    </p:animClr>
                                    <p:set>
                                      <p:cBhvr>
                                        <p:cTn id="74" dur="250" fill="hold"/>
                                        <p:tgtEl>
                                          <p:spTgt spid="11"/>
                                        </p:tgtEl>
                                        <p:attrNameLst>
                                          <p:attrName>fill.type</p:attrName>
                                        </p:attrNameLst>
                                      </p:cBhvr>
                                      <p:to>
                                        <p:strVal val="solid"/>
                                      </p:to>
                                    </p:set>
                                    <p:set>
                                      <p:cBhvr>
                                        <p:cTn id="75" dur="250" fill="hold"/>
                                        <p:tgtEl>
                                          <p:spTgt spid="11"/>
                                        </p:tgtEl>
                                        <p:attrNameLst>
                                          <p:attrName>fill.on</p:attrName>
                                        </p:attrNameLst>
                                      </p:cBhvr>
                                      <p:to>
                                        <p:strVal val="true"/>
                                      </p:to>
                                    </p:set>
                                  </p:childTnLst>
                                  <p:subTnLst>
                                    <p:audio>
                                      <p:cMediaNode>
                                        <p:cTn display="0" masterRel="sameClick">
                                          <p:stCondLst>
                                            <p:cond evt="begin" delay="0">
                                              <p:tn val="72"/>
                                            </p:cond>
                                          </p:stCondLst>
                                          <p:endCondLst>
                                            <p:cond evt="onStopAudio" delay="0">
                                              <p:tgtEl>
                                                <p:sldTgt/>
                                              </p:tgtEl>
                                            </p:cond>
                                          </p:endCondLst>
                                        </p:cTn>
                                        <p:tgtEl>
                                          <p:sndTgt r:embed="rId5" name="click.wav"/>
                                        </p:tgtEl>
                                      </p:cMediaNode>
                                    </p:audio>
                                  </p:subTnLst>
                                </p:cTn>
                              </p:par>
                              <p:par>
                                <p:cTn id="76" presetID="23" presetClass="entr" presetSubtype="32" fill="hold" nodeType="withEffect">
                                  <p:stCondLst>
                                    <p:cond delay="1000"/>
                                  </p:stCondLst>
                                  <p:childTnLst>
                                    <p:set>
                                      <p:cBhvr>
                                        <p:cTn id="77" dur="1" fill="hold">
                                          <p:stCondLst>
                                            <p:cond delay="0"/>
                                          </p:stCondLst>
                                        </p:cTn>
                                        <p:tgtEl>
                                          <p:spTgt spid="16"/>
                                        </p:tgtEl>
                                        <p:attrNameLst>
                                          <p:attrName>style.visibility</p:attrName>
                                        </p:attrNameLst>
                                      </p:cBhvr>
                                      <p:to>
                                        <p:strVal val="visible"/>
                                      </p:to>
                                    </p:set>
                                    <p:anim calcmode="lin" valueType="num">
                                      <p:cBhvr>
                                        <p:cTn id="78" dur="250" fill="hold"/>
                                        <p:tgtEl>
                                          <p:spTgt spid="16"/>
                                        </p:tgtEl>
                                        <p:attrNameLst>
                                          <p:attrName>ppt_w</p:attrName>
                                        </p:attrNameLst>
                                      </p:cBhvr>
                                      <p:tavLst>
                                        <p:tav tm="0">
                                          <p:val>
                                            <p:strVal val="4*#ppt_w"/>
                                          </p:val>
                                        </p:tav>
                                        <p:tav tm="100000">
                                          <p:val>
                                            <p:strVal val="#ppt_w"/>
                                          </p:val>
                                        </p:tav>
                                      </p:tavLst>
                                    </p:anim>
                                    <p:anim calcmode="lin" valueType="num">
                                      <p:cBhvr>
                                        <p:cTn id="79"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6"/>
                                            </p:cond>
                                          </p:stCondLst>
                                          <p:endCondLst>
                                            <p:cond evt="onStopAudio" delay="0">
                                              <p:tgtEl>
                                                <p:sldTgt/>
                                              </p:tgtEl>
                                            </p:cond>
                                          </p:endCondLst>
                                        </p:cTn>
                                        <p:tgtEl>
                                          <p:sndTgt r:embed="rId7" name="Wrong Buzzer.wav"/>
                                        </p:tgtEl>
                                      </p:cMediaNode>
                                    </p:audio>
                                  </p:subTnLst>
                                </p:cTn>
                              </p:par>
                              <p:par>
                                <p:cTn id="80" presetID="1" presetClass="emph" presetSubtype="2" fill="hold" nodeType="withEffect">
                                  <p:stCondLst>
                                    <p:cond delay="1000"/>
                                  </p:stCondLst>
                                  <p:childTnLst>
                                    <p:animClr clrSpc="rgb" dir="cw">
                                      <p:cBhvr>
                                        <p:cTn id="81" dur="250" fill="hold"/>
                                        <p:tgtEl>
                                          <p:spTgt spid="11"/>
                                        </p:tgtEl>
                                        <p:attrNameLst>
                                          <p:attrName>fillcolor</p:attrName>
                                        </p:attrNameLst>
                                      </p:cBhvr>
                                      <p:to>
                                        <a:srgbClr val="FFFF00"/>
                                      </p:to>
                                    </p:animClr>
                                    <p:set>
                                      <p:cBhvr>
                                        <p:cTn id="82" dur="250" fill="hold"/>
                                        <p:tgtEl>
                                          <p:spTgt spid="11"/>
                                        </p:tgtEl>
                                        <p:attrNameLst>
                                          <p:attrName>fill.type</p:attrName>
                                        </p:attrNameLst>
                                      </p:cBhvr>
                                      <p:to>
                                        <p:strVal val="solid"/>
                                      </p:to>
                                    </p:set>
                                    <p:set>
                                      <p:cBhvr>
                                        <p:cTn id="83" dur="25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84" restart="whenNotActive" fill="hold" evtFilter="cancelBubble" nodeType="interactiveSeq">
                <p:stCondLst>
                  <p:cond evt="onClick" delay="0">
                    <p:tgtEl>
                      <p:spTgt spid="12"/>
                    </p:tgtEl>
                  </p:cond>
                </p:stCondLst>
                <p:endSync evt="end" delay="0">
                  <p:rtn val="all"/>
                </p:endSync>
                <p:childTnLst>
                  <p:par>
                    <p:cTn id="85" fill="hold">
                      <p:stCondLst>
                        <p:cond delay="0"/>
                      </p:stCondLst>
                      <p:childTnLst>
                        <p:par>
                          <p:cTn id="86" fill="hold">
                            <p:stCondLst>
                              <p:cond delay="0"/>
                            </p:stCondLst>
                            <p:childTnLst>
                              <p:par>
                                <p:cTn id="87" presetID="1" presetClass="emph" presetSubtype="2" fill="hold" nodeType="clickEffect">
                                  <p:stCondLst>
                                    <p:cond delay="0"/>
                                  </p:stCondLst>
                                  <p:childTnLst>
                                    <p:animClr clrSpc="rgb" dir="cw">
                                      <p:cBhvr>
                                        <p:cTn id="88" dur="250" fill="hold"/>
                                        <p:tgtEl>
                                          <p:spTgt spid="12"/>
                                        </p:tgtEl>
                                        <p:attrNameLst>
                                          <p:attrName>fillcolor</p:attrName>
                                        </p:attrNameLst>
                                      </p:cBhvr>
                                      <p:to>
                                        <a:srgbClr val="FFF2CC"/>
                                      </p:to>
                                    </p:animClr>
                                    <p:set>
                                      <p:cBhvr>
                                        <p:cTn id="89" dur="250" fill="hold"/>
                                        <p:tgtEl>
                                          <p:spTgt spid="12"/>
                                        </p:tgtEl>
                                        <p:attrNameLst>
                                          <p:attrName>fill.type</p:attrName>
                                        </p:attrNameLst>
                                      </p:cBhvr>
                                      <p:to>
                                        <p:strVal val="solid"/>
                                      </p:to>
                                    </p:set>
                                    <p:set>
                                      <p:cBhvr>
                                        <p:cTn id="90" dur="250" fill="hold"/>
                                        <p:tgtEl>
                                          <p:spTgt spid="12"/>
                                        </p:tgtEl>
                                        <p:attrNameLst>
                                          <p:attrName>fill.on</p:attrName>
                                        </p:attrNameLst>
                                      </p:cBhvr>
                                      <p:to>
                                        <p:strVal val="true"/>
                                      </p:to>
                                    </p:set>
                                  </p:childTnLst>
                                  <p:subTnLst>
                                    <p:audio>
                                      <p:cMediaNode>
                                        <p:cTn display="0" masterRel="sameClick">
                                          <p:stCondLst>
                                            <p:cond evt="begin" delay="0">
                                              <p:tn val="87"/>
                                            </p:cond>
                                          </p:stCondLst>
                                          <p:endCondLst>
                                            <p:cond evt="onStopAudio" delay="0">
                                              <p:tgtEl>
                                                <p:sldTgt/>
                                              </p:tgtEl>
                                            </p:cond>
                                          </p:endCondLst>
                                        </p:cTn>
                                        <p:tgtEl>
                                          <p:sndTgt r:embed="rId5" name="click.wav"/>
                                        </p:tgtEl>
                                      </p:cMediaNode>
                                    </p:audio>
                                  </p:subTnLst>
                                </p:cTn>
                              </p:par>
                              <p:par>
                                <p:cTn id="91" presetID="23" presetClass="entr" presetSubtype="32" fill="hold" nodeType="withEffect">
                                  <p:stCondLst>
                                    <p:cond delay="1000"/>
                                  </p:stCondLst>
                                  <p:childTnLst>
                                    <p:set>
                                      <p:cBhvr>
                                        <p:cTn id="92" dur="1" fill="hold">
                                          <p:stCondLst>
                                            <p:cond delay="0"/>
                                          </p:stCondLst>
                                        </p:cTn>
                                        <p:tgtEl>
                                          <p:spTgt spid="17"/>
                                        </p:tgtEl>
                                        <p:attrNameLst>
                                          <p:attrName>style.visibility</p:attrName>
                                        </p:attrNameLst>
                                      </p:cBhvr>
                                      <p:to>
                                        <p:strVal val="visible"/>
                                      </p:to>
                                    </p:set>
                                    <p:anim calcmode="lin" valueType="num">
                                      <p:cBhvr>
                                        <p:cTn id="93" dur="250" fill="hold"/>
                                        <p:tgtEl>
                                          <p:spTgt spid="17"/>
                                        </p:tgtEl>
                                        <p:attrNameLst>
                                          <p:attrName>ppt_w</p:attrName>
                                        </p:attrNameLst>
                                      </p:cBhvr>
                                      <p:tavLst>
                                        <p:tav tm="0">
                                          <p:val>
                                            <p:strVal val="4*#ppt_w"/>
                                          </p:val>
                                        </p:tav>
                                        <p:tav tm="100000">
                                          <p:val>
                                            <p:strVal val="#ppt_w"/>
                                          </p:val>
                                        </p:tav>
                                      </p:tavLst>
                                    </p:anim>
                                    <p:anim calcmode="lin" valueType="num">
                                      <p:cBhvr>
                                        <p:cTn id="94"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1"/>
                                            </p:cond>
                                          </p:stCondLst>
                                          <p:endCondLst>
                                            <p:cond evt="onStopAudio" delay="0">
                                              <p:tgtEl>
                                                <p:sldTgt/>
                                              </p:tgtEl>
                                            </p:cond>
                                          </p:endCondLst>
                                        </p:cTn>
                                        <p:tgtEl>
                                          <p:sndTgt r:embed="rId7" name="Wrong Buzzer.wav"/>
                                        </p:tgtEl>
                                      </p:cMediaNode>
                                    </p:audio>
                                  </p:subTnLst>
                                </p:cTn>
                              </p:par>
                              <p:par>
                                <p:cTn id="95" presetID="1" presetClass="emph" presetSubtype="2" fill="hold" nodeType="withEffect">
                                  <p:stCondLst>
                                    <p:cond delay="1000"/>
                                  </p:stCondLst>
                                  <p:childTnLst>
                                    <p:animClr clrSpc="rgb" dir="cw">
                                      <p:cBhvr>
                                        <p:cTn id="96" dur="250" fill="hold"/>
                                        <p:tgtEl>
                                          <p:spTgt spid="12"/>
                                        </p:tgtEl>
                                        <p:attrNameLst>
                                          <p:attrName>fillcolor</p:attrName>
                                        </p:attrNameLst>
                                      </p:cBhvr>
                                      <p:to>
                                        <a:srgbClr val="FFFF00"/>
                                      </p:to>
                                    </p:animClr>
                                    <p:set>
                                      <p:cBhvr>
                                        <p:cTn id="97" dur="250" fill="hold"/>
                                        <p:tgtEl>
                                          <p:spTgt spid="12"/>
                                        </p:tgtEl>
                                        <p:attrNameLst>
                                          <p:attrName>fill.type</p:attrName>
                                        </p:attrNameLst>
                                      </p:cBhvr>
                                      <p:to>
                                        <p:strVal val="solid"/>
                                      </p:to>
                                    </p:set>
                                    <p:set>
                                      <p:cBhvr>
                                        <p:cTn id="98"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childTnLst>
        </p:cTn>
      </p:par>
    </p:tnLst>
    <p:bldLst>
      <p:bldP spid="9" grpId="0" animBg="1"/>
      <p:bldP spid="10" grpId="0" animBg="1"/>
      <p:bldP spid="11" grpId="0" animBg="1"/>
      <p:bldP spid="12"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AA1E665-A393-B06B-7040-DF180097EFA6}"/>
              </a:ext>
            </a:extLst>
          </p:cNvPr>
          <p:cNvPicPr>
            <a:picLocks noChangeAspect="1"/>
          </p:cNvPicPr>
          <p:nvPr/>
        </p:nvPicPr>
        <p:blipFill>
          <a:blip r:embed="rId3"/>
          <a:stretch>
            <a:fillRect/>
          </a:stretch>
        </p:blipFill>
        <p:spPr>
          <a:xfrm>
            <a:off x="0" y="0"/>
            <a:ext cx="12192000" cy="6857999"/>
          </a:xfrm>
          <a:prstGeom prst="rect">
            <a:avLst/>
          </a:prstGeom>
        </p:spPr>
      </p:pic>
      <p:pic>
        <p:nvPicPr>
          <p:cNvPr id="12" name="图片 18">
            <a:extLst>
              <a:ext uri="{FF2B5EF4-FFF2-40B4-BE49-F238E27FC236}">
                <a16:creationId xmlns:a16="http://schemas.microsoft.com/office/drawing/2014/main" id="{AA206224-0978-CE70-C227-1C6A2543586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339" t="48628" r="73602"/>
          <a:stretch/>
        </p:blipFill>
        <p:spPr>
          <a:xfrm>
            <a:off x="0" y="4126381"/>
            <a:ext cx="2727860" cy="2737067"/>
          </a:xfrm>
          <a:prstGeom prst="rect">
            <a:avLst/>
          </a:prstGeom>
        </p:spPr>
      </p:pic>
      <p:pic>
        <p:nvPicPr>
          <p:cNvPr id="102" name="图片 101"/>
          <p:cNvPicPr>
            <a:picLocks noChangeAspect="1"/>
          </p:cNvPicPr>
          <p:nvPr/>
        </p:nvPicPr>
        <p:blipFill rotWithShape="1">
          <a:blip r:embed="rId5">
            <a:extLst>
              <a:ext uri="{28A0092B-C50C-407E-A947-70E740481C1C}">
                <a14:useLocalDpi xmlns:a14="http://schemas.microsoft.com/office/drawing/2010/main" val="0"/>
              </a:ext>
            </a:extLst>
          </a:blip>
          <a:srcRect l="12757" r="50000" b="40242"/>
          <a:stretch>
            <a:fillRect/>
          </a:stretch>
        </p:blipFill>
        <p:spPr>
          <a:xfrm>
            <a:off x="3405069" y="5415483"/>
            <a:ext cx="1106926" cy="888060"/>
          </a:xfrm>
          <a:prstGeom prst="rect">
            <a:avLst/>
          </a:prstGeom>
        </p:spPr>
      </p:pic>
      <p:pic>
        <p:nvPicPr>
          <p:cNvPr id="103" name="图片 102"/>
          <p:cNvPicPr>
            <a:picLocks noChangeAspect="1"/>
          </p:cNvPicPr>
          <p:nvPr/>
        </p:nvPicPr>
        <p:blipFill rotWithShape="1">
          <a:blip r:embed="rId5">
            <a:extLst>
              <a:ext uri="{28A0092B-C50C-407E-A947-70E740481C1C}">
                <a14:useLocalDpi xmlns:a14="http://schemas.microsoft.com/office/drawing/2010/main" val="0"/>
              </a:ext>
            </a:extLst>
          </a:blip>
          <a:srcRect l="12757" r="50000" b="40242"/>
          <a:stretch>
            <a:fillRect/>
          </a:stretch>
        </p:blipFill>
        <p:spPr>
          <a:xfrm>
            <a:off x="8092000" y="2637453"/>
            <a:ext cx="1106926" cy="888060"/>
          </a:xfrm>
          <a:prstGeom prst="rect">
            <a:avLst/>
          </a:prstGeom>
        </p:spPr>
      </p:pic>
      <p:pic>
        <p:nvPicPr>
          <p:cNvPr id="104" name="图片 103"/>
          <p:cNvPicPr>
            <a:picLocks noChangeAspect="1"/>
          </p:cNvPicPr>
          <p:nvPr/>
        </p:nvPicPr>
        <p:blipFill rotWithShape="1">
          <a:blip r:embed="rId5">
            <a:extLst>
              <a:ext uri="{28A0092B-C50C-407E-A947-70E740481C1C}">
                <a14:useLocalDpi xmlns:a14="http://schemas.microsoft.com/office/drawing/2010/main" val="0"/>
              </a:ext>
            </a:extLst>
          </a:blip>
          <a:srcRect l="12757" r="50000" b="40242"/>
          <a:stretch>
            <a:fillRect/>
          </a:stretch>
        </p:blipFill>
        <p:spPr>
          <a:xfrm>
            <a:off x="3306326" y="376218"/>
            <a:ext cx="1106926" cy="888060"/>
          </a:xfrm>
          <a:prstGeom prst="rect">
            <a:avLst/>
          </a:prstGeom>
        </p:spPr>
      </p:pic>
      <p:pic>
        <p:nvPicPr>
          <p:cNvPr id="2" name="图片 10">
            <a:extLst>
              <a:ext uri="{FF2B5EF4-FFF2-40B4-BE49-F238E27FC236}">
                <a16:creationId xmlns:a16="http://schemas.microsoft.com/office/drawing/2014/main" id="{3CACC300-19D8-8E34-786C-C6E413A7234B}"/>
              </a:ext>
            </a:extLst>
          </p:cNvPr>
          <p:cNvPicPr>
            <a:picLocks noChangeAspect="1"/>
          </p:cNvPicPr>
          <p:nvPr/>
        </p:nvPicPr>
        <p:blipFill>
          <a:blip r:embed="rId6" cstate="screen"/>
          <a:stretch>
            <a:fillRect/>
          </a:stretch>
        </p:blipFill>
        <p:spPr>
          <a:xfrm>
            <a:off x="9415781" y="3114040"/>
            <a:ext cx="2856610" cy="1633298"/>
          </a:xfrm>
          <a:prstGeom prst="rect">
            <a:avLst/>
          </a:prstGeom>
        </p:spPr>
      </p:pic>
      <p:pic>
        <p:nvPicPr>
          <p:cNvPr id="4" name="图片 31">
            <a:extLst>
              <a:ext uri="{FF2B5EF4-FFF2-40B4-BE49-F238E27FC236}">
                <a16:creationId xmlns:a16="http://schemas.microsoft.com/office/drawing/2014/main" id="{C0EFDFFA-E606-A9C8-7831-4E2A6496C01A}"/>
              </a:ext>
            </a:extLst>
          </p:cNvPr>
          <p:cNvPicPr>
            <a:picLocks noChangeAspect="1"/>
          </p:cNvPicPr>
          <p:nvPr/>
        </p:nvPicPr>
        <p:blipFill rotWithShape="1">
          <a:blip r:embed="rId7" cstate="screen"/>
          <a:srcRect/>
          <a:stretch>
            <a:fillRect/>
          </a:stretch>
        </p:blipFill>
        <p:spPr>
          <a:xfrm>
            <a:off x="2245179" y="594606"/>
            <a:ext cx="937836" cy="863045"/>
          </a:xfrm>
          <a:prstGeom prst="rect">
            <a:avLst/>
          </a:prstGeom>
        </p:spPr>
      </p:pic>
      <p:pic>
        <p:nvPicPr>
          <p:cNvPr id="3" name="图片 18">
            <a:extLst>
              <a:ext uri="{FF2B5EF4-FFF2-40B4-BE49-F238E27FC236}">
                <a16:creationId xmlns:a16="http://schemas.microsoft.com/office/drawing/2014/main" id="{694A875E-C681-1C77-FF24-15FAB801116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0522" t="44006" r="28149" b="-1"/>
          <a:stretch/>
        </p:blipFill>
        <p:spPr>
          <a:xfrm flipH="1">
            <a:off x="5992528" y="4838412"/>
            <a:ext cx="4197888" cy="2117044"/>
          </a:xfrm>
          <a:prstGeom prst="rect">
            <a:avLst/>
          </a:prstGeom>
        </p:spPr>
      </p:pic>
      <p:pic>
        <p:nvPicPr>
          <p:cNvPr id="11" name="图片 22">
            <a:extLst>
              <a:ext uri="{FF2B5EF4-FFF2-40B4-BE49-F238E27FC236}">
                <a16:creationId xmlns:a16="http://schemas.microsoft.com/office/drawing/2014/main" id="{62B81357-D20D-AC2F-AFE4-5F4F5CEB188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57139" y="656543"/>
            <a:ext cx="7966621" cy="4839925"/>
          </a:xfrm>
          <a:prstGeom prst="rect">
            <a:avLst/>
          </a:prstGeom>
        </p:spPr>
      </p:pic>
      <p:pic>
        <p:nvPicPr>
          <p:cNvPr id="16" name="Picture 15">
            <a:extLst>
              <a:ext uri="{FF2B5EF4-FFF2-40B4-BE49-F238E27FC236}">
                <a16:creationId xmlns:a16="http://schemas.microsoft.com/office/drawing/2014/main" id="{C57E3E75-1A9C-50CB-5ACD-080A1E7045AB}"/>
              </a:ext>
            </a:extLst>
          </p:cNvPr>
          <p:cNvPicPr>
            <a:picLocks noChangeAspect="1"/>
          </p:cNvPicPr>
          <p:nvPr/>
        </p:nvPicPr>
        <p:blipFill rotWithShape="1">
          <a:blip r:embed="rId10"/>
          <a:srcRect r="-9185" b="5566"/>
          <a:stretch/>
        </p:blipFill>
        <p:spPr>
          <a:xfrm>
            <a:off x="-1" y="2495219"/>
            <a:ext cx="4518790" cy="4362780"/>
          </a:xfrm>
          <a:prstGeom prst="rect">
            <a:avLst/>
          </a:prstGeom>
        </p:spPr>
      </p:pic>
      <p:pic>
        <p:nvPicPr>
          <p:cNvPr id="17" name="Picture 16" descr="A group of people in traditional clothes&#10;&#10;Description automatically generated">
            <a:extLst>
              <a:ext uri="{FF2B5EF4-FFF2-40B4-BE49-F238E27FC236}">
                <a16:creationId xmlns:a16="http://schemas.microsoft.com/office/drawing/2014/main" id="{33022722-4D47-D39A-5FB1-CFDC9AB7320B}"/>
              </a:ext>
            </a:extLst>
          </p:cNvPr>
          <p:cNvPicPr>
            <a:picLocks noChangeAspect="1"/>
          </p:cNvPicPr>
          <p:nvPr/>
        </p:nvPicPr>
        <p:blipFill rotWithShape="1">
          <a:blip r:embed="rId11"/>
          <a:srcRect l="57162" t="-3741" r="-6891" b="7015"/>
          <a:stretch/>
        </p:blipFill>
        <p:spPr>
          <a:xfrm>
            <a:off x="10026754" y="1460053"/>
            <a:ext cx="2487395" cy="5400671"/>
          </a:xfrm>
          <a:prstGeom prst="rect">
            <a:avLst/>
          </a:prstGeom>
        </p:spPr>
      </p:pic>
      <p:pic>
        <p:nvPicPr>
          <p:cNvPr id="18" name="图片 21" descr="07">
            <a:extLst>
              <a:ext uri="{FF2B5EF4-FFF2-40B4-BE49-F238E27FC236}">
                <a16:creationId xmlns:a16="http://schemas.microsoft.com/office/drawing/2014/main" id="{06D97B70-065B-D97E-DFDF-488CA30B1AFF}"/>
              </a:ext>
            </a:extLst>
          </p:cNvPr>
          <p:cNvPicPr>
            <a:picLocks noChangeAspect="1"/>
          </p:cNvPicPr>
          <p:nvPr/>
        </p:nvPicPr>
        <p:blipFill>
          <a:blip r:embed="rId12"/>
          <a:srcRect r="54430" b="60000"/>
          <a:stretch>
            <a:fillRect/>
          </a:stretch>
        </p:blipFill>
        <p:spPr>
          <a:xfrm flipH="1">
            <a:off x="10158911" y="-317732"/>
            <a:ext cx="2242277" cy="2950745"/>
          </a:xfrm>
          <a:prstGeom prst="rect">
            <a:avLst/>
          </a:prstGeom>
        </p:spPr>
      </p:pic>
      <p:pic>
        <p:nvPicPr>
          <p:cNvPr id="20" name="Picture 19" descr="A close-up of a branch&#10;&#10;Description automatically generated">
            <a:extLst>
              <a:ext uri="{FF2B5EF4-FFF2-40B4-BE49-F238E27FC236}">
                <a16:creationId xmlns:a16="http://schemas.microsoft.com/office/drawing/2014/main" id="{2D903D62-AA7D-3CF8-62A5-A8630F2CED3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1"/>
            <a:ext cx="2247952" cy="3251650"/>
          </a:xfrm>
          <a:prstGeom prst="rect">
            <a:avLst/>
          </a:prstGeom>
        </p:spPr>
      </p:pic>
      <p:pic>
        <p:nvPicPr>
          <p:cNvPr id="21" name="图片 5">
            <a:extLst>
              <a:ext uri="{FF2B5EF4-FFF2-40B4-BE49-F238E27FC236}">
                <a16:creationId xmlns:a16="http://schemas.microsoft.com/office/drawing/2014/main" id="{35AFC17D-D0CD-EA87-3F03-F161B4E1403E}"/>
              </a:ext>
            </a:extLst>
          </p:cNvPr>
          <p:cNvPicPr>
            <a:picLocks noChangeAspect="1"/>
          </p:cNvPicPr>
          <p:nvPr/>
        </p:nvPicPr>
        <p:blipFill rotWithShape="1">
          <a:blip r:embed="rId14">
            <a:extLst>
              <a:ext uri="{28A0092B-C50C-407E-A947-70E740481C1C}">
                <a14:useLocalDpi xmlns:a14="http://schemas.microsoft.com/office/drawing/2010/main"/>
              </a:ext>
            </a:extLst>
          </a:blip>
          <a:srcRect r="12117" b="34072"/>
          <a:stretch/>
        </p:blipFill>
        <p:spPr>
          <a:xfrm>
            <a:off x="0" y="5029436"/>
            <a:ext cx="12178386" cy="1848565"/>
          </a:xfrm>
          <a:prstGeom prst="rect">
            <a:avLst/>
          </a:prstGeom>
        </p:spPr>
      </p:pic>
      <p:pic>
        <p:nvPicPr>
          <p:cNvPr id="22" name="图片 18">
            <a:extLst>
              <a:ext uri="{FF2B5EF4-FFF2-40B4-BE49-F238E27FC236}">
                <a16:creationId xmlns:a16="http://schemas.microsoft.com/office/drawing/2014/main" id="{8305BBBF-63B0-581E-175B-E3CAB30BBC4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339" t="48628" r="73602"/>
          <a:stretch/>
        </p:blipFill>
        <p:spPr>
          <a:xfrm>
            <a:off x="-80392" y="4111828"/>
            <a:ext cx="2727860" cy="2737067"/>
          </a:xfrm>
          <a:prstGeom prst="rect">
            <a:avLst/>
          </a:prstGeom>
        </p:spPr>
      </p:pic>
      <p:pic>
        <p:nvPicPr>
          <p:cNvPr id="5" name="Picture 4">
            <a:extLst>
              <a:ext uri="{FF2B5EF4-FFF2-40B4-BE49-F238E27FC236}">
                <a16:creationId xmlns:a16="http://schemas.microsoft.com/office/drawing/2014/main" id="{20F7648A-628C-47D0-C6C7-785F6620031B}"/>
              </a:ext>
            </a:extLst>
          </p:cNvPr>
          <p:cNvPicPr>
            <a:picLocks noChangeAspect="1"/>
          </p:cNvPicPr>
          <p:nvPr/>
        </p:nvPicPr>
        <p:blipFill rotWithShape="1">
          <a:blip r:embed="rId15">
            <a:clrChange>
              <a:clrFrom>
                <a:srgbClr val="FFFFFF"/>
              </a:clrFrom>
              <a:clrTo>
                <a:srgbClr val="FFFFFF">
                  <a:alpha val="0"/>
                </a:srgbClr>
              </a:clrTo>
            </a:clrChange>
          </a:blip>
          <a:srcRect t="38989" r="4286"/>
          <a:stretch/>
        </p:blipFill>
        <p:spPr>
          <a:xfrm>
            <a:off x="2278544" y="1455302"/>
            <a:ext cx="8323810" cy="3616852"/>
          </a:xfrm>
          <a:prstGeom prst="rect">
            <a:avLst/>
          </a:prstGeom>
        </p:spPr>
      </p:pic>
    </p:spTree>
    <p:extLst>
      <p:ext uri="{BB962C8B-B14F-4D97-AF65-F5344CB8AC3E}">
        <p14:creationId xmlns:p14="http://schemas.microsoft.com/office/powerpoint/2010/main" val="20316083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53" presetClass="entr" presetSubtype="16"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500" fill="hold"/>
                                        <p:tgtEl>
                                          <p:spTgt spid="11"/>
                                        </p:tgtEl>
                                        <p:attrNameLst>
                                          <p:attrName>ppt_w</p:attrName>
                                        </p:attrNameLst>
                                      </p:cBhvr>
                                      <p:tavLst>
                                        <p:tav tm="0">
                                          <p:val>
                                            <p:fltVal val="0"/>
                                          </p:val>
                                        </p:tav>
                                        <p:tav tm="100000">
                                          <p:val>
                                            <p:strVal val="#ppt_w"/>
                                          </p:val>
                                        </p:tav>
                                      </p:tavLst>
                                    </p:anim>
                                    <p:anim calcmode="lin" valueType="num">
                                      <p:cBhvr>
                                        <p:cTn id="16" dur="500" fill="hold"/>
                                        <p:tgtEl>
                                          <p:spTgt spid="11"/>
                                        </p:tgtEl>
                                        <p:attrNameLst>
                                          <p:attrName>ppt_h</p:attrName>
                                        </p:attrNameLst>
                                      </p:cBhvr>
                                      <p:tavLst>
                                        <p:tav tm="0">
                                          <p:val>
                                            <p:fltVal val="0"/>
                                          </p:val>
                                        </p:tav>
                                        <p:tav tm="100000">
                                          <p:val>
                                            <p:strVal val="#ppt_h"/>
                                          </p:val>
                                        </p:tav>
                                      </p:tavLst>
                                    </p:anim>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8E916E28-FF6C-081C-CEEA-50699200E970}"/>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7D37B9D3-EF2A-A21B-DC9C-FAC9529861F3}"/>
              </a:ext>
            </a:extLst>
          </p:cNvPr>
          <p:cNvSpPr txBox="1"/>
          <p:nvPr/>
        </p:nvSpPr>
        <p:spPr>
          <a:xfrm>
            <a:off x="2939143" y="-225703"/>
            <a:ext cx="6313714" cy="823752"/>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en-US" sz="3600" b="1" i="0" u="none" strike="noStrike" kern="1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Hoạt</a:t>
            </a:r>
            <a:r>
              <a:rPr kumimoji="0" lang="en-US" sz="3600" b="1" i="0" u="none" strike="noStrike" kern="1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3600" b="1" i="0" u="none" strike="noStrike" kern="1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động</a:t>
            </a:r>
            <a:r>
              <a:rPr kumimoji="0" lang="en-US" sz="3600" b="1" i="0" u="none" strike="noStrike" kern="1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3600" b="1" i="0" u="none" strike="noStrike" kern="1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vận</a:t>
            </a:r>
            <a:r>
              <a:rPr kumimoji="0" lang="en-US" sz="3600" b="1" i="0" u="none" strike="noStrike" kern="1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3600" b="1" i="0" u="none" strike="noStrike" kern="1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dụng</a:t>
            </a:r>
            <a:endParaRPr kumimoji="0" lang="en-SG"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 name="图片 21" descr="07">
            <a:extLst>
              <a:ext uri="{FF2B5EF4-FFF2-40B4-BE49-F238E27FC236}">
                <a16:creationId xmlns:a16="http://schemas.microsoft.com/office/drawing/2014/main" id="{E73A7C86-7C8B-9165-CD26-129847BDF37C}"/>
              </a:ext>
            </a:extLst>
          </p:cNvPr>
          <p:cNvPicPr>
            <a:picLocks noChangeAspect="1"/>
          </p:cNvPicPr>
          <p:nvPr/>
        </p:nvPicPr>
        <p:blipFill rotWithShape="1">
          <a:blip r:embed="rId3"/>
          <a:srcRect l="-10079" r="54429" b="80000"/>
          <a:stretch/>
        </p:blipFill>
        <p:spPr>
          <a:xfrm flipH="1">
            <a:off x="-169608" y="-402772"/>
            <a:ext cx="2358625" cy="1270819"/>
          </a:xfrm>
          <a:prstGeom prst="rect">
            <a:avLst/>
          </a:prstGeom>
        </p:spPr>
      </p:pic>
      <p:pic>
        <p:nvPicPr>
          <p:cNvPr id="3" name="图片 21" descr="07">
            <a:extLst>
              <a:ext uri="{FF2B5EF4-FFF2-40B4-BE49-F238E27FC236}">
                <a16:creationId xmlns:a16="http://schemas.microsoft.com/office/drawing/2014/main" id="{429F3CEE-E8F9-6E34-81A5-D8FF1B817C69}"/>
              </a:ext>
            </a:extLst>
          </p:cNvPr>
          <p:cNvPicPr>
            <a:picLocks noChangeAspect="1"/>
          </p:cNvPicPr>
          <p:nvPr/>
        </p:nvPicPr>
        <p:blipFill rotWithShape="1">
          <a:blip r:embed="rId3"/>
          <a:srcRect l="360" t="19575" r="47586" b="62808"/>
          <a:stretch/>
        </p:blipFill>
        <p:spPr>
          <a:xfrm flipH="1">
            <a:off x="-378359" y="382171"/>
            <a:ext cx="2206225" cy="1119369"/>
          </a:xfrm>
          <a:prstGeom prst="rect">
            <a:avLst/>
          </a:prstGeom>
        </p:spPr>
      </p:pic>
      <p:grpSp>
        <p:nvGrpSpPr>
          <p:cNvPr id="8" name="Group 7">
            <a:extLst>
              <a:ext uri="{FF2B5EF4-FFF2-40B4-BE49-F238E27FC236}">
                <a16:creationId xmlns:a16="http://schemas.microsoft.com/office/drawing/2014/main" id="{FC75493F-F936-BF10-67A9-9BFEBAF5963B}"/>
              </a:ext>
            </a:extLst>
          </p:cNvPr>
          <p:cNvGrpSpPr/>
          <p:nvPr/>
        </p:nvGrpSpPr>
        <p:grpSpPr>
          <a:xfrm>
            <a:off x="5151863" y="1517874"/>
            <a:ext cx="6764366" cy="3870919"/>
            <a:chOff x="4557820" y="1639032"/>
            <a:chExt cx="6879004" cy="3437936"/>
          </a:xfrm>
        </p:grpSpPr>
        <p:sp>
          <p:nvSpPr>
            <p:cNvPr id="9" name="Google Shape;1486;p46">
              <a:extLst>
                <a:ext uri="{FF2B5EF4-FFF2-40B4-BE49-F238E27FC236}">
                  <a16:creationId xmlns:a16="http://schemas.microsoft.com/office/drawing/2014/main" id="{CD2CD22A-B15C-7273-CD99-7661D2E5D264}"/>
                </a:ext>
              </a:extLst>
            </p:cNvPr>
            <p:cNvSpPr/>
            <p:nvPr/>
          </p:nvSpPr>
          <p:spPr>
            <a:xfrm>
              <a:off x="4557820" y="1639032"/>
              <a:ext cx="6879004" cy="3437936"/>
            </a:xfrm>
            <a:custGeom>
              <a:avLst/>
              <a:gdLst/>
              <a:ahLst/>
              <a:cxnLst/>
              <a:rect l="l" t="t" r="r" b="b"/>
              <a:pathLst>
                <a:path w="34424" h="23680" extrusionOk="0">
                  <a:moveTo>
                    <a:pt x="17172" y="0"/>
                  </a:moveTo>
                  <a:cubicBezTo>
                    <a:pt x="15954" y="0"/>
                    <a:pt x="14750" y="27"/>
                    <a:pt x="13613" y="68"/>
                  </a:cubicBezTo>
                  <a:cubicBezTo>
                    <a:pt x="12463" y="108"/>
                    <a:pt x="11299" y="176"/>
                    <a:pt x="10190" y="257"/>
                  </a:cubicBezTo>
                  <a:cubicBezTo>
                    <a:pt x="9635" y="298"/>
                    <a:pt x="9066" y="352"/>
                    <a:pt x="8498" y="406"/>
                  </a:cubicBezTo>
                  <a:cubicBezTo>
                    <a:pt x="8133" y="447"/>
                    <a:pt x="7592" y="501"/>
                    <a:pt x="7037" y="582"/>
                  </a:cubicBezTo>
                  <a:cubicBezTo>
                    <a:pt x="6306" y="677"/>
                    <a:pt x="5562" y="812"/>
                    <a:pt x="4845" y="1001"/>
                  </a:cubicBezTo>
                  <a:cubicBezTo>
                    <a:pt x="4101" y="1191"/>
                    <a:pt x="3383" y="1461"/>
                    <a:pt x="2720" y="1827"/>
                  </a:cubicBezTo>
                  <a:cubicBezTo>
                    <a:pt x="2396" y="2003"/>
                    <a:pt x="2084" y="2206"/>
                    <a:pt x="1800" y="2436"/>
                  </a:cubicBezTo>
                  <a:cubicBezTo>
                    <a:pt x="1516" y="2666"/>
                    <a:pt x="1259" y="2923"/>
                    <a:pt x="1043" y="3207"/>
                  </a:cubicBezTo>
                  <a:cubicBezTo>
                    <a:pt x="637" y="3748"/>
                    <a:pt x="366" y="4371"/>
                    <a:pt x="231" y="5034"/>
                  </a:cubicBezTo>
                  <a:cubicBezTo>
                    <a:pt x="95" y="5697"/>
                    <a:pt x="14" y="6373"/>
                    <a:pt x="14" y="7063"/>
                  </a:cubicBezTo>
                  <a:cubicBezTo>
                    <a:pt x="1" y="7808"/>
                    <a:pt x="55" y="8565"/>
                    <a:pt x="149" y="9309"/>
                  </a:cubicBezTo>
                  <a:cubicBezTo>
                    <a:pt x="352" y="10852"/>
                    <a:pt x="731" y="12367"/>
                    <a:pt x="1259" y="13842"/>
                  </a:cubicBezTo>
                  <a:cubicBezTo>
                    <a:pt x="1503" y="14519"/>
                    <a:pt x="1800" y="15182"/>
                    <a:pt x="2125" y="15831"/>
                  </a:cubicBezTo>
                  <a:cubicBezTo>
                    <a:pt x="2409" y="16386"/>
                    <a:pt x="2747" y="16927"/>
                    <a:pt x="3126" y="17428"/>
                  </a:cubicBezTo>
                  <a:cubicBezTo>
                    <a:pt x="3586" y="17996"/>
                    <a:pt x="4155" y="18484"/>
                    <a:pt x="4804" y="18849"/>
                  </a:cubicBezTo>
                  <a:cubicBezTo>
                    <a:pt x="5129" y="19038"/>
                    <a:pt x="5481" y="19187"/>
                    <a:pt x="5833" y="19336"/>
                  </a:cubicBezTo>
                  <a:cubicBezTo>
                    <a:pt x="6198" y="19471"/>
                    <a:pt x="6563" y="19593"/>
                    <a:pt x="6942" y="19688"/>
                  </a:cubicBezTo>
                  <a:cubicBezTo>
                    <a:pt x="7930" y="19931"/>
                    <a:pt x="8918" y="20094"/>
                    <a:pt x="9932" y="20175"/>
                  </a:cubicBezTo>
                  <a:cubicBezTo>
                    <a:pt x="10162" y="20202"/>
                    <a:pt x="10406" y="20216"/>
                    <a:pt x="10650" y="20229"/>
                  </a:cubicBezTo>
                  <a:cubicBezTo>
                    <a:pt x="10663" y="20283"/>
                    <a:pt x="10677" y="20351"/>
                    <a:pt x="10690" y="20405"/>
                  </a:cubicBezTo>
                  <a:cubicBezTo>
                    <a:pt x="10704" y="20554"/>
                    <a:pt x="10704" y="20689"/>
                    <a:pt x="10690" y="20838"/>
                  </a:cubicBezTo>
                  <a:cubicBezTo>
                    <a:pt x="10650" y="21027"/>
                    <a:pt x="10609" y="21203"/>
                    <a:pt x="10541" y="21379"/>
                  </a:cubicBezTo>
                  <a:cubicBezTo>
                    <a:pt x="10447" y="21569"/>
                    <a:pt x="10338" y="21758"/>
                    <a:pt x="10217" y="21920"/>
                  </a:cubicBezTo>
                  <a:cubicBezTo>
                    <a:pt x="10081" y="22083"/>
                    <a:pt x="9919" y="22232"/>
                    <a:pt x="9757" y="22353"/>
                  </a:cubicBezTo>
                  <a:cubicBezTo>
                    <a:pt x="9594" y="22462"/>
                    <a:pt x="9432" y="22556"/>
                    <a:pt x="9269" y="22624"/>
                  </a:cubicBezTo>
                  <a:cubicBezTo>
                    <a:pt x="9053" y="22719"/>
                    <a:pt x="8809" y="22759"/>
                    <a:pt x="8566" y="22759"/>
                  </a:cubicBezTo>
                  <a:lnTo>
                    <a:pt x="8403" y="22759"/>
                  </a:lnTo>
                  <a:cubicBezTo>
                    <a:pt x="8349" y="22746"/>
                    <a:pt x="8295" y="22746"/>
                    <a:pt x="8255" y="22732"/>
                  </a:cubicBezTo>
                  <a:lnTo>
                    <a:pt x="8200" y="22732"/>
                  </a:lnTo>
                  <a:cubicBezTo>
                    <a:pt x="8119" y="22732"/>
                    <a:pt x="8052" y="22759"/>
                    <a:pt x="8011" y="22827"/>
                  </a:cubicBezTo>
                  <a:cubicBezTo>
                    <a:pt x="7984" y="22868"/>
                    <a:pt x="7984" y="22922"/>
                    <a:pt x="7997" y="22976"/>
                  </a:cubicBezTo>
                  <a:cubicBezTo>
                    <a:pt x="8011" y="23030"/>
                    <a:pt x="8052" y="23071"/>
                    <a:pt x="8092" y="23098"/>
                  </a:cubicBezTo>
                  <a:cubicBezTo>
                    <a:pt x="8241" y="23192"/>
                    <a:pt x="8403" y="23287"/>
                    <a:pt x="8579" y="23341"/>
                  </a:cubicBezTo>
                  <a:cubicBezTo>
                    <a:pt x="9121" y="23571"/>
                    <a:pt x="9689" y="23679"/>
                    <a:pt x="10271" y="23679"/>
                  </a:cubicBezTo>
                  <a:lnTo>
                    <a:pt x="10338" y="23679"/>
                  </a:lnTo>
                  <a:cubicBezTo>
                    <a:pt x="10704" y="23679"/>
                    <a:pt x="11083" y="23639"/>
                    <a:pt x="11434" y="23571"/>
                  </a:cubicBezTo>
                  <a:cubicBezTo>
                    <a:pt x="11827" y="23490"/>
                    <a:pt x="12206" y="23368"/>
                    <a:pt x="12557" y="23206"/>
                  </a:cubicBezTo>
                  <a:cubicBezTo>
                    <a:pt x="12882" y="23071"/>
                    <a:pt x="13193" y="22895"/>
                    <a:pt x="13478" y="22692"/>
                  </a:cubicBezTo>
                  <a:cubicBezTo>
                    <a:pt x="13775" y="22489"/>
                    <a:pt x="14046" y="22245"/>
                    <a:pt x="14289" y="21975"/>
                  </a:cubicBezTo>
                  <a:cubicBezTo>
                    <a:pt x="14519" y="21704"/>
                    <a:pt x="14709" y="21406"/>
                    <a:pt x="14844" y="21082"/>
                  </a:cubicBezTo>
                  <a:cubicBezTo>
                    <a:pt x="14898" y="20973"/>
                    <a:pt x="14939" y="20851"/>
                    <a:pt x="14980" y="20730"/>
                  </a:cubicBezTo>
                  <a:lnTo>
                    <a:pt x="15020" y="20730"/>
                  </a:lnTo>
                  <a:lnTo>
                    <a:pt x="15494" y="20784"/>
                  </a:lnTo>
                  <a:cubicBezTo>
                    <a:pt x="16536" y="20906"/>
                    <a:pt x="17659" y="21027"/>
                    <a:pt x="18768" y="21122"/>
                  </a:cubicBezTo>
                  <a:cubicBezTo>
                    <a:pt x="20433" y="21271"/>
                    <a:pt x="21813" y="21339"/>
                    <a:pt x="23112" y="21339"/>
                  </a:cubicBezTo>
                  <a:cubicBezTo>
                    <a:pt x="23883" y="21339"/>
                    <a:pt x="24627" y="21312"/>
                    <a:pt x="25358" y="21257"/>
                  </a:cubicBezTo>
                  <a:cubicBezTo>
                    <a:pt x="26440" y="21190"/>
                    <a:pt x="27509" y="21027"/>
                    <a:pt x="28578" y="20797"/>
                  </a:cubicBezTo>
                  <a:cubicBezTo>
                    <a:pt x="28835" y="20743"/>
                    <a:pt x="29025" y="20689"/>
                    <a:pt x="29187" y="20635"/>
                  </a:cubicBezTo>
                  <a:cubicBezTo>
                    <a:pt x="29363" y="20594"/>
                    <a:pt x="29566" y="20527"/>
                    <a:pt x="29769" y="20446"/>
                  </a:cubicBezTo>
                  <a:cubicBezTo>
                    <a:pt x="30107" y="20324"/>
                    <a:pt x="30419" y="20188"/>
                    <a:pt x="30730" y="20013"/>
                  </a:cubicBezTo>
                  <a:cubicBezTo>
                    <a:pt x="31312" y="19688"/>
                    <a:pt x="31839" y="19282"/>
                    <a:pt x="32286" y="18795"/>
                  </a:cubicBezTo>
                  <a:cubicBezTo>
                    <a:pt x="32719" y="18321"/>
                    <a:pt x="33084" y="17793"/>
                    <a:pt x="33368" y="17212"/>
                  </a:cubicBezTo>
                  <a:cubicBezTo>
                    <a:pt x="33896" y="16156"/>
                    <a:pt x="34207" y="14925"/>
                    <a:pt x="34329" y="13436"/>
                  </a:cubicBezTo>
                  <a:cubicBezTo>
                    <a:pt x="34424" y="12097"/>
                    <a:pt x="34370" y="10757"/>
                    <a:pt x="34194" y="9431"/>
                  </a:cubicBezTo>
                  <a:cubicBezTo>
                    <a:pt x="34153" y="9188"/>
                    <a:pt x="34113" y="8958"/>
                    <a:pt x="34085" y="8714"/>
                  </a:cubicBezTo>
                  <a:lnTo>
                    <a:pt x="34045" y="8457"/>
                  </a:lnTo>
                  <a:lnTo>
                    <a:pt x="33977" y="8078"/>
                  </a:lnTo>
                  <a:lnTo>
                    <a:pt x="33964" y="7916"/>
                  </a:lnTo>
                  <a:cubicBezTo>
                    <a:pt x="33937" y="7726"/>
                    <a:pt x="33910" y="7550"/>
                    <a:pt x="33883" y="7375"/>
                  </a:cubicBezTo>
                  <a:cubicBezTo>
                    <a:pt x="33774" y="6630"/>
                    <a:pt x="33625" y="5886"/>
                    <a:pt x="33422" y="5155"/>
                  </a:cubicBezTo>
                  <a:cubicBezTo>
                    <a:pt x="33233" y="4425"/>
                    <a:pt x="32922" y="3735"/>
                    <a:pt x="32502" y="3099"/>
                  </a:cubicBezTo>
                  <a:cubicBezTo>
                    <a:pt x="32299" y="2787"/>
                    <a:pt x="32042" y="2490"/>
                    <a:pt x="31772" y="2233"/>
                  </a:cubicBezTo>
                  <a:cubicBezTo>
                    <a:pt x="31474" y="1976"/>
                    <a:pt x="31149" y="1746"/>
                    <a:pt x="30797" y="1556"/>
                  </a:cubicBezTo>
                  <a:cubicBezTo>
                    <a:pt x="30432" y="1353"/>
                    <a:pt x="30053" y="1177"/>
                    <a:pt x="29661" y="1042"/>
                  </a:cubicBezTo>
                  <a:cubicBezTo>
                    <a:pt x="29255" y="893"/>
                    <a:pt x="28849" y="771"/>
                    <a:pt x="28429" y="663"/>
                  </a:cubicBezTo>
                  <a:cubicBezTo>
                    <a:pt x="27550" y="460"/>
                    <a:pt x="26657" y="325"/>
                    <a:pt x="25764" y="257"/>
                  </a:cubicBezTo>
                  <a:cubicBezTo>
                    <a:pt x="24803" y="162"/>
                    <a:pt x="23869" y="135"/>
                    <a:pt x="23085" y="108"/>
                  </a:cubicBezTo>
                  <a:lnTo>
                    <a:pt x="22178" y="95"/>
                  </a:lnTo>
                  <a:lnTo>
                    <a:pt x="21826" y="81"/>
                  </a:lnTo>
                  <a:cubicBezTo>
                    <a:pt x="21623" y="81"/>
                    <a:pt x="21420" y="68"/>
                    <a:pt x="21217" y="68"/>
                  </a:cubicBezTo>
                  <a:lnTo>
                    <a:pt x="21014" y="54"/>
                  </a:lnTo>
                  <a:lnTo>
                    <a:pt x="20446" y="54"/>
                  </a:lnTo>
                  <a:cubicBezTo>
                    <a:pt x="19296" y="14"/>
                    <a:pt x="18227" y="0"/>
                    <a:pt x="17172" y="0"/>
                  </a:cubicBezTo>
                  <a:close/>
                </a:path>
              </a:pathLst>
            </a:custGeom>
            <a:solidFill>
              <a:srgbClr val="FFFFFF"/>
            </a:solidFill>
            <a:ln w="12700" cmpd="sng">
              <a:solidFill>
                <a:srgbClr val="682F2D"/>
              </a:solidFill>
              <a:prstDash val="dash"/>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rgbClr val="000000"/>
                </a:solidFill>
                <a:effectLst/>
                <a:uLnTx/>
                <a:uFillTx/>
                <a:latin typeface="字魂73号-江南手书" panose="020F0302020204030204"/>
                <a:ea typeface="字魂86号-杨任东楷书"/>
                <a:cs typeface="Arial"/>
                <a:sym typeface="Arial"/>
              </a:endParaRPr>
            </a:p>
          </p:txBody>
        </p:sp>
        <p:sp>
          <p:nvSpPr>
            <p:cNvPr id="10" name="TextBox 9">
              <a:extLst>
                <a:ext uri="{FF2B5EF4-FFF2-40B4-BE49-F238E27FC236}">
                  <a16:creationId xmlns:a16="http://schemas.microsoft.com/office/drawing/2014/main" id="{12B574E9-C29F-A76A-7C98-E74E7AD5D684}"/>
                </a:ext>
              </a:extLst>
            </p:cNvPr>
            <p:cNvSpPr txBox="1"/>
            <p:nvPr/>
          </p:nvSpPr>
          <p:spPr>
            <a:xfrm flipH="1">
              <a:off x="4876639" y="1841507"/>
              <a:ext cx="6203992" cy="270616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en-US" sz="4800" b="0" i="1" u="none" strike="noStrike" kern="1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Nêu</a:t>
              </a:r>
              <a:r>
                <a:rPr kumimoji="0" lang="en-US" sz="4800" b="0" i="1" u="none" strike="noStrike" kern="1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4800" b="0" i="1" u="none" strike="noStrike" kern="1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cảm</a:t>
              </a:r>
              <a:r>
                <a:rPr kumimoji="0" lang="en-US" sz="4800" b="0" i="1" u="none" strike="noStrike" kern="1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4800" b="0" i="1" u="none" strike="noStrike" kern="1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nghĩ</a:t>
              </a:r>
              <a:r>
                <a:rPr kumimoji="0" lang="en-US" sz="4800" b="0" i="1" u="none" strike="noStrike" kern="1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4800" b="0" i="1" u="none" strike="noStrike" kern="1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của</a:t>
              </a:r>
              <a:r>
                <a:rPr kumimoji="0" lang="en-US" sz="4800" b="0" i="1" u="none" strike="noStrike" kern="1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4800" b="0" i="1" u="none" strike="noStrike" kern="1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em</a:t>
              </a:r>
              <a:r>
                <a:rPr kumimoji="0" lang="en-US" sz="4800" b="0" i="1" u="none" strike="noStrike" kern="1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4800" b="0" i="1" u="none" strike="noStrike" kern="1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về</a:t>
              </a:r>
              <a:r>
                <a:rPr kumimoji="0" lang="en-US" sz="4800" b="0" i="1" u="none" strike="noStrike" kern="1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4800" b="0" i="1" u="none" strike="noStrike" kern="1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câu</a:t>
              </a:r>
              <a:r>
                <a:rPr kumimoji="0" lang="en-US" sz="4800" b="0" i="1" u="none" strike="noStrike" kern="1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4800" b="0" i="1" u="none" strike="noStrike" kern="1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chuyện</a:t>
              </a:r>
              <a:r>
                <a:rPr kumimoji="0" lang="en-US" sz="4800" b="0" i="1" u="none" strike="noStrike" kern="1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4800" b="0" i="1" u="none" strike="noStrike" kern="1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Lục</a:t>
              </a:r>
              <a:r>
                <a:rPr kumimoji="0" lang="en-US" sz="4800" b="0" i="1" u="none" strike="noStrike" kern="1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Vân Tiên </a:t>
              </a:r>
              <a:r>
                <a:rPr kumimoji="0" lang="en-US" sz="4800" b="0" i="1" u="none" strike="noStrike" kern="1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đánh</a:t>
              </a:r>
              <a:r>
                <a:rPr kumimoji="0" lang="en-US" sz="4800" b="0" i="1" u="none" strike="noStrike" kern="1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4800" b="0" i="1" u="none" strike="noStrike" kern="1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cướp</a:t>
              </a:r>
              <a:r>
                <a:rPr kumimoji="0" lang="en-US" sz="4800" b="0" i="1" u="none" strike="noStrike" kern="1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4800" b="0" i="1" u="none" strike="noStrike" kern="1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cứu</a:t>
              </a:r>
              <a:r>
                <a:rPr kumimoji="0" lang="en-US" sz="4800" b="0" i="1" u="none" strike="noStrike" kern="1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4800" b="0" i="1" u="none" strike="noStrike" kern="1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Kiều</a:t>
              </a:r>
              <a:r>
                <a:rPr kumimoji="0" lang="en-US" sz="4800" b="0" i="1" u="none" strike="noStrike" kern="1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4800" b="0" i="1" u="none" strike="noStrike" kern="1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Nguyệt</a:t>
              </a:r>
              <a:r>
                <a:rPr kumimoji="0" lang="en-US" sz="4800" b="0" i="1" u="none" strike="noStrike" kern="1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Nga.</a:t>
              </a:r>
              <a:endParaRPr kumimoji="0" lang="en-SG" sz="4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pic>
        <p:nvPicPr>
          <p:cNvPr id="11" name="Picture 10" descr="A group of men fighting with weapons&#10;&#10;Description automatically generated">
            <a:extLst>
              <a:ext uri="{FF2B5EF4-FFF2-40B4-BE49-F238E27FC236}">
                <a16:creationId xmlns:a16="http://schemas.microsoft.com/office/drawing/2014/main" id="{42A80BAC-AFF5-23C6-72A8-112DE2D5C6E2}"/>
              </a:ext>
            </a:extLst>
          </p:cNvPr>
          <p:cNvPicPr>
            <a:picLocks noChangeAspect="1"/>
          </p:cNvPicPr>
          <p:nvPr/>
        </p:nvPicPr>
        <p:blipFill>
          <a:blip r:embed="rId4"/>
          <a:stretch>
            <a:fillRect/>
          </a:stretch>
        </p:blipFill>
        <p:spPr>
          <a:xfrm>
            <a:off x="0" y="2987081"/>
            <a:ext cx="5465369" cy="3870919"/>
          </a:xfrm>
          <a:prstGeom prst="rect">
            <a:avLst/>
          </a:prstGeom>
        </p:spPr>
      </p:pic>
    </p:spTree>
    <p:extLst>
      <p:ext uri="{BB962C8B-B14F-4D97-AF65-F5344CB8AC3E}">
        <p14:creationId xmlns:p14="http://schemas.microsoft.com/office/powerpoint/2010/main" val="2527669420"/>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8E916E28-FF6C-081C-CEEA-50699200E970}"/>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7D37B9D3-EF2A-A21B-DC9C-FAC9529861F3}"/>
              </a:ext>
            </a:extLst>
          </p:cNvPr>
          <p:cNvSpPr txBox="1"/>
          <p:nvPr/>
        </p:nvSpPr>
        <p:spPr>
          <a:xfrm>
            <a:off x="2835611" y="-209427"/>
            <a:ext cx="6196084" cy="823752"/>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Hoạt</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động</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vận</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dụng</a:t>
            </a:r>
            <a:endParaRPr kumimoji="0" lang="en-SG"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 name="图片 21" descr="07">
            <a:extLst>
              <a:ext uri="{FF2B5EF4-FFF2-40B4-BE49-F238E27FC236}">
                <a16:creationId xmlns:a16="http://schemas.microsoft.com/office/drawing/2014/main" id="{E73A7C86-7C8B-9165-CD26-129847BDF37C}"/>
              </a:ext>
            </a:extLst>
          </p:cNvPr>
          <p:cNvPicPr>
            <a:picLocks noChangeAspect="1"/>
          </p:cNvPicPr>
          <p:nvPr/>
        </p:nvPicPr>
        <p:blipFill rotWithShape="1">
          <a:blip r:embed="rId3"/>
          <a:srcRect l="-10079" r="54429" b="80000"/>
          <a:stretch/>
        </p:blipFill>
        <p:spPr>
          <a:xfrm flipH="1">
            <a:off x="-169608" y="-402772"/>
            <a:ext cx="2358625" cy="1270819"/>
          </a:xfrm>
          <a:prstGeom prst="rect">
            <a:avLst/>
          </a:prstGeom>
        </p:spPr>
      </p:pic>
      <p:pic>
        <p:nvPicPr>
          <p:cNvPr id="3" name="图片 21" descr="07">
            <a:extLst>
              <a:ext uri="{FF2B5EF4-FFF2-40B4-BE49-F238E27FC236}">
                <a16:creationId xmlns:a16="http://schemas.microsoft.com/office/drawing/2014/main" id="{429F3CEE-E8F9-6E34-81A5-D8FF1B817C69}"/>
              </a:ext>
            </a:extLst>
          </p:cNvPr>
          <p:cNvPicPr>
            <a:picLocks noChangeAspect="1"/>
          </p:cNvPicPr>
          <p:nvPr/>
        </p:nvPicPr>
        <p:blipFill rotWithShape="1">
          <a:blip r:embed="rId3"/>
          <a:srcRect l="360" t="19575" r="47586" b="62808"/>
          <a:stretch/>
        </p:blipFill>
        <p:spPr>
          <a:xfrm flipH="1">
            <a:off x="-378359" y="382171"/>
            <a:ext cx="2206225" cy="1119369"/>
          </a:xfrm>
          <a:prstGeom prst="rect">
            <a:avLst/>
          </a:prstGeom>
        </p:spPr>
      </p:pic>
      <p:sp>
        <p:nvSpPr>
          <p:cNvPr id="5" name="Google Shape;2227;p41">
            <a:extLst>
              <a:ext uri="{FF2B5EF4-FFF2-40B4-BE49-F238E27FC236}">
                <a16:creationId xmlns:a16="http://schemas.microsoft.com/office/drawing/2014/main" id="{E218B85A-0155-13C4-EDBD-DF9E71D05F13}"/>
              </a:ext>
            </a:extLst>
          </p:cNvPr>
          <p:cNvSpPr txBox="1"/>
          <p:nvPr/>
        </p:nvSpPr>
        <p:spPr>
          <a:xfrm>
            <a:off x="311630" y="4028098"/>
            <a:ext cx="4122210" cy="836400"/>
          </a:xfrm>
          <a:prstGeom prst="rect">
            <a:avLst/>
          </a:prstGeom>
          <a:no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prstClr val="black"/>
                </a:solidFill>
                <a:effectLst/>
                <a:highlight>
                  <a:srgbClr val="F9FB91"/>
                </a:highlight>
                <a:uLnTx/>
                <a:uFillTx/>
                <a:latin typeface="Times New Roman" panose="02020603050405020304" pitchFamily="18" charset="0"/>
                <a:cs typeface="Times New Roman" panose="02020603050405020304" pitchFamily="18" charset="0"/>
              </a:rPr>
              <a:t>01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Vẽ chân dung Lục Vân Tiên hoặc Kiều Nguyệt Nga dựa theo những chi tiết miêu tả trong đoạn trích </a:t>
            </a:r>
            <a:r>
              <a:rPr kumimoji="0" lang="vi-VN" sz="32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Lục Vân Tiên đánh cướp, cứu Kiều Nguyệt Nga.</a:t>
            </a:r>
            <a:endParaRPr kumimoji="0" lang="en-SG"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6" name="Google Shape;2240;p41">
            <a:extLst>
              <a:ext uri="{FF2B5EF4-FFF2-40B4-BE49-F238E27FC236}">
                <a16:creationId xmlns:a16="http://schemas.microsoft.com/office/drawing/2014/main" id="{7381B91E-F282-0ED6-E07B-0578683A51B7}"/>
              </a:ext>
            </a:extLst>
          </p:cNvPr>
          <p:cNvSpPr/>
          <p:nvPr/>
        </p:nvSpPr>
        <p:spPr>
          <a:xfrm>
            <a:off x="1999211" y="1082515"/>
            <a:ext cx="836400" cy="836400"/>
          </a:xfrm>
          <a:prstGeom prst="ellipse">
            <a:avLst/>
          </a:prstGeom>
          <a:solidFill>
            <a:srgbClr val="ED7341"/>
          </a:solidFill>
          <a:ln>
            <a:noFill/>
          </a:ln>
        </p:spPr>
        <p:txBody>
          <a:bodyPr spcFirstLastPara="1" wrap="square" lIns="121900" tIns="121900" rIns="121900" bIns="121900" anchor="ctr" anchorCtr="0">
            <a:noAutofit/>
          </a:bodyPr>
          <a:lstStyle/>
          <a:p>
            <a:pPr marL="0" marR="0" lvl="0" indent="0" algn="ctr" defTabSz="1219110" rtl="0" eaLnBrk="1" fontAlgn="auto" latinLnBrk="0" hangingPunct="1">
              <a:lnSpc>
                <a:spcPct val="100000"/>
              </a:lnSpc>
              <a:spcBef>
                <a:spcPts val="0"/>
              </a:spcBef>
              <a:spcAft>
                <a:spcPts val="0"/>
              </a:spcAft>
              <a:buClrTx/>
              <a:buSzTx/>
              <a:buFontTx/>
              <a:buNone/>
              <a:tabLst/>
              <a:defRPr/>
            </a:pPr>
            <a:endParaRPr kumimoji="0" sz="2400" b="1" i="0" u="none" strike="noStrike" kern="0" cap="none" spc="0" normalizeH="0" baseline="0" noProof="0">
              <a:ln>
                <a:noFill/>
              </a:ln>
              <a:solidFill>
                <a:srgbClr val="FFFFFF"/>
              </a:solidFill>
              <a:effectLst/>
              <a:uLnTx/>
              <a:uFillTx/>
              <a:latin typeface="Fira Sans Extra Condensed"/>
              <a:ea typeface="Fira Sans Extra Condensed"/>
              <a:cs typeface="Fira Sans Extra Condensed"/>
              <a:sym typeface="Fira Sans Extra Condensed"/>
            </a:endParaRPr>
          </a:p>
        </p:txBody>
      </p:sp>
      <p:sp>
        <p:nvSpPr>
          <p:cNvPr id="7" name="Google Shape;2241;p41">
            <a:extLst>
              <a:ext uri="{FF2B5EF4-FFF2-40B4-BE49-F238E27FC236}">
                <a16:creationId xmlns:a16="http://schemas.microsoft.com/office/drawing/2014/main" id="{4DF8074D-2528-BFD2-C9D2-B3ADD7779DCF}"/>
              </a:ext>
            </a:extLst>
          </p:cNvPr>
          <p:cNvSpPr/>
          <p:nvPr/>
        </p:nvSpPr>
        <p:spPr>
          <a:xfrm>
            <a:off x="9363418" y="1082515"/>
            <a:ext cx="836400" cy="836400"/>
          </a:xfrm>
          <a:prstGeom prst="ellipse">
            <a:avLst/>
          </a:prstGeom>
          <a:solidFill>
            <a:srgbClr val="7AB848"/>
          </a:solidFill>
          <a:ln>
            <a:noFill/>
          </a:ln>
        </p:spPr>
        <p:txBody>
          <a:bodyPr spcFirstLastPara="1" wrap="square" lIns="121900" tIns="121900" rIns="121900" bIns="121900" anchor="ctr" anchorCtr="0">
            <a:noAutofit/>
          </a:bodyPr>
          <a:lstStyle/>
          <a:p>
            <a:pPr marL="0" marR="0" lvl="0" indent="0" algn="ctr" defTabSz="1219110" rtl="0" eaLnBrk="1" fontAlgn="auto" latinLnBrk="0" hangingPunct="1">
              <a:lnSpc>
                <a:spcPct val="100000"/>
              </a:lnSpc>
              <a:spcBef>
                <a:spcPts val="0"/>
              </a:spcBef>
              <a:spcAft>
                <a:spcPts val="0"/>
              </a:spcAft>
              <a:buClrTx/>
              <a:buSzTx/>
              <a:buFontTx/>
              <a:buNone/>
              <a:tabLst/>
              <a:defRPr/>
            </a:pPr>
            <a:endParaRPr kumimoji="0" sz="2400" b="1" i="0" u="none" strike="noStrike" kern="0" cap="none" spc="0" normalizeH="0" baseline="0" noProof="0">
              <a:ln>
                <a:noFill/>
              </a:ln>
              <a:solidFill>
                <a:srgbClr val="FFFFFF"/>
              </a:solidFill>
              <a:effectLst/>
              <a:uLnTx/>
              <a:uFillTx/>
              <a:latin typeface="Fira Sans Extra Condensed"/>
              <a:ea typeface="Fira Sans Extra Condensed"/>
              <a:cs typeface="Fira Sans Extra Condensed"/>
              <a:sym typeface="Fira Sans Extra Condensed"/>
            </a:endParaRPr>
          </a:p>
        </p:txBody>
      </p:sp>
      <p:cxnSp>
        <p:nvCxnSpPr>
          <p:cNvPr id="8" name="Google Shape;2242;p41">
            <a:extLst>
              <a:ext uri="{FF2B5EF4-FFF2-40B4-BE49-F238E27FC236}">
                <a16:creationId xmlns:a16="http://schemas.microsoft.com/office/drawing/2014/main" id="{B0C1FE86-AE60-6DCF-72BF-1D1B25FC0764}"/>
              </a:ext>
            </a:extLst>
          </p:cNvPr>
          <p:cNvCxnSpPr>
            <a:cxnSpLocks/>
            <a:stCxn id="6" idx="6"/>
          </p:cNvCxnSpPr>
          <p:nvPr/>
        </p:nvCxnSpPr>
        <p:spPr>
          <a:xfrm flipV="1">
            <a:off x="2835611" y="1498141"/>
            <a:ext cx="1562968" cy="2575"/>
          </a:xfrm>
          <a:prstGeom prst="straightConnector1">
            <a:avLst/>
          </a:prstGeom>
          <a:noFill/>
          <a:ln w="9525" cap="flat" cmpd="sng">
            <a:solidFill>
              <a:srgbClr val="000000"/>
            </a:solidFill>
            <a:prstDash val="solid"/>
            <a:round/>
            <a:headEnd type="none" w="med" len="med"/>
            <a:tailEnd type="none" w="med" len="med"/>
          </a:ln>
        </p:spPr>
      </p:cxnSp>
      <p:cxnSp>
        <p:nvCxnSpPr>
          <p:cNvPr id="9" name="Google Shape;2243;p41">
            <a:extLst>
              <a:ext uri="{FF2B5EF4-FFF2-40B4-BE49-F238E27FC236}">
                <a16:creationId xmlns:a16="http://schemas.microsoft.com/office/drawing/2014/main" id="{EE9835C4-FECE-C26A-0A02-B2B50CAA5952}"/>
              </a:ext>
            </a:extLst>
          </p:cNvPr>
          <p:cNvCxnSpPr>
            <a:cxnSpLocks/>
            <a:endCxn id="7" idx="2"/>
          </p:cNvCxnSpPr>
          <p:nvPr/>
        </p:nvCxnSpPr>
        <p:spPr>
          <a:xfrm>
            <a:off x="7529218" y="1498141"/>
            <a:ext cx="1834200" cy="2575"/>
          </a:xfrm>
          <a:prstGeom prst="straightConnector1">
            <a:avLst/>
          </a:prstGeom>
          <a:noFill/>
          <a:ln w="9525" cap="flat" cmpd="sng">
            <a:solidFill>
              <a:srgbClr val="000000"/>
            </a:solidFill>
            <a:prstDash val="solid"/>
            <a:round/>
            <a:headEnd type="none" w="med" len="med"/>
            <a:tailEnd type="none" w="med" len="med"/>
          </a:ln>
        </p:spPr>
      </p:cxnSp>
      <p:cxnSp>
        <p:nvCxnSpPr>
          <p:cNvPr id="10" name="Google Shape;2244;p41">
            <a:extLst>
              <a:ext uri="{FF2B5EF4-FFF2-40B4-BE49-F238E27FC236}">
                <a16:creationId xmlns:a16="http://schemas.microsoft.com/office/drawing/2014/main" id="{544CC60F-177F-48D9-DE58-D884A9BE5976}"/>
              </a:ext>
            </a:extLst>
          </p:cNvPr>
          <p:cNvCxnSpPr>
            <a:cxnSpLocks/>
          </p:cNvCxnSpPr>
          <p:nvPr/>
        </p:nvCxnSpPr>
        <p:spPr>
          <a:xfrm>
            <a:off x="2417411" y="1744063"/>
            <a:ext cx="0" cy="745649"/>
          </a:xfrm>
          <a:prstGeom prst="straightConnector1">
            <a:avLst/>
          </a:prstGeom>
          <a:noFill/>
          <a:ln w="9525" cap="flat" cmpd="sng">
            <a:solidFill>
              <a:srgbClr val="000000"/>
            </a:solidFill>
            <a:prstDash val="solid"/>
            <a:round/>
            <a:headEnd type="none" w="med" len="med"/>
            <a:tailEnd type="none" w="med" len="med"/>
          </a:ln>
        </p:spPr>
      </p:cxnSp>
      <p:cxnSp>
        <p:nvCxnSpPr>
          <p:cNvPr id="11" name="Google Shape;2245;p41">
            <a:extLst>
              <a:ext uri="{FF2B5EF4-FFF2-40B4-BE49-F238E27FC236}">
                <a16:creationId xmlns:a16="http://schemas.microsoft.com/office/drawing/2014/main" id="{82BB83AB-CC4E-A2FF-7434-DEDED1FD4125}"/>
              </a:ext>
            </a:extLst>
          </p:cNvPr>
          <p:cNvCxnSpPr>
            <a:cxnSpLocks/>
            <a:stCxn id="7" idx="4"/>
          </p:cNvCxnSpPr>
          <p:nvPr/>
        </p:nvCxnSpPr>
        <p:spPr>
          <a:xfrm>
            <a:off x="9781618" y="1918915"/>
            <a:ext cx="0" cy="895200"/>
          </a:xfrm>
          <a:prstGeom prst="straightConnector1">
            <a:avLst/>
          </a:prstGeom>
          <a:noFill/>
          <a:ln w="9525" cap="flat" cmpd="sng">
            <a:solidFill>
              <a:srgbClr val="000000"/>
            </a:solidFill>
            <a:prstDash val="solid"/>
            <a:round/>
            <a:headEnd type="none" w="med" len="med"/>
            <a:tailEnd type="none" w="med" len="med"/>
          </a:ln>
        </p:spPr>
      </p:cxnSp>
      <p:grpSp>
        <p:nvGrpSpPr>
          <p:cNvPr id="12" name="Google Shape;2236;p41">
            <a:extLst>
              <a:ext uri="{FF2B5EF4-FFF2-40B4-BE49-F238E27FC236}">
                <a16:creationId xmlns:a16="http://schemas.microsoft.com/office/drawing/2014/main" id="{638B8270-57BA-CD21-8EE1-55447A5F4665}"/>
              </a:ext>
            </a:extLst>
          </p:cNvPr>
          <p:cNvGrpSpPr/>
          <p:nvPr/>
        </p:nvGrpSpPr>
        <p:grpSpPr>
          <a:xfrm>
            <a:off x="9582785" y="1206547"/>
            <a:ext cx="397836" cy="472692"/>
            <a:chOff x="-48233050" y="3569725"/>
            <a:chExt cx="252050" cy="299475"/>
          </a:xfrm>
        </p:grpSpPr>
        <p:sp>
          <p:nvSpPr>
            <p:cNvPr id="13" name="Google Shape;2237;p41">
              <a:extLst>
                <a:ext uri="{FF2B5EF4-FFF2-40B4-BE49-F238E27FC236}">
                  <a16:creationId xmlns:a16="http://schemas.microsoft.com/office/drawing/2014/main" id="{F1552727-5C56-5696-CF51-B0A505DBDB23}"/>
                </a:ext>
              </a:extLst>
            </p:cNvPr>
            <p:cNvSpPr/>
            <p:nvPr/>
          </p:nvSpPr>
          <p:spPr>
            <a:xfrm>
              <a:off x="-48233050" y="3569725"/>
              <a:ext cx="252050" cy="299475"/>
            </a:xfrm>
            <a:custGeom>
              <a:avLst/>
              <a:gdLst/>
              <a:ahLst/>
              <a:cxnLst/>
              <a:rect l="l" t="t" r="r" b="b"/>
              <a:pathLst>
                <a:path w="10082" h="11979" extrusionOk="0">
                  <a:moveTo>
                    <a:pt x="5230" y="1393"/>
                  </a:moveTo>
                  <a:cubicBezTo>
                    <a:pt x="5419" y="1393"/>
                    <a:pt x="5577" y="1551"/>
                    <a:pt x="5577" y="1740"/>
                  </a:cubicBezTo>
                  <a:lnTo>
                    <a:pt x="5577" y="1960"/>
                  </a:lnTo>
                  <a:cubicBezTo>
                    <a:pt x="5703" y="2023"/>
                    <a:pt x="5829" y="2086"/>
                    <a:pt x="5923" y="2181"/>
                  </a:cubicBezTo>
                  <a:lnTo>
                    <a:pt x="6144" y="2055"/>
                  </a:lnTo>
                  <a:cubicBezTo>
                    <a:pt x="6194" y="2025"/>
                    <a:pt x="6251" y="2011"/>
                    <a:pt x="6308" y="2011"/>
                  </a:cubicBezTo>
                  <a:cubicBezTo>
                    <a:pt x="6430" y="2011"/>
                    <a:pt x="6552" y="2074"/>
                    <a:pt x="6616" y="2181"/>
                  </a:cubicBezTo>
                  <a:lnTo>
                    <a:pt x="7309" y="3410"/>
                  </a:lnTo>
                  <a:cubicBezTo>
                    <a:pt x="7467" y="3725"/>
                    <a:pt x="7246" y="3819"/>
                    <a:pt x="6963" y="3977"/>
                  </a:cubicBezTo>
                  <a:lnTo>
                    <a:pt x="6963" y="4386"/>
                  </a:lnTo>
                  <a:cubicBezTo>
                    <a:pt x="7246" y="4544"/>
                    <a:pt x="7467" y="4670"/>
                    <a:pt x="7309" y="4985"/>
                  </a:cubicBezTo>
                  <a:lnTo>
                    <a:pt x="6616" y="6182"/>
                  </a:lnTo>
                  <a:cubicBezTo>
                    <a:pt x="6531" y="6289"/>
                    <a:pt x="6417" y="6366"/>
                    <a:pt x="6303" y="6366"/>
                  </a:cubicBezTo>
                  <a:cubicBezTo>
                    <a:pt x="6249" y="6366"/>
                    <a:pt x="6195" y="6349"/>
                    <a:pt x="6144" y="6308"/>
                  </a:cubicBezTo>
                  <a:lnTo>
                    <a:pt x="5923" y="6182"/>
                  </a:lnTo>
                  <a:cubicBezTo>
                    <a:pt x="5829" y="6277"/>
                    <a:pt x="5703" y="6340"/>
                    <a:pt x="5577" y="6403"/>
                  </a:cubicBezTo>
                  <a:lnTo>
                    <a:pt x="5577" y="6623"/>
                  </a:lnTo>
                  <a:cubicBezTo>
                    <a:pt x="5577" y="6812"/>
                    <a:pt x="5419" y="6970"/>
                    <a:pt x="5230" y="6970"/>
                  </a:cubicBezTo>
                  <a:lnTo>
                    <a:pt x="3812" y="6970"/>
                  </a:lnTo>
                  <a:cubicBezTo>
                    <a:pt x="3623" y="6970"/>
                    <a:pt x="3466" y="6812"/>
                    <a:pt x="3466" y="6623"/>
                  </a:cubicBezTo>
                  <a:lnTo>
                    <a:pt x="3466" y="6403"/>
                  </a:lnTo>
                  <a:cubicBezTo>
                    <a:pt x="3340" y="6340"/>
                    <a:pt x="3214" y="6277"/>
                    <a:pt x="3119" y="6182"/>
                  </a:cubicBezTo>
                  <a:lnTo>
                    <a:pt x="2899" y="6308"/>
                  </a:lnTo>
                  <a:cubicBezTo>
                    <a:pt x="2848" y="6338"/>
                    <a:pt x="2791" y="6352"/>
                    <a:pt x="2734" y="6352"/>
                  </a:cubicBezTo>
                  <a:cubicBezTo>
                    <a:pt x="2613" y="6352"/>
                    <a:pt x="2490" y="6289"/>
                    <a:pt x="2426" y="6182"/>
                  </a:cubicBezTo>
                  <a:lnTo>
                    <a:pt x="1733" y="4985"/>
                  </a:lnTo>
                  <a:cubicBezTo>
                    <a:pt x="1638" y="4827"/>
                    <a:pt x="1670" y="4575"/>
                    <a:pt x="1859" y="4512"/>
                  </a:cubicBezTo>
                  <a:lnTo>
                    <a:pt x="2048" y="4386"/>
                  </a:lnTo>
                  <a:lnTo>
                    <a:pt x="2048" y="3977"/>
                  </a:lnTo>
                  <a:lnTo>
                    <a:pt x="1859" y="3882"/>
                  </a:lnTo>
                  <a:cubicBezTo>
                    <a:pt x="1702" y="3788"/>
                    <a:pt x="1607" y="3536"/>
                    <a:pt x="1733" y="3410"/>
                  </a:cubicBezTo>
                  <a:lnTo>
                    <a:pt x="2426" y="2181"/>
                  </a:lnTo>
                  <a:cubicBezTo>
                    <a:pt x="2490" y="2074"/>
                    <a:pt x="2612" y="1997"/>
                    <a:pt x="2733" y="1997"/>
                  </a:cubicBezTo>
                  <a:cubicBezTo>
                    <a:pt x="2790" y="1997"/>
                    <a:pt x="2848" y="2014"/>
                    <a:pt x="2899" y="2055"/>
                  </a:cubicBezTo>
                  <a:lnTo>
                    <a:pt x="3119" y="2181"/>
                  </a:lnTo>
                  <a:cubicBezTo>
                    <a:pt x="3214" y="2086"/>
                    <a:pt x="3340" y="2023"/>
                    <a:pt x="3466" y="1960"/>
                  </a:cubicBezTo>
                  <a:lnTo>
                    <a:pt x="3466" y="1740"/>
                  </a:lnTo>
                  <a:cubicBezTo>
                    <a:pt x="3466" y="1551"/>
                    <a:pt x="3623" y="1393"/>
                    <a:pt x="3812" y="1393"/>
                  </a:cubicBezTo>
                  <a:close/>
                  <a:moveTo>
                    <a:pt x="4547" y="0"/>
                  </a:moveTo>
                  <a:cubicBezTo>
                    <a:pt x="3499" y="0"/>
                    <a:pt x="2484" y="337"/>
                    <a:pt x="1670" y="984"/>
                  </a:cubicBezTo>
                  <a:cubicBezTo>
                    <a:pt x="630" y="1866"/>
                    <a:pt x="0" y="3158"/>
                    <a:pt x="0" y="4544"/>
                  </a:cubicBezTo>
                  <a:cubicBezTo>
                    <a:pt x="0" y="5804"/>
                    <a:pt x="504" y="6970"/>
                    <a:pt x="1418" y="7852"/>
                  </a:cubicBezTo>
                  <a:lnTo>
                    <a:pt x="1418" y="11632"/>
                  </a:lnTo>
                  <a:cubicBezTo>
                    <a:pt x="1418" y="11821"/>
                    <a:pt x="1575" y="11979"/>
                    <a:pt x="1765" y="11979"/>
                  </a:cubicBezTo>
                  <a:lnTo>
                    <a:pt x="5986" y="11979"/>
                  </a:lnTo>
                  <a:cubicBezTo>
                    <a:pt x="6175" y="11979"/>
                    <a:pt x="6333" y="11821"/>
                    <a:pt x="6333" y="11632"/>
                  </a:cubicBezTo>
                  <a:lnTo>
                    <a:pt x="6333" y="10530"/>
                  </a:lnTo>
                  <a:lnTo>
                    <a:pt x="8097" y="10530"/>
                  </a:lnTo>
                  <a:cubicBezTo>
                    <a:pt x="8286" y="10530"/>
                    <a:pt x="8444" y="10372"/>
                    <a:pt x="8444" y="10183"/>
                  </a:cubicBezTo>
                  <a:lnTo>
                    <a:pt x="8444" y="8387"/>
                  </a:lnTo>
                  <a:lnTo>
                    <a:pt x="9042" y="8387"/>
                  </a:lnTo>
                  <a:cubicBezTo>
                    <a:pt x="9389" y="8387"/>
                    <a:pt x="9767" y="8198"/>
                    <a:pt x="9956" y="7883"/>
                  </a:cubicBezTo>
                  <a:cubicBezTo>
                    <a:pt x="10082" y="7568"/>
                    <a:pt x="10082" y="7190"/>
                    <a:pt x="9924" y="6875"/>
                  </a:cubicBezTo>
                  <a:lnTo>
                    <a:pt x="9042" y="5237"/>
                  </a:lnTo>
                  <a:cubicBezTo>
                    <a:pt x="9137" y="4701"/>
                    <a:pt x="9137" y="4134"/>
                    <a:pt x="9011" y="3599"/>
                  </a:cubicBezTo>
                  <a:cubicBezTo>
                    <a:pt x="8664" y="1866"/>
                    <a:pt x="7246" y="480"/>
                    <a:pt x="5545" y="102"/>
                  </a:cubicBezTo>
                  <a:cubicBezTo>
                    <a:pt x="5213" y="34"/>
                    <a:pt x="4878" y="0"/>
                    <a:pt x="454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等线" panose="020F0502020204030204"/>
                <a:cs typeface="Arial"/>
                <a:sym typeface="Arial"/>
              </a:endParaRPr>
            </a:p>
          </p:txBody>
        </p:sp>
        <p:sp>
          <p:nvSpPr>
            <p:cNvPr id="14" name="Google Shape;2238;p41">
              <a:extLst>
                <a:ext uri="{FF2B5EF4-FFF2-40B4-BE49-F238E27FC236}">
                  <a16:creationId xmlns:a16="http://schemas.microsoft.com/office/drawing/2014/main" id="{ADC28DFF-AA5D-150E-49C1-668872B2DDE5}"/>
                </a:ext>
              </a:extLst>
            </p:cNvPr>
            <p:cNvSpPr/>
            <p:nvPr/>
          </p:nvSpPr>
          <p:spPr>
            <a:xfrm>
              <a:off x="-48170050" y="3622650"/>
              <a:ext cx="100050" cy="103225"/>
            </a:xfrm>
            <a:custGeom>
              <a:avLst/>
              <a:gdLst/>
              <a:ahLst/>
              <a:cxnLst/>
              <a:rect l="l" t="t" r="r" b="b"/>
              <a:pathLst>
                <a:path w="4002" h="4129" extrusionOk="0">
                  <a:moveTo>
                    <a:pt x="1985" y="1009"/>
                  </a:moveTo>
                  <a:cubicBezTo>
                    <a:pt x="2584" y="1009"/>
                    <a:pt x="3057" y="1482"/>
                    <a:pt x="3057" y="2080"/>
                  </a:cubicBezTo>
                  <a:cubicBezTo>
                    <a:pt x="3057" y="2647"/>
                    <a:pt x="2584" y="3120"/>
                    <a:pt x="1985" y="3120"/>
                  </a:cubicBezTo>
                  <a:cubicBezTo>
                    <a:pt x="1418" y="3120"/>
                    <a:pt x="946" y="2647"/>
                    <a:pt x="946" y="2080"/>
                  </a:cubicBezTo>
                  <a:cubicBezTo>
                    <a:pt x="946" y="1482"/>
                    <a:pt x="1418" y="1009"/>
                    <a:pt x="1985" y="1009"/>
                  </a:cubicBezTo>
                  <a:close/>
                  <a:moveTo>
                    <a:pt x="1639" y="1"/>
                  </a:moveTo>
                  <a:lnTo>
                    <a:pt x="1639" y="127"/>
                  </a:lnTo>
                  <a:cubicBezTo>
                    <a:pt x="1639" y="284"/>
                    <a:pt x="1576" y="410"/>
                    <a:pt x="1418" y="442"/>
                  </a:cubicBezTo>
                  <a:cubicBezTo>
                    <a:pt x="1198" y="537"/>
                    <a:pt x="1009" y="631"/>
                    <a:pt x="851" y="757"/>
                  </a:cubicBezTo>
                  <a:cubicBezTo>
                    <a:pt x="770" y="818"/>
                    <a:pt x="689" y="853"/>
                    <a:pt x="607" y="853"/>
                  </a:cubicBezTo>
                  <a:cubicBezTo>
                    <a:pt x="562" y="853"/>
                    <a:pt x="518" y="842"/>
                    <a:pt x="473" y="820"/>
                  </a:cubicBezTo>
                  <a:lnTo>
                    <a:pt x="347" y="726"/>
                  </a:lnTo>
                  <a:lnTo>
                    <a:pt x="1" y="1324"/>
                  </a:lnTo>
                  <a:lnTo>
                    <a:pt x="127" y="1387"/>
                  </a:lnTo>
                  <a:cubicBezTo>
                    <a:pt x="221" y="1482"/>
                    <a:pt x="316" y="1639"/>
                    <a:pt x="253" y="1765"/>
                  </a:cubicBezTo>
                  <a:cubicBezTo>
                    <a:pt x="221" y="1986"/>
                    <a:pt x="221" y="2143"/>
                    <a:pt x="253" y="2395"/>
                  </a:cubicBezTo>
                  <a:cubicBezTo>
                    <a:pt x="316" y="2553"/>
                    <a:pt x="221" y="2647"/>
                    <a:pt x="127" y="2742"/>
                  </a:cubicBezTo>
                  <a:lnTo>
                    <a:pt x="1" y="2805"/>
                  </a:lnTo>
                  <a:lnTo>
                    <a:pt x="347" y="3403"/>
                  </a:lnTo>
                  <a:lnTo>
                    <a:pt x="473" y="3340"/>
                  </a:lnTo>
                  <a:cubicBezTo>
                    <a:pt x="532" y="3297"/>
                    <a:pt x="590" y="3273"/>
                    <a:pt x="649" y="3273"/>
                  </a:cubicBezTo>
                  <a:cubicBezTo>
                    <a:pt x="716" y="3273"/>
                    <a:pt x="784" y="3304"/>
                    <a:pt x="851" y="3372"/>
                  </a:cubicBezTo>
                  <a:cubicBezTo>
                    <a:pt x="1009" y="3529"/>
                    <a:pt x="1198" y="3592"/>
                    <a:pt x="1418" y="3687"/>
                  </a:cubicBezTo>
                  <a:cubicBezTo>
                    <a:pt x="1576" y="3718"/>
                    <a:pt x="1639" y="3876"/>
                    <a:pt x="1639" y="4002"/>
                  </a:cubicBezTo>
                  <a:lnTo>
                    <a:pt x="1639" y="4128"/>
                  </a:lnTo>
                  <a:lnTo>
                    <a:pt x="2364" y="4128"/>
                  </a:lnTo>
                  <a:lnTo>
                    <a:pt x="2364" y="4002"/>
                  </a:lnTo>
                  <a:cubicBezTo>
                    <a:pt x="2364" y="3845"/>
                    <a:pt x="2427" y="3718"/>
                    <a:pt x="2584" y="3687"/>
                  </a:cubicBezTo>
                  <a:cubicBezTo>
                    <a:pt x="2805" y="3592"/>
                    <a:pt x="2994" y="3498"/>
                    <a:pt x="3151" y="3372"/>
                  </a:cubicBezTo>
                  <a:cubicBezTo>
                    <a:pt x="3224" y="3317"/>
                    <a:pt x="3298" y="3283"/>
                    <a:pt x="3371" y="3283"/>
                  </a:cubicBezTo>
                  <a:cubicBezTo>
                    <a:pt x="3424" y="3283"/>
                    <a:pt x="3476" y="3301"/>
                    <a:pt x="3529" y="3340"/>
                  </a:cubicBezTo>
                  <a:lnTo>
                    <a:pt x="3655" y="3403"/>
                  </a:lnTo>
                  <a:lnTo>
                    <a:pt x="4002" y="2805"/>
                  </a:lnTo>
                  <a:lnTo>
                    <a:pt x="3876" y="2742"/>
                  </a:lnTo>
                  <a:cubicBezTo>
                    <a:pt x="3781" y="2647"/>
                    <a:pt x="3687" y="2490"/>
                    <a:pt x="3750" y="2395"/>
                  </a:cubicBezTo>
                  <a:cubicBezTo>
                    <a:pt x="3781" y="2143"/>
                    <a:pt x="3781" y="1986"/>
                    <a:pt x="3750" y="1765"/>
                  </a:cubicBezTo>
                  <a:cubicBezTo>
                    <a:pt x="3687" y="1608"/>
                    <a:pt x="3781" y="1482"/>
                    <a:pt x="3876" y="1387"/>
                  </a:cubicBezTo>
                  <a:lnTo>
                    <a:pt x="4002" y="1324"/>
                  </a:lnTo>
                  <a:lnTo>
                    <a:pt x="3655" y="726"/>
                  </a:lnTo>
                  <a:lnTo>
                    <a:pt x="3529" y="820"/>
                  </a:lnTo>
                  <a:cubicBezTo>
                    <a:pt x="3477" y="846"/>
                    <a:pt x="3425" y="861"/>
                    <a:pt x="3373" y="861"/>
                  </a:cubicBezTo>
                  <a:cubicBezTo>
                    <a:pt x="3299" y="861"/>
                    <a:pt x="3225" y="831"/>
                    <a:pt x="3151" y="757"/>
                  </a:cubicBezTo>
                  <a:cubicBezTo>
                    <a:pt x="2994" y="600"/>
                    <a:pt x="2805" y="537"/>
                    <a:pt x="2584" y="442"/>
                  </a:cubicBezTo>
                  <a:cubicBezTo>
                    <a:pt x="2427" y="410"/>
                    <a:pt x="2364" y="253"/>
                    <a:pt x="2364" y="127"/>
                  </a:cubicBezTo>
                  <a:lnTo>
                    <a:pt x="2364"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等线" panose="020F0502020204030204"/>
                <a:cs typeface="Arial"/>
                <a:sym typeface="Arial"/>
              </a:endParaRPr>
            </a:p>
          </p:txBody>
        </p:sp>
        <p:sp>
          <p:nvSpPr>
            <p:cNvPr id="15" name="Google Shape;2239;p41">
              <a:extLst>
                <a:ext uri="{FF2B5EF4-FFF2-40B4-BE49-F238E27FC236}">
                  <a16:creationId xmlns:a16="http://schemas.microsoft.com/office/drawing/2014/main" id="{73F2B02A-CC81-9BA6-7884-51B0D7077A7D}"/>
                </a:ext>
              </a:extLst>
            </p:cNvPr>
            <p:cNvSpPr/>
            <p:nvPr/>
          </p:nvSpPr>
          <p:spPr>
            <a:xfrm>
              <a:off x="-48129100" y="3665200"/>
              <a:ext cx="18150" cy="18125"/>
            </a:xfrm>
            <a:custGeom>
              <a:avLst/>
              <a:gdLst/>
              <a:ahLst/>
              <a:cxnLst/>
              <a:rect l="l" t="t" r="r" b="b"/>
              <a:pathLst>
                <a:path w="726" h="725" extrusionOk="0">
                  <a:moveTo>
                    <a:pt x="347" y="0"/>
                  </a:moveTo>
                  <a:cubicBezTo>
                    <a:pt x="158" y="0"/>
                    <a:pt x="1" y="158"/>
                    <a:pt x="1" y="378"/>
                  </a:cubicBezTo>
                  <a:cubicBezTo>
                    <a:pt x="1" y="567"/>
                    <a:pt x="158" y="725"/>
                    <a:pt x="347" y="725"/>
                  </a:cubicBezTo>
                  <a:cubicBezTo>
                    <a:pt x="568" y="725"/>
                    <a:pt x="726" y="567"/>
                    <a:pt x="726" y="378"/>
                  </a:cubicBezTo>
                  <a:cubicBezTo>
                    <a:pt x="726" y="158"/>
                    <a:pt x="568" y="0"/>
                    <a:pt x="34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等线" panose="020F0502020204030204"/>
                <a:cs typeface="Arial"/>
                <a:sym typeface="Arial"/>
              </a:endParaRPr>
            </a:p>
          </p:txBody>
        </p:sp>
      </p:grpSp>
      <p:grpSp>
        <p:nvGrpSpPr>
          <p:cNvPr id="16" name="Google Shape;2231;p41">
            <a:extLst>
              <a:ext uri="{FF2B5EF4-FFF2-40B4-BE49-F238E27FC236}">
                <a16:creationId xmlns:a16="http://schemas.microsoft.com/office/drawing/2014/main" id="{DF6F3E2B-F6DB-5812-EBDD-6240547D7FE1}"/>
              </a:ext>
            </a:extLst>
          </p:cNvPr>
          <p:cNvGrpSpPr/>
          <p:nvPr/>
        </p:nvGrpSpPr>
        <p:grpSpPr>
          <a:xfrm>
            <a:off x="2169541" y="1249558"/>
            <a:ext cx="495713" cy="494505"/>
            <a:chOff x="-41111350" y="3239100"/>
            <a:chExt cx="318200" cy="317425"/>
          </a:xfrm>
        </p:grpSpPr>
        <p:sp>
          <p:nvSpPr>
            <p:cNvPr id="17" name="Google Shape;2232;p41">
              <a:extLst>
                <a:ext uri="{FF2B5EF4-FFF2-40B4-BE49-F238E27FC236}">
                  <a16:creationId xmlns:a16="http://schemas.microsoft.com/office/drawing/2014/main" id="{4CF7A9A8-7B17-E4A8-A31D-BB52BDDB7F56}"/>
                </a:ext>
              </a:extLst>
            </p:cNvPr>
            <p:cNvSpPr/>
            <p:nvPr/>
          </p:nvSpPr>
          <p:spPr>
            <a:xfrm>
              <a:off x="-41111350" y="3239100"/>
              <a:ext cx="145725" cy="144925"/>
            </a:xfrm>
            <a:custGeom>
              <a:avLst/>
              <a:gdLst/>
              <a:ahLst/>
              <a:cxnLst/>
              <a:rect l="l" t="t" r="r" b="b"/>
              <a:pathLst>
                <a:path w="5829" h="5797" extrusionOk="0">
                  <a:moveTo>
                    <a:pt x="2930" y="1670"/>
                  </a:moveTo>
                  <a:cubicBezTo>
                    <a:pt x="3119" y="1670"/>
                    <a:pt x="3308" y="1859"/>
                    <a:pt x="3308" y="2048"/>
                  </a:cubicBezTo>
                  <a:lnTo>
                    <a:pt x="3308" y="2489"/>
                  </a:lnTo>
                  <a:lnTo>
                    <a:pt x="3749" y="2489"/>
                  </a:lnTo>
                  <a:cubicBezTo>
                    <a:pt x="4001" y="2489"/>
                    <a:pt x="4159" y="2678"/>
                    <a:pt x="4159" y="2930"/>
                  </a:cubicBezTo>
                  <a:cubicBezTo>
                    <a:pt x="4159" y="3151"/>
                    <a:pt x="3938" y="3340"/>
                    <a:pt x="3749" y="3340"/>
                  </a:cubicBezTo>
                  <a:lnTo>
                    <a:pt x="3308" y="3340"/>
                  </a:lnTo>
                  <a:lnTo>
                    <a:pt x="3308" y="3781"/>
                  </a:lnTo>
                  <a:cubicBezTo>
                    <a:pt x="3308" y="4001"/>
                    <a:pt x="3119" y="4159"/>
                    <a:pt x="2930" y="4159"/>
                  </a:cubicBezTo>
                  <a:cubicBezTo>
                    <a:pt x="2710" y="4159"/>
                    <a:pt x="2520" y="3970"/>
                    <a:pt x="2520" y="3781"/>
                  </a:cubicBezTo>
                  <a:lnTo>
                    <a:pt x="2520" y="3340"/>
                  </a:lnTo>
                  <a:lnTo>
                    <a:pt x="2079" y="3340"/>
                  </a:lnTo>
                  <a:cubicBezTo>
                    <a:pt x="1859" y="3340"/>
                    <a:pt x="1701" y="3151"/>
                    <a:pt x="1701" y="2930"/>
                  </a:cubicBezTo>
                  <a:cubicBezTo>
                    <a:pt x="1701" y="2678"/>
                    <a:pt x="1859" y="2489"/>
                    <a:pt x="2079" y="2489"/>
                  </a:cubicBezTo>
                  <a:lnTo>
                    <a:pt x="2520" y="2489"/>
                  </a:lnTo>
                  <a:lnTo>
                    <a:pt x="2520" y="2048"/>
                  </a:lnTo>
                  <a:cubicBezTo>
                    <a:pt x="2520" y="1827"/>
                    <a:pt x="2710" y="1670"/>
                    <a:pt x="2930" y="1670"/>
                  </a:cubicBezTo>
                  <a:close/>
                  <a:moveTo>
                    <a:pt x="441" y="0"/>
                  </a:moveTo>
                  <a:cubicBezTo>
                    <a:pt x="189" y="0"/>
                    <a:pt x="0" y="189"/>
                    <a:pt x="0" y="441"/>
                  </a:cubicBezTo>
                  <a:lnTo>
                    <a:pt x="0" y="5387"/>
                  </a:lnTo>
                  <a:cubicBezTo>
                    <a:pt x="32" y="5639"/>
                    <a:pt x="221" y="5797"/>
                    <a:pt x="441" y="5797"/>
                  </a:cubicBezTo>
                  <a:lnTo>
                    <a:pt x="5387" y="5797"/>
                  </a:lnTo>
                  <a:cubicBezTo>
                    <a:pt x="5639" y="5797"/>
                    <a:pt x="5829" y="5608"/>
                    <a:pt x="5829" y="5387"/>
                  </a:cubicBezTo>
                  <a:lnTo>
                    <a:pt x="5829" y="441"/>
                  </a:lnTo>
                  <a:cubicBezTo>
                    <a:pt x="5829" y="189"/>
                    <a:pt x="5639" y="0"/>
                    <a:pt x="538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等线" panose="020F0502020204030204"/>
                <a:cs typeface="Arial"/>
                <a:sym typeface="Arial"/>
              </a:endParaRPr>
            </a:p>
          </p:txBody>
        </p:sp>
        <p:sp>
          <p:nvSpPr>
            <p:cNvPr id="18" name="Google Shape;2233;p41">
              <a:extLst>
                <a:ext uri="{FF2B5EF4-FFF2-40B4-BE49-F238E27FC236}">
                  <a16:creationId xmlns:a16="http://schemas.microsoft.com/office/drawing/2014/main" id="{882274FB-25F6-58C2-62CD-F99F27D04260}"/>
                </a:ext>
              </a:extLst>
            </p:cNvPr>
            <p:cNvSpPr/>
            <p:nvPr/>
          </p:nvSpPr>
          <p:spPr>
            <a:xfrm>
              <a:off x="-41110575" y="3412375"/>
              <a:ext cx="146525" cy="144150"/>
            </a:xfrm>
            <a:custGeom>
              <a:avLst/>
              <a:gdLst/>
              <a:ahLst/>
              <a:cxnLst/>
              <a:rect l="l" t="t" r="r" b="b"/>
              <a:pathLst>
                <a:path w="5861" h="5766" extrusionOk="0">
                  <a:moveTo>
                    <a:pt x="3450" y="1859"/>
                  </a:moveTo>
                  <a:cubicBezTo>
                    <a:pt x="3561" y="1859"/>
                    <a:pt x="3671" y="1890"/>
                    <a:pt x="3750" y="1953"/>
                  </a:cubicBezTo>
                  <a:cubicBezTo>
                    <a:pt x="3907" y="2111"/>
                    <a:pt x="3907" y="2395"/>
                    <a:pt x="3750" y="2552"/>
                  </a:cubicBezTo>
                  <a:lnTo>
                    <a:pt x="3466" y="2836"/>
                  </a:lnTo>
                  <a:lnTo>
                    <a:pt x="3750" y="3119"/>
                  </a:lnTo>
                  <a:cubicBezTo>
                    <a:pt x="3907" y="3277"/>
                    <a:pt x="3907" y="3529"/>
                    <a:pt x="3750" y="3686"/>
                  </a:cubicBezTo>
                  <a:cubicBezTo>
                    <a:pt x="3671" y="3765"/>
                    <a:pt x="3561" y="3804"/>
                    <a:pt x="3450" y="3804"/>
                  </a:cubicBezTo>
                  <a:cubicBezTo>
                    <a:pt x="3340" y="3804"/>
                    <a:pt x="3230" y="3765"/>
                    <a:pt x="3151" y="3686"/>
                  </a:cubicBezTo>
                  <a:lnTo>
                    <a:pt x="2899" y="3434"/>
                  </a:lnTo>
                  <a:lnTo>
                    <a:pt x="2616" y="3686"/>
                  </a:lnTo>
                  <a:cubicBezTo>
                    <a:pt x="2537" y="3765"/>
                    <a:pt x="2426" y="3804"/>
                    <a:pt x="2316" y="3804"/>
                  </a:cubicBezTo>
                  <a:cubicBezTo>
                    <a:pt x="2206" y="3804"/>
                    <a:pt x="2096" y="3765"/>
                    <a:pt x="2017" y="3686"/>
                  </a:cubicBezTo>
                  <a:cubicBezTo>
                    <a:pt x="1859" y="3529"/>
                    <a:pt x="1859" y="3277"/>
                    <a:pt x="2017" y="3119"/>
                  </a:cubicBezTo>
                  <a:lnTo>
                    <a:pt x="2300" y="2836"/>
                  </a:lnTo>
                  <a:lnTo>
                    <a:pt x="2017" y="2552"/>
                  </a:lnTo>
                  <a:cubicBezTo>
                    <a:pt x="1859" y="2395"/>
                    <a:pt x="1859" y="2111"/>
                    <a:pt x="2017" y="1953"/>
                  </a:cubicBezTo>
                  <a:cubicBezTo>
                    <a:pt x="2096" y="1890"/>
                    <a:pt x="2206" y="1859"/>
                    <a:pt x="2316" y="1859"/>
                  </a:cubicBezTo>
                  <a:cubicBezTo>
                    <a:pt x="2426" y="1859"/>
                    <a:pt x="2537" y="1890"/>
                    <a:pt x="2616" y="1953"/>
                  </a:cubicBezTo>
                  <a:lnTo>
                    <a:pt x="2899" y="2237"/>
                  </a:lnTo>
                  <a:lnTo>
                    <a:pt x="3151" y="1953"/>
                  </a:lnTo>
                  <a:cubicBezTo>
                    <a:pt x="3230" y="1890"/>
                    <a:pt x="3340" y="1859"/>
                    <a:pt x="3450" y="1859"/>
                  </a:cubicBezTo>
                  <a:close/>
                  <a:moveTo>
                    <a:pt x="442" y="0"/>
                  </a:moveTo>
                  <a:cubicBezTo>
                    <a:pt x="221" y="0"/>
                    <a:pt x="1" y="189"/>
                    <a:pt x="1" y="378"/>
                  </a:cubicBezTo>
                  <a:lnTo>
                    <a:pt x="1" y="5356"/>
                  </a:lnTo>
                  <a:cubicBezTo>
                    <a:pt x="1" y="5608"/>
                    <a:pt x="221" y="5766"/>
                    <a:pt x="442" y="5766"/>
                  </a:cubicBezTo>
                  <a:lnTo>
                    <a:pt x="5419" y="5766"/>
                  </a:lnTo>
                  <a:cubicBezTo>
                    <a:pt x="5640" y="5766"/>
                    <a:pt x="5861" y="5545"/>
                    <a:pt x="5861" y="5356"/>
                  </a:cubicBezTo>
                  <a:lnTo>
                    <a:pt x="5861" y="378"/>
                  </a:lnTo>
                  <a:cubicBezTo>
                    <a:pt x="5861" y="158"/>
                    <a:pt x="5640" y="0"/>
                    <a:pt x="541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等线" panose="020F0502020204030204"/>
                <a:cs typeface="Arial"/>
                <a:sym typeface="Arial"/>
              </a:endParaRPr>
            </a:p>
          </p:txBody>
        </p:sp>
        <p:sp>
          <p:nvSpPr>
            <p:cNvPr id="19" name="Google Shape;2234;p41">
              <a:extLst>
                <a:ext uri="{FF2B5EF4-FFF2-40B4-BE49-F238E27FC236}">
                  <a16:creationId xmlns:a16="http://schemas.microsoft.com/office/drawing/2014/main" id="{462E9889-131D-096D-C9DB-EC585EA1B3E8}"/>
                </a:ext>
              </a:extLst>
            </p:cNvPr>
            <p:cNvSpPr/>
            <p:nvPr/>
          </p:nvSpPr>
          <p:spPr>
            <a:xfrm>
              <a:off x="-40938875" y="3239100"/>
              <a:ext cx="145725" cy="144925"/>
            </a:xfrm>
            <a:custGeom>
              <a:avLst/>
              <a:gdLst/>
              <a:ahLst/>
              <a:cxnLst/>
              <a:rect l="l" t="t" r="r" b="b"/>
              <a:pathLst>
                <a:path w="5829" h="5797" extrusionOk="0">
                  <a:moveTo>
                    <a:pt x="3750" y="2457"/>
                  </a:moveTo>
                  <a:cubicBezTo>
                    <a:pt x="3970" y="2457"/>
                    <a:pt x="4128" y="2646"/>
                    <a:pt x="4128" y="2867"/>
                  </a:cubicBezTo>
                  <a:cubicBezTo>
                    <a:pt x="4159" y="3151"/>
                    <a:pt x="3970" y="3308"/>
                    <a:pt x="3750" y="3308"/>
                  </a:cubicBezTo>
                  <a:lnTo>
                    <a:pt x="2080" y="3308"/>
                  </a:lnTo>
                  <a:cubicBezTo>
                    <a:pt x="1859" y="3308"/>
                    <a:pt x="1702" y="3119"/>
                    <a:pt x="1702" y="2867"/>
                  </a:cubicBezTo>
                  <a:cubicBezTo>
                    <a:pt x="1702" y="2646"/>
                    <a:pt x="1891" y="2457"/>
                    <a:pt x="2080" y="2457"/>
                  </a:cubicBezTo>
                  <a:close/>
                  <a:moveTo>
                    <a:pt x="442" y="0"/>
                  </a:moveTo>
                  <a:cubicBezTo>
                    <a:pt x="190" y="0"/>
                    <a:pt x="1" y="189"/>
                    <a:pt x="1" y="441"/>
                  </a:cubicBezTo>
                  <a:lnTo>
                    <a:pt x="1" y="5387"/>
                  </a:lnTo>
                  <a:cubicBezTo>
                    <a:pt x="1" y="5639"/>
                    <a:pt x="190" y="5797"/>
                    <a:pt x="442" y="5797"/>
                  </a:cubicBezTo>
                  <a:lnTo>
                    <a:pt x="5388" y="5797"/>
                  </a:lnTo>
                  <a:cubicBezTo>
                    <a:pt x="5640" y="5797"/>
                    <a:pt x="5829" y="5608"/>
                    <a:pt x="5829" y="5387"/>
                  </a:cubicBezTo>
                  <a:lnTo>
                    <a:pt x="5829" y="441"/>
                  </a:lnTo>
                  <a:cubicBezTo>
                    <a:pt x="5829" y="189"/>
                    <a:pt x="5640" y="0"/>
                    <a:pt x="5388"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等线" panose="020F0502020204030204"/>
                <a:cs typeface="Arial"/>
                <a:sym typeface="Arial"/>
              </a:endParaRPr>
            </a:p>
          </p:txBody>
        </p:sp>
        <p:sp>
          <p:nvSpPr>
            <p:cNvPr id="20" name="Google Shape;2235;p41">
              <a:extLst>
                <a:ext uri="{FF2B5EF4-FFF2-40B4-BE49-F238E27FC236}">
                  <a16:creationId xmlns:a16="http://schemas.microsoft.com/office/drawing/2014/main" id="{2331AE3B-9954-2BD8-2819-E99E44C025D4}"/>
                </a:ext>
              </a:extLst>
            </p:cNvPr>
            <p:cNvSpPr/>
            <p:nvPr/>
          </p:nvSpPr>
          <p:spPr>
            <a:xfrm>
              <a:off x="-40938875" y="3411575"/>
              <a:ext cx="145725" cy="144950"/>
            </a:xfrm>
            <a:custGeom>
              <a:avLst/>
              <a:gdLst/>
              <a:ahLst/>
              <a:cxnLst/>
              <a:rect l="l" t="t" r="r" b="b"/>
              <a:pathLst>
                <a:path w="5829" h="5798" extrusionOk="0">
                  <a:moveTo>
                    <a:pt x="3750" y="1639"/>
                  </a:moveTo>
                  <a:cubicBezTo>
                    <a:pt x="3970" y="1639"/>
                    <a:pt x="4128" y="1859"/>
                    <a:pt x="4128" y="2080"/>
                  </a:cubicBezTo>
                  <a:cubicBezTo>
                    <a:pt x="4159" y="2332"/>
                    <a:pt x="3970" y="2490"/>
                    <a:pt x="3750" y="2490"/>
                  </a:cubicBezTo>
                  <a:lnTo>
                    <a:pt x="2080" y="2490"/>
                  </a:lnTo>
                  <a:cubicBezTo>
                    <a:pt x="1859" y="2490"/>
                    <a:pt x="1702" y="2269"/>
                    <a:pt x="1702" y="2080"/>
                  </a:cubicBezTo>
                  <a:cubicBezTo>
                    <a:pt x="1702" y="1859"/>
                    <a:pt x="1891" y="1639"/>
                    <a:pt x="2080" y="1639"/>
                  </a:cubicBezTo>
                  <a:close/>
                  <a:moveTo>
                    <a:pt x="3750" y="3309"/>
                  </a:moveTo>
                  <a:cubicBezTo>
                    <a:pt x="3970" y="3309"/>
                    <a:pt x="4128" y="3498"/>
                    <a:pt x="4128" y="3687"/>
                  </a:cubicBezTo>
                  <a:cubicBezTo>
                    <a:pt x="4159" y="3970"/>
                    <a:pt x="3970" y="4128"/>
                    <a:pt x="3750" y="4128"/>
                  </a:cubicBezTo>
                  <a:lnTo>
                    <a:pt x="2080" y="4128"/>
                  </a:lnTo>
                  <a:cubicBezTo>
                    <a:pt x="1859" y="4128"/>
                    <a:pt x="1702" y="3939"/>
                    <a:pt x="1702" y="3687"/>
                  </a:cubicBezTo>
                  <a:cubicBezTo>
                    <a:pt x="1702" y="3466"/>
                    <a:pt x="1891" y="3309"/>
                    <a:pt x="2080" y="3309"/>
                  </a:cubicBezTo>
                  <a:close/>
                  <a:moveTo>
                    <a:pt x="442" y="1"/>
                  </a:moveTo>
                  <a:cubicBezTo>
                    <a:pt x="190" y="1"/>
                    <a:pt x="1" y="190"/>
                    <a:pt x="1" y="379"/>
                  </a:cubicBezTo>
                  <a:lnTo>
                    <a:pt x="1" y="5388"/>
                  </a:lnTo>
                  <a:cubicBezTo>
                    <a:pt x="1" y="5640"/>
                    <a:pt x="190" y="5798"/>
                    <a:pt x="442" y="5798"/>
                  </a:cubicBezTo>
                  <a:lnTo>
                    <a:pt x="5388" y="5798"/>
                  </a:lnTo>
                  <a:cubicBezTo>
                    <a:pt x="5640" y="5798"/>
                    <a:pt x="5829" y="5577"/>
                    <a:pt x="5829" y="5388"/>
                  </a:cubicBezTo>
                  <a:lnTo>
                    <a:pt x="5829" y="410"/>
                  </a:lnTo>
                  <a:cubicBezTo>
                    <a:pt x="5829" y="190"/>
                    <a:pt x="5640" y="1"/>
                    <a:pt x="538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等线" panose="020F0502020204030204"/>
                <a:cs typeface="Arial"/>
                <a:sym typeface="Arial"/>
              </a:endParaRPr>
            </a:p>
          </p:txBody>
        </p:sp>
      </p:grpSp>
      <p:sp>
        <p:nvSpPr>
          <p:cNvPr id="21" name="Google Shape;2224;p41">
            <a:extLst>
              <a:ext uri="{FF2B5EF4-FFF2-40B4-BE49-F238E27FC236}">
                <a16:creationId xmlns:a16="http://schemas.microsoft.com/office/drawing/2014/main" id="{CD81318A-E88F-AFCD-C57C-E6E4FD52FEA9}"/>
              </a:ext>
            </a:extLst>
          </p:cNvPr>
          <p:cNvSpPr/>
          <p:nvPr/>
        </p:nvSpPr>
        <p:spPr>
          <a:xfrm>
            <a:off x="4034894" y="1082515"/>
            <a:ext cx="4122212" cy="831251"/>
          </a:xfrm>
          <a:prstGeom prst="roundRect">
            <a:avLst>
              <a:gd name="adj" fmla="val 16667"/>
            </a:avLst>
          </a:prstGeom>
          <a:solidFill>
            <a:srgbClr val="5492C4"/>
          </a:solidFill>
          <a:ln>
            <a:noFill/>
          </a:ln>
        </p:spPr>
        <p:txBody>
          <a:bodyPr spcFirstLastPara="1" wrap="square" lIns="121900" tIns="121900" rIns="121900" bIns="121900" anchor="ctr" anchorCtr="0">
            <a:noAutofit/>
          </a:bodyPr>
          <a:lstStyle/>
          <a:p>
            <a:pPr marL="0" marR="0" lvl="0" indent="0" algn="ctr" defTabSz="1219110" rtl="0" eaLnBrk="1" fontAlgn="auto" latinLnBrk="0" hangingPunct="1">
              <a:lnSpc>
                <a:spcPct val="100000"/>
              </a:lnSpc>
              <a:spcBef>
                <a:spcPts val="0"/>
              </a:spcBef>
              <a:spcAft>
                <a:spcPts val="1333"/>
              </a:spcAft>
              <a:buClr>
                <a:srgbClr val="000000"/>
              </a:buClr>
              <a:buSzTx/>
              <a:buFontTx/>
              <a:buNone/>
              <a:tabLst/>
              <a:defRPr/>
            </a:pPr>
            <a:r>
              <a:rPr kumimoji="0" lang="en-US" sz="3600" b="1" i="0" u="none" strike="noStrike" kern="0" cap="none" spc="0" normalizeH="0" baseline="0" noProof="0" dirty="0" err="1">
                <a:ln>
                  <a:noFill/>
                </a:ln>
                <a:solidFill>
                  <a:srgbClr val="FDFCF5"/>
                </a:solidFill>
                <a:effectLst/>
                <a:uLnTx/>
                <a:uFillTx/>
                <a:latin typeface="Times New Roman" panose="02020603050405020304" pitchFamily="18" charset="0"/>
                <a:cs typeface="Arial"/>
                <a:sym typeface="Arial"/>
              </a:rPr>
              <a:t>Nhiệm</a:t>
            </a:r>
            <a:r>
              <a:rPr kumimoji="0" lang="en-US" sz="3600" b="1" i="0" u="none" strike="noStrike" kern="0" cap="none" spc="0" normalizeH="0" baseline="0" noProof="0" dirty="0">
                <a:ln>
                  <a:noFill/>
                </a:ln>
                <a:solidFill>
                  <a:srgbClr val="FDFCF5"/>
                </a:solidFill>
                <a:effectLst/>
                <a:uLnTx/>
                <a:uFillTx/>
                <a:latin typeface="Times New Roman" panose="02020603050405020304" pitchFamily="18" charset="0"/>
                <a:cs typeface="Arial"/>
                <a:sym typeface="Arial"/>
              </a:rPr>
              <a:t> </a:t>
            </a:r>
            <a:r>
              <a:rPr kumimoji="0" lang="en-US" sz="3600" b="1" i="0" u="none" strike="noStrike" kern="0" cap="none" spc="0" normalizeH="0" baseline="0" noProof="0" dirty="0" err="1">
                <a:ln>
                  <a:noFill/>
                </a:ln>
                <a:solidFill>
                  <a:srgbClr val="FDFCF5"/>
                </a:solidFill>
                <a:effectLst/>
                <a:uLnTx/>
                <a:uFillTx/>
                <a:latin typeface="Times New Roman" panose="02020603050405020304" pitchFamily="18" charset="0"/>
                <a:cs typeface="Arial"/>
                <a:sym typeface="Arial"/>
              </a:rPr>
              <a:t>vụ</a:t>
            </a:r>
            <a:endParaRPr kumimoji="0" lang="en-US" sz="9600" b="1" i="1" u="none" strike="noStrike" kern="0" cap="none" spc="0" normalizeH="0" baseline="0" noProof="0" dirty="0">
              <a:ln>
                <a:noFill/>
              </a:ln>
              <a:solidFill>
                <a:srgbClr val="FDFCF5"/>
              </a:solidFill>
              <a:effectLst/>
              <a:uLnTx/>
              <a:uFillTx/>
              <a:latin typeface="Arial"/>
              <a:ea typeface="Calibri" panose="020F0502020204030204" pitchFamily="34" charset="0"/>
              <a:cs typeface="Times New Roman" panose="02020603050405020304" pitchFamily="18" charset="0"/>
              <a:sym typeface="Arial"/>
            </a:endParaRPr>
          </a:p>
        </p:txBody>
      </p:sp>
      <p:sp>
        <p:nvSpPr>
          <p:cNvPr id="22" name="Google Shape;2230;p41">
            <a:extLst>
              <a:ext uri="{FF2B5EF4-FFF2-40B4-BE49-F238E27FC236}">
                <a16:creationId xmlns:a16="http://schemas.microsoft.com/office/drawing/2014/main" id="{F68299D3-DF57-A421-B180-4B433E543C8F}"/>
              </a:ext>
            </a:extLst>
          </p:cNvPr>
          <p:cNvSpPr txBox="1"/>
          <p:nvPr/>
        </p:nvSpPr>
        <p:spPr>
          <a:xfrm>
            <a:off x="7682797" y="3932989"/>
            <a:ext cx="4318238" cy="836400"/>
          </a:xfrm>
          <a:prstGeom prst="rect">
            <a:avLst/>
          </a:prstGeom>
          <a:no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prstClr val="black"/>
                </a:solidFill>
                <a:effectLst/>
                <a:highlight>
                  <a:srgbClr val="E7B1C1"/>
                </a:highlight>
                <a:uLnTx/>
                <a:uFillTx/>
                <a:latin typeface="Times New Roman" panose="02020603050405020304" pitchFamily="18" charset="0"/>
                <a:cs typeface="Times New Roman" panose="02020603050405020304" pitchFamily="18" charset="0"/>
              </a:rPr>
              <a:t>02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Đóng vai Lục Vân Tiên, Kiều Nguyệt Nga, tái hiện cuộc đối thoại giữa hai nhân vật sau khi bọn cướp đã bị trừng trị.</a:t>
            </a:r>
            <a:endParaRPr kumimoji="0" lang="en-SG"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23" name="Picture 22" descr="A person in a red hat and brown coat holding a stick&#10;&#10;Description automatically generated">
            <a:extLst>
              <a:ext uri="{FF2B5EF4-FFF2-40B4-BE49-F238E27FC236}">
                <a16:creationId xmlns:a16="http://schemas.microsoft.com/office/drawing/2014/main" id="{E69D7EBE-5AEB-7E0D-3BC7-4CA7C4D877B1}"/>
              </a:ext>
            </a:extLst>
          </p:cNvPr>
          <p:cNvPicPr>
            <a:picLocks noChangeAspect="1"/>
          </p:cNvPicPr>
          <p:nvPr/>
        </p:nvPicPr>
        <p:blipFill rotWithShape="1">
          <a:blip r:embed="rId4"/>
          <a:srcRect l="45894" b="9131"/>
          <a:stretch/>
        </p:blipFill>
        <p:spPr>
          <a:xfrm>
            <a:off x="3817945" y="1878016"/>
            <a:ext cx="4318237" cy="5136564"/>
          </a:xfrm>
          <a:prstGeom prst="rect">
            <a:avLst/>
          </a:prstGeom>
        </p:spPr>
      </p:pic>
    </p:spTree>
    <p:extLst>
      <p:ext uri="{BB962C8B-B14F-4D97-AF65-F5344CB8AC3E}">
        <p14:creationId xmlns:p14="http://schemas.microsoft.com/office/powerpoint/2010/main" val="3819199373"/>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par>
                                <p:cTn id="18" presetID="16" presetClass="entr" presetSubtype="21"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par>
                                <p:cTn id="21" presetID="16" presetClass="entr" presetSubtype="21"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barn(inVertical)">
                                      <p:cBhvr>
                                        <p:cTn id="23" dur="500"/>
                                        <p:tgtEl>
                                          <p:spTgt spid="16"/>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barn(inVertical)">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down)">
                                      <p:cBhvr>
                                        <p:cTn id="31" dur="500"/>
                                        <p:tgtEl>
                                          <p:spTgt spid="12"/>
                                        </p:tgtEl>
                                      </p:cBhvr>
                                    </p:animEffect>
                                  </p:childTnLst>
                                </p:cTn>
                              </p:par>
                              <p:par>
                                <p:cTn id="32" presetID="22" presetClass="entr" presetSubtype="4"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down)">
                                      <p:cBhvr>
                                        <p:cTn id="34" dur="500"/>
                                        <p:tgtEl>
                                          <p:spTgt spid="11"/>
                                        </p:tgtEl>
                                      </p:cBhvr>
                                    </p:animEffect>
                                  </p:childTnLst>
                                </p:cTn>
                              </p:par>
                              <p:par>
                                <p:cTn id="35" presetID="22" presetClass="entr" presetSubtype="4" fill="hold"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down)">
                                      <p:cBhvr>
                                        <p:cTn id="37" dur="500"/>
                                        <p:tgtEl>
                                          <p:spTgt spid="9"/>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wipe(down)">
                                      <p:cBhvr>
                                        <p:cTn id="40" dur="500"/>
                                        <p:tgtEl>
                                          <p:spTgt spid="7"/>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wipe(down)">
                                      <p:cBhvr>
                                        <p:cTn id="4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P spid="21" grpId="0" animBg="1"/>
      <p:bldP spid="2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AA1E665-A393-B06B-7040-DF180097EFA6}"/>
              </a:ext>
            </a:extLst>
          </p:cNvPr>
          <p:cNvPicPr>
            <a:picLocks noChangeAspect="1"/>
          </p:cNvPicPr>
          <p:nvPr/>
        </p:nvPicPr>
        <p:blipFill>
          <a:blip r:embed="rId3"/>
          <a:stretch>
            <a:fillRect/>
          </a:stretch>
        </p:blipFill>
        <p:spPr>
          <a:xfrm>
            <a:off x="0" y="0"/>
            <a:ext cx="12192000" cy="6857999"/>
          </a:xfrm>
          <a:prstGeom prst="rect">
            <a:avLst/>
          </a:prstGeom>
        </p:spPr>
      </p:pic>
      <p:pic>
        <p:nvPicPr>
          <p:cNvPr id="12" name="图片 18">
            <a:extLst>
              <a:ext uri="{FF2B5EF4-FFF2-40B4-BE49-F238E27FC236}">
                <a16:creationId xmlns:a16="http://schemas.microsoft.com/office/drawing/2014/main" id="{AA206224-0978-CE70-C227-1C6A2543586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339" t="48628" r="73602"/>
          <a:stretch/>
        </p:blipFill>
        <p:spPr>
          <a:xfrm>
            <a:off x="0" y="4126381"/>
            <a:ext cx="2727860" cy="2737067"/>
          </a:xfrm>
          <a:prstGeom prst="rect">
            <a:avLst/>
          </a:prstGeom>
        </p:spPr>
      </p:pic>
      <p:pic>
        <p:nvPicPr>
          <p:cNvPr id="102" name="图片 101"/>
          <p:cNvPicPr>
            <a:picLocks noChangeAspect="1"/>
          </p:cNvPicPr>
          <p:nvPr/>
        </p:nvPicPr>
        <p:blipFill rotWithShape="1">
          <a:blip r:embed="rId5">
            <a:extLst>
              <a:ext uri="{28A0092B-C50C-407E-A947-70E740481C1C}">
                <a14:useLocalDpi xmlns:a14="http://schemas.microsoft.com/office/drawing/2010/main" val="0"/>
              </a:ext>
            </a:extLst>
          </a:blip>
          <a:srcRect l="12757" r="50000" b="40242"/>
          <a:stretch>
            <a:fillRect/>
          </a:stretch>
        </p:blipFill>
        <p:spPr>
          <a:xfrm>
            <a:off x="3405069" y="5415483"/>
            <a:ext cx="1106926" cy="888060"/>
          </a:xfrm>
          <a:prstGeom prst="rect">
            <a:avLst/>
          </a:prstGeom>
        </p:spPr>
      </p:pic>
      <p:pic>
        <p:nvPicPr>
          <p:cNvPr id="103" name="图片 102"/>
          <p:cNvPicPr>
            <a:picLocks noChangeAspect="1"/>
          </p:cNvPicPr>
          <p:nvPr/>
        </p:nvPicPr>
        <p:blipFill rotWithShape="1">
          <a:blip r:embed="rId5">
            <a:extLst>
              <a:ext uri="{28A0092B-C50C-407E-A947-70E740481C1C}">
                <a14:useLocalDpi xmlns:a14="http://schemas.microsoft.com/office/drawing/2010/main" val="0"/>
              </a:ext>
            </a:extLst>
          </a:blip>
          <a:srcRect l="12757" r="50000" b="40242"/>
          <a:stretch>
            <a:fillRect/>
          </a:stretch>
        </p:blipFill>
        <p:spPr>
          <a:xfrm>
            <a:off x="8092000" y="2637453"/>
            <a:ext cx="1106926" cy="888060"/>
          </a:xfrm>
          <a:prstGeom prst="rect">
            <a:avLst/>
          </a:prstGeom>
        </p:spPr>
      </p:pic>
      <p:pic>
        <p:nvPicPr>
          <p:cNvPr id="104" name="图片 103"/>
          <p:cNvPicPr>
            <a:picLocks noChangeAspect="1"/>
          </p:cNvPicPr>
          <p:nvPr/>
        </p:nvPicPr>
        <p:blipFill rotWithShape="1">
          <a:blip r:embed="rId5">
            <a:extLst>
              <a:ext uri="{28A0092B-C50C-407E-A947-70E740481C1C}">
                <a14:useLocalDpi xmlns:a14="http://schemas.microsoft.com/office/drawing/2010/main" val="0"/>
              </a:ext>
            </a:extLst>
          </a:blip>
          <a:srcRect l="12757" r="50000" b="40242"/>
          <a:stretch>
            <a:fillRect/>
          </a:stretch>
        </p:blipFill>
        <p:spPr>
          <a:xfrm>
            <a:off x="3306326" y="376218"/>
            <a:ext cx="1106926" cy="888060"/>
          </a:xfrm>
          <a:prstGeom prst="rect">
            <a:avLst/>
          </a:prstGeom>
        </p:spPr>
      </p:pic>
      <p:pic>
        <p:nvPicPr>
          <p:cNvPr id="2" name="图片 10">
            <a:extLst>
              <a:ext uri="{FF2B5EF4-FFF2-40B4-BE49-F238E27FC236}">
                <a16:creationId xmlns:a16="http://schemas.microsoft.com/office/drawing/2014/main" id="{3CACC300-19D8-8E34-786C-C6E413A7234B}"/>
              </a:ext>
            </a:extLst>
          </p:cNvPr>
          <p:cNvPicPr>
            <a:picLocks noChangeAspect="1"/>
          </p:cNvPicPr>
          <p:nvPr/>
        </p:nvPicPr>
        <p:blipFill>
          <a:blip r:embed="rId6" cstate="screen"/>
          <a:stretch>
            <a:fillRect/>
          </a:stretch>
        </p:blipFill>
        <p:spPr>
          <a:xfrm>
            <a:off x="9415781" y="3114040"/>
            <a:ext cx="2856610" cy="1633298"/>
          </a:xfrm>
          <a:prstGeom prst="rect">
            <a:avLst/>
          </a:prstGeom>
        </p:spPr>
      </p:pic>
      <p:pic>
        <p:nvPicPr>
          <p:cNvPr id="4" name="图片 31">
            <a:extLst>
              <a:ext uri="{FF2B5EF4-FFF2-40B4-BE49-F238E27FC236}">
                <a16:creationId xmlns:a16="http://schemas.microsoft.com/office/drawing/2014/main" id="{C0EFDFFA-E606-A9C8-7831-4E2A6496C01A}"/>
              </a:ext>
            </a:extLst>
          </p:cNvPr>
          <p:cNvPicPr>
            <a:picLocks noChangeAspect="1"/>
          </p:cNvPicPr>
          <p:nvPr/>
        </p:nvPicPr>
        <p:blipFill rotWithShape="1">
          <a:blip r:embed="rId7" cstate="screen"/>
          <a:srcRect/>
          <a:stretch>
            <a:fillRect/>
          </a:stretch>
        </p:blipFill>
        <p:spPr>
          <a:xfrm>
            <a:off x="2245179" y="594606"/>
            <a:ext cx="937836" cy="863045"/>
          </a:xfrm>
          <a:prstGeom prst="rect">
            <a:avLst/>
          </a:prstGeom>
        </p:spPr>
      </p:pic>
      <p:pic>
        <p:nvPicPr>
          <p:cNvPr id="3" name="图片 18">
            <a:extLst>
              <a:ext uri="{FF2B5EF4-FFF2-40B4-BE49-F238E27FC236}">
                <a16:creationId xmlns:a16="http://schemas.microsoft.com/office/drawing/2014/main" id="{694A875E-C681-1C77-FF24-15FAB801116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0522" t="44006" r="28149" b="-1"/>
          <a:stretch/>
        </p:blipFill>
        <p:spPr>
          <a:xfrm flipH="1">
            <a:off x="5992528" y="4838412"/>
            <a:ext cx="4197888" cy="2117044"/>
          </a:xfrm>
          <a:prstGeom prst="rect">
            <a:avLst/>
          </a:prstGeom>
        </p:spPr>
      </p:pic>
      <p:pic>
        <p:nvPicPr>
          <p:cNvPr id="11" name="图片 22">
            <a:extLst>
              <a:ext uri="{FF2B5EF4-FFF2-40B4-BE49-F238E27FC236}">
                <a16:creationId xmlns:a16="http://schemas.microsoft.com/office/drawing/2014/main" id="{62B81357-D20D-AC2F-AFE4-5F4F5CEB188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57139" y="656543"/>
            <a:ext cx="7966621" cy="4839925"/>
          </a:xfrm>
          <a:prstGeom prst="rect">
            <a:avLst/>
          </a:prstGeom>
        </p:spPr>
      </p:pic>
      <p:pic>
        <p:nvPicPr>
          <p:cNvPr id="16" name="Picture 15">
            <a:extLst>
              <a:ext uri="{FF2B5EF4-FFF2-40B4-BE49-F238E27FC236}">
                <a16:creationId xmlns:a16="http://schemas.microsoft.com/office/drawing/2014/main" id="{C57E3E75-1A9C-50CB-5ACD-080A1E7045AB}"/>
              </a:ext>
            </a:extLst>
          </p:cNvPr>
          <p:cNvPicPr>
            <a:picLocks noChangeAspect="1"/>
          </p:cNvPicPr>
          <p:nvPr/>
        </p:nvPicPr>
        <p:blipFill rotWithShape="1">
          <a:blip r:embed="rId10"/>
          <a:srcRect r="-9185" b="5566"/>
          <a:stretch/>
        </p:blipFill>
        <p:spPr>
          <a:xfrm>
            <a:off x="-1" y="2495219"/>
            <a:ext cx="4518790" cy="4362780"/>
          </a:xfrm>
          <a:prstGeom prst="rect">
            <a:avLst/>
          </a:prstGeom>
        </p:spPr>
      </p:pic>
      <p:pic>
        <p:nvPicPr>
          <p:cNvPr id="17" name="Picture 16" descr="A group of people in traditional clothes&#10;&#10;Description automatically generated">
            <a:extLst>
              <a:ext uri="{FF2B5EF4-FFF2-40B4-BE49-F238E27FC236}">
                <a16:creationId xmlns:a16="http://schemas.microsoft.com/office/drawing/2014/main" id="{33022722-4D47-D39A-5FB1-CFDC9AB7320B}"/>
              </a:ext>
            </a:extLst>
          </p:cNvPr>
          <p:cNvPicPr>
            <a:picLocks noChangeAspect="1"/>
          </p:cNvPicPr>
          <p:nvPr/>
        </p:nvPicPr>
        <p:blipFill rotWithShape="1">
          <a:blip r:embed="rId11"/>
          <a:srcRect l="57162" t="-3741" r="-6891" b="7015"/>
          <a:stretch/>
        </p:blipFill>
        <p:spPr>
          <a:xfrm>
            <a:off x="10026754" y="1460053"/>
            <a:ext cx="2487395" cy="5400671"/>
          </a:xfrm>
          <a:prstGeom prst="rect">
            <a:avLst/>
          </a:prstGeom>
        </p:spPr>
      </p:pic>
      <p:pic>
        <p:nvPicPr>
          <p:cNvPr id="18" name="图片 21" descr="07">
            <a:extLst>
              <a:ext uri="{FF2B5EF4-FFF2-40B4-BE49-F238E27FC236}">
                <a16:creationId xmlns:a16="http://schemas.microsoft.com/office/drawing/2014/main" id="{06D97B70-065B-D97E-DFDF-488CA30B1AFF}"/>
              </a:ext>
            </a:extLst>
          </p:cNvPr>
          <p:cNvPicPr>
            <a:picLocks noChangeAspect="1"/>
          </p:cNvPicPr>
          <p:nvPr/>
        </p:nvPicPr>
        <p:blipFill>
          <a:blip r:embed="rId12"/>
          <a:srcRect r="54430" b="60000"/>
          <a:stretch>
            <a:fillRect/>
          </a:stretch>
        </p:blipFill>
        <p:spPr>
          <a:xfrm flipH="1">
            <a:off x="10158911" y="-317732"/>
            <a:ext cx="2242277" cy="2950745"/>
          </a:xfrm>
          <a:prstGeom prst="rect">
            <a:avLst/>
          </a:prstGeom>
        </p:spPr>
      </p:pic>
      <p:pic>
        <p:nvPicPr>
          <p:cNvPr id="20" name="Picture 19" descr="A close-up of a branch&#10;&#10;Description automatically generated">
            <a:extLst>
              <a:ext uri="{FF2B5EF4-FFF2-40B4-BE49-F238E27FC236}">
                <a16:creationId xmlns:a16="http://schemas.microsoft.com/office/drawing/2014/main" id="{2D903D62-AA7D-3CF8-62A5-A8630F2CED3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1"/>
            <a:ext cx="2247952" cy="3251650"/>
          </a:xfrm>
          <a:prstGeom prst="rect">
            <a:avLst/>
          </a:prstGeom>
        </p:spPr>
      </p:pic>
      <p:pic>
        <p:nvPicPr>
          <p:cNvPr id="21" name="图片 5">
            <a:extLst>
              <a:ext uri="{FF2B5EF4-FFF2-40B4-BE49-F238E27FC236}">
                <a16:creationId xmlns:a16="http://schemas.microsoft.com/office/drawing/2014/main" id="{35AFC17D-D0CD-EA87-3F03-F161B4E1403E}"/>
              </a:ext>
            </a:extLst>
          </p:cNvPr>
          <p:cNvPicPr>
            <a:picLocks noChangeAspect="1"/>
          </p:cNvPicPr>
          <p:nvPr/>
        </p:nvPicPr>
        <p:blipFill rotWithShape="1">
          <a:blip r:embed="rId14">
            <a:extLst>
              <a:ext uri="{28A0092B-C50C-407E-A947-70E740481C1C}">
                <a14:useLocalDpi xmlns:a14="http://schemas.microsoft.com/office/drawing/2010/main"/>
              </a:ext>
            </a:extLst>
          </a:blip>
          <a:srcRect r="12117" b="34072"/>
          <a:stretch/>
        </p:blipFill>
        <p:spPr>
          <a:xfrm>
            <a:off x="0" y="5029436"/>
            <a:ext cx="12178386" cy="1848565"/>
          </a:xfrm>
          <a:prstGeom prst="rect">
            <a:avLst/>
          </a:prstGeom>
        </p:spPr>
      </p:pic>
      <p:pic>
        <p:nvPicPr>
          <p:cNvPr id="22" name="图片 18">
            <a:extLst>
              <a:ext uri="{FF2B5EF4-FFF2-40B4-BE49-F238E27FC236}">
                <a16:creationId xmlns:a16="http://schemas.microsoft.com/office/drawing/2014/main" id="{8305BBBF-63B0-581E-175B-E3CAB30BBC4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339" t="48628" r="73602"/>
          <a:stretch/>
        </p:blipFill>
        <p:spPr>
          <a:xfrm>
            <a:off x="-80392" y="4111828"/>
            <a:ext cx="2727860" cy="2737067"/>
          </a:xfrm>
          <a:prstGeom prst="rect">
            <a:avLst/>
          </a:prstGeom>
        </p:spPr>
      </p:pic>
      <p:pic>
        <p:nvPicPr>
          <p:cNvPr id="5" name="Picture 4">
            <a:extLst>
              <a:ext uri="{FF2B5EF4-FFF2-40B4-BE49-F238E27FC236}">
                <a16:creationId xmlns:a16="http://schemas.microsoft.com/office/drawing/2014/main" id="{B06A07C8-3771-434F-B427-84F1F672F8E2}"/>
              </a:ext>
            </a:extLst>
          </p:cNvPr>
          <p:cNvPicPr>
            <a:picLocks noChangeAspect="1"/>
          </p:cNvPicPr>
          <p:nvPr/>
        </p:nvPicPr>
        <p:blipFill rotWithShape="1">
          <a:blip r:embed="rId15">
            <a:clrChange>
              <a:clrFrom>
                <a:srgbClr val="FFFFFF"/>
              </a:clrFrom>
              <a:clrTo>
                <a:srgbClr val="FFFFFF">
                  <a:alpha val="0"/>
                </a:srgbClr>
              </a:clrTo>
            </a:clrChange>
          </a:blip>
          <a:srcRect t="38989" r="1250"/>
          <a:stretch/>
        </p:blipFill>
        <p:spPr>
          <a:xfrm>
            <a:off x="2270837" y="1264403"/>
            <a:ext cx="8684129" cy="3926429"/>
          </a:xfrm>
          <a:prstGeom prst="rect">
            <a:avLst/>
          </a:prstGeom>
        </p:spPr>
      </p:pic>
    </p:spTree>
    <p:extLst>
      <p:ext uri="{BB962C8B-B14F-4D97-AF65-F5344CB8AC3E}">
        <p14:creationId xmlns:p14="http://schemas.microsoft.com/office/powerpoint/2010/main" val="23852198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53" presetClass="entr" presetSubtype="16"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500" fill="hold"/>
                                        <p:tgtEl>
                                          <p:spTgt spid="11"/>
                                        </p:tgtEl>
                                        <p:attrNameLst>
                                          <p:attrName>ppt_w</p:attrName>
                                        </p:attrNameLst>
                                      </p:cBhvr>
                                      <p:tavLst>
                                        <p:tav tm="0">
                                          <p:val>
                                            <p:fltVal val="0"/>
                                          </p:val>
                                        </p:tav>
                                        <p:tav tm="100000">
                                          <p:val>
                                            <p:strVal val="#ppt_w"/>
                                          </p:val>
                                        </p:tav>
                                      </p:tavLst>
                                    </p:anim>
                                    <p:anim calcmode="lin" valueType="num">
                                      <p:cBhvr>
                                        <p:cTn id="16" dur="500" fill="hold"/>
                                        <p:tgtEl>
                                          <p:spTgt spid="11"/>
                                        </p:tgtEl>
                                        <p:attrNameLst>
                                          <p:attrName>ppt_h</p:attrName>
                                        </p:attrNameLst>
                                      </p:cBhvr>
                                      <p:tavLst>
                                        <p:tav tm="0">
                                          <p:val>
                                            <p:fltVal val="0"/>
                                          </p:val>
                                        </p:tav>
                                        <p:tav tm="100000">
                                          <p:val>
                                            <p:strVal val="#ppt_h"/>
                                          </p:val>
                                        </p:tav>
                                      </p:tavLst>
                                    </p:anim>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TEMPLATE_CATEGORY" val="custom"/>
  <p:tag name="KSO_WM_TEMPLATE_COLOR_TYPE" val="1"/>
  <p:tag name="KSO_WM_TEMPLATE_INDEX" val="20205176"/>
  <p:tag name="KSO_WM_TEMPLATE_MASTER_TYPE" val="0"/>
  <p:tag name="KSO_WM_TEMPLATE_SUBCATEGORY" val="19"/>
  <p:tag name="KSO_WM_TEMPLATE_THUMBS_INDEX" val="1、4、7、12、13、14、15、16、17、18、20、24、25、28、33、36、40、43、44"/>
  <p:tag name="KSO_WM_UNIT_SHOW_EDIT_AREA_INDICATION" val="1"/>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8.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9.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TEMPLATE_CATEGORY" val="custom"/>
  <p:tag name="KSO_WM_TEMPLATE_INDEX" val="20205176"/>
  <p:tag name="KSO_WM_UNIT_COMPATIBLE" val="0"/>
  <p:tag name="KSO_WM_UNIT_DIAGRAM_ISNUMVISUAL" val="0"/>
  <p:tag name="KSO_WM_UNIT_DIAGRAM_ISREFERUNIT" val="0"/>
  <p:tag name="KSO_WM_UNIT_HIGHLIGHT" val="0"/>
  <p:tag name="KSO_WM_UNIT_ID" val="_0**"/>
  <p:tag name="KSO_WM_UNIT_LAYERLEVEL" val="1"/>
</p:tagLst>
</file>

<file path=ppt/tags/tag20.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21.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22.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3.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4.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5.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6.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7.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8.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9.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TEMPLATE_CATEGORY" val="custom"/>
  <p:tag name="KSO_WM_TEMPLATE_INDEX" val="20205176"/>
  <p:tag name="KSO_WM_UNIT_COMPATIBLE" val="0"/>
  <p:tag name="KSO_WM_UNIT_DIAGRAM_ISNUMVISUAL" val="0"/>
  <p:tag name="KSO_WM_UNIT_DIAGRAM_ISREFERUNIT" val="0"/>
  <p:tag name="KSO_WM_UNIT_HIGHLIGHT" val="0"/>
  <p:tag name="KSO_WM_UNIT_ID" val="_0**"/>
  <p:tag name="KSO_WM_UNIT_LAYERLEVEL" val="1"/>
</p:tagLst>
</file>

<file path=ppt/tags/tag30.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31.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32.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33.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34.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35.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36.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37.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38.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39.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40.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41.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42.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43.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4.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5.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6.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7.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8.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9.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50.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51.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52.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53.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54.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55.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56.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57.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58.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59.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60.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61.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62.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63.xml><?xml version="1.0" encoding="utf-8"?>
<p:tagLst xmlns:a="http://schemas.openxmlformats.org/drawingml/2006/main" xmlns:r="http://schemas.openxmlformats.org/officeDocument/2006/relationships" xmlns:p="http://schemas.openxmlformats.org/presentationml/2006/main">
  <p:tag name="PA" val="v3.2.0"/>
</p:tagLst>
</file>

<file path=ppt/tags/tag64.xml><?xml version="1.0" encoding="utf-8"?>
<p:tagLst xmlns:a="http://schemas.openxmlformats.org/drawingml/2006/main" xmlns:r="http://schemas.openxmlformats.org/officeDocument/2006/relationships" xmlns:p="http://schemas.openxmlformats.org/presentationml/2006/main">
  <p:tag name="MH" val="20160401104922"/>
  <p:tag name="MH_LIBRARY" val="GRAPHIC"/>
  <p:tag name="MH_TYPE" val="Text"/>
  <p:tag name="MH_ORDER" val="1"/>
</p:tagLst>
</file>

<file path=ppt/tags/tag65.xml><?xml version="1.0" encoding="utf-8"?>
<p:tagLst xmlns:a="http://schemas.openxmlformats.org/drawingml/2006/main" xmlns:r="http://schemas.openxmlformats.org/officeDocument/2006/relationships" xmlns:p="http://schemas.openxmlformats.org/presentationml/2006/main">
  <p:tag name="MH" val="20160401104922"/>
  <p:tag name="MH_LIBRARY" val="GRAPHIC"/>
  <p:tag name="MH_TYPE" val="Text"/>
  <p:tag name="MH_ORDER" val="1"/>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4">
      <a:majorFont>
        <a:latin typeface="Calibri Light"/>
        <a:ea typeface="迷你简菱心"/>
        <a:cs typeface=""/>
      </a:majorFont>
      <a:minorFont>
        <a:latin typeface="Calibri"/>
        <a:ea typeface="造字工房悦黑（非商用）常规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efi12gr">
      <a:majorFont>
        <a:latin typeface="字魂73号-江南手书" panose="020F0302020204030204"/>
        <a:ea typeface="字魂73号-江南手书"/>
        <a:cs typeface="Arial"/>
      </a:majorFont>
      <a:minorFont>
        <a:latin typeface="字魂73号-江南手书" panose="020F0302020204030204"/>
        <a:ea typeface="字魂73号-江南手书"/>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Jungle Fauna and Landscapes MK Campaign by Slidesgo">
  <a:themeElements>
    <a:clrScheme name="Simple Light">
      <a:dk1>
        <a:srgbClr val="373579"/>
      </a:dk1>
      <a:lt1>
        <a:srgbClr val="FFFFFF"/>
      </a:lt1>
      <a:dk2>
        <a:srgbClr val="D9D7FF"/>
      </a:dk2>
      <a:lt2>
        <a:srgbClr val="A0736A"/>
      </a:lt2>
      <a:accent1>
        <a:srgbClr val="7C77DA"/>
      </a:accent1>
      <a:accent2>
        <a:srgbClr val="ADA645"/>
      </a:accent2>
      <a:accent3>
        <a:srgbClr val="B4D157"/>
      </a:accent3>
      <a:accent4>
        <a:srgbClr val="E0BB35"/>
      </a:accent4>
      <a:accent5>
        <a:srgbClr val="FF405C"/>
      </a:accent5>
      <a:accent6>
        <a:srgbClr val="FFFFFF"/>
      </a:accent6>
      <a:hlink>
        <a:srgbClr val="37357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Career Day for Elementary Students Infographics by Slidesgo">
  <a:themeElements>
    <a:clrScheme name="Simple Light">
      <a:dk1>
        <a:srgbClr val="191919"/>
      </a:dk1>
      <a:lt1>
        <a:srgbClr val="FFFFFF"/>
      </a:lt1>
      <a:dk2>
        <a:srgbClr val="595959"/>
      </a:dk2>
      <a:lt2>
        <a:srgbClr val="EEEEEE"/>
      </a:lt2>
      <a:accent1>
        <a:srgbClr val="187E89"/>
      </a:accent1>
      <a:accent2>
        <a:srgbClr val="13A8B1"/>
      </a:accent2>
      <a:accent3>
        <a:srgbClr val="FFC382"/>
      </a:accent3>
      <a:accent4>
        <a:srgbClr val="FF7C35"/>
      </a:accent4>
      <a:accent5>
        <a:srgbClr val="D95E0A"/>
      </a:accent5>
      <a:accent6>
        <a:srgbClr val="FFFFFF"/>
      </a:accent6>
      <a:hlink>
        <a:srgbClr val="D95E0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The Pros and Cons of Standardized Testing by Slidesgo">
  <a:themeElements>
    <a:clrScheme name="Simple Light">
      <a:dk1>
        <a:srgbClr val="060606"/>
      </a:dk1>
      <a:lt1>
        <a:srgbClr val="FFFFFF"/>
      </a:lt1>
      <a:dk2>
        <a:srgbClr val="EEF6FE"/>
      </a:dk2>
      <a:lt2>
        <a:srgbClr val="999ED6"/>
      </a:lt2>
      <a:accent1>
        <a:srgbClr val="6E63B4"/>
      </a:accent1>
      <a:accent2>
        <a:srgbClr val="3C386C"/>
      </a:accent2>
      <a:accent3>
        <a:srgbClr val="9C8E57"/>
      </a:accent3>
      <a:accent4>
        <a:srgbClr val="C5B67B"/>
      </a:accent4>
      <a:accent5>
        <a:srgbClr val="FFF5CB"/>
      </a:accent5>
      <a:accent6>
        <a:srgbClr val="F09574"/>
      </a:accent6>
      <a:hlink>
        <a:srgbClr val="06060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_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Arial"/>
      </a:majorFont>
      <a:minorFont>
        <a:latin typeface="Arial"/>
        <a:ea typeface="微软雅黑"/>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gs>
            <a:gs pos="100000">
              <a:schemeClr val="phClr">
                <a:lumMod val="85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Black-Arial">
      <a:majorFont>
        <a:latin typeface="Arial Black"/>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287</TotalTime>
  <Words>4103</Words>
  <Application>Microsoft Office PowerPoint</Application>
  <PresentationFormat>Widescreen</PresentationFormat>
  <Paragraphs>459</Paragraphs>
  <Slides>85</Slides>
  <Notes>19</Notes>
  <HiddenSlides>0</HiddenSlides>
  <MMClips>10</MMClips>
  <ScaleCrop>false</ScaleCrop>
  <HeadingPairs>
    <vt:vector size="6" baseType="variant">
      <vt:variant>
        <vt:lpstr>Fonts Used</vt:lpstr>
      </vt:variant>
      <vt:variant>
        <vt:i4>47</vt:i4>
      </vt:variant>
      <vt:variant>
        <vt:lpstr>Theme</vt:lpstr>
      </vt:variant>
      <vt:variant>
        <vt:i4>9</vt:i4>
      </vt:variant>
      <vt:variant>
        <vt:lpstr>Slide Titles</vt:lpstr>
      </vt:variant>
      <vt:variant>
        <vt:i4>85</vt:i4>
      </vt:variant>
    </vt:vector>
  </HeadingPairs>
  <TitlesOfParts>
    <vt:vector size="141" baseType="lpstr">
      <vt:lpstr>微软雅黑</vt:lpstr>
      <vt:lpstr>SimSun</vt:lpstr>
      <vt:lpstr>SimSun</vt:lpstr>
      <vt:lpstr>SimSun-ExtB</vt:lpstr>
      <vt:lpstr>Albert Sans</vt:lpstr>
      <vt:lpstr>Anaheim</vt:lpstr>
      <vt:lpstr>Aptos</vt:lpstr>
      <vt:lpstr>Aptos Display</vt:lpstr>
      <vt:lpstr>Arial</vt:lpstr>
      <vt:lpstr>Arial Black</vt:lpstr>
      <vt:lpstr>Bebas Neue</vt:lpstr>
      <vt:lpstr>Calibri</vt:lpstr>
      <vt:lpstr>Calibri Light</vt:lpstr>
      <vt:lpstr>Covered By Your Grace</vt:lpstr>
      <vt:lpstr>Darumadrop One</vt:lpstr>
      <vt:lpstr>等线</vt:lpstr>
      <vt:lpstr>等线 Light</vt:lpstr>
      <vt:lpstr>DM Sans</vt:lpstr>
      <vt:lpstr>Fira Sans Extra Condensed</vt:lpstr>
      <vt:lpstr>iCiel Cadena</vt:lpstr>
      <vt:lpstr>Josefin Sans</vt:lpstr>
      <vt:lpstr>Montserrat</vt:lpstr>
      <vt:lpstr>Montserrat Medium</vt:lpstr>
      <vt:lpstr>Nunito Light</vt:lpstr>
      <vt:lpstr>Poppins</vt:lpstr>
      <vt:lpstr>Reggae One</vt:lpstr>
      <vt:lpstr>Roboto Condensed</vt:lpstr>
      <vt:lpstr>Roboto Condensed Light</vt:lpstr>
      <vt:lpstr>Russo One</vt:lpstr>
      <vt:lpstr>黑体</vt:lpstr>
      <vt:lpstr>Source Han Sans SC</vt:lpstr>
      <vt:lpstr>Tahoma</vt:lpstr>
      <vt:lpstr>Times New Roman</vt:lpstr>
      <vt:lpstr>Viga</vt:lpstr>
      <vt:lpstr>Wingdings</vt:lpstr>
      <vt:lpstr>仓耳羽辰体-谷力 W04</vt:lpstr>
      <vt:lpstr>字魂189号-星岩乐黑体</vt:lpstr>
      <vt:lpstr>字魂59号-创粗黑</vt:lpstr>
      <vt:lpstr>字魂71号-御守锦书</vt:lpstr>
      <vt:lpstr>字魂73号-江南手书</vt:lpstr>
      <vt:lpstr>字魂86号-杨任东楷书</vt:lpstr>
      <vt:lpstr>思源宋体 CN</vt:lpstr>
      <vt:lpstr>思源黑体 CN Bold</vt:lpstr>
      <vt:lpstr>楷体</vt:lpstr>
      <vt:lpstr>迷你简菱心</vt:lpstr>
      <vt:lpstr>造字工房悦黑（非商用）常规体</vt:lpstr>
      <vt:lpstr>黑体-繁</vt:lpstr>
      <vt:lpstr>1_Office 主题</vt:lpstr>
      <vt:lpstr>1_Office Theme</vt:lpstr>
      <vt:lpstr>Office 主题​​</vt:lpstr>
      <vt:lpstr>Jungle Fauna and Landscapes MK Campaign by Slidesgo</vt:lpstr>
      <vt:lpstr>Career Day for Elementary Students Infographics by Slidesgo</vt:lpstr>
      <vt:lpstr>2_Office Theme</vt:lpstr>
      <vt:lpstr>The Pros and Cons of Standardized Testing by Slidesgo</vt:lpstr>
      <vt:lpstr>1_Office 主题​​</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8</cp:revision>
  <dcterms:created xsi:type="dcterms:W3CDTF">2024-11-03T11:49:09Z</dcterms:created>
  <dcterms:modified xsi:type="dcterms:W3CDTF">2024-11-06T14:35:13Z</dcterms:modified>
</cp:coreProperties>
</file>