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3.xml" ContentType="application/vnd.openxmlformats-officedocument.theme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6" r:id="rId3"/>
    <p:sldMasterId id="2147483691" r:id="rId4"/>
  </p:sldMasterIdLst>
  <p:notesMasterIdLst>
    <p:notesMasterId r:id="rId23"/>
  </p:notesMasterIdLst>
  <p:sldIdLst>
    <p:sldId id="257" r:id="rId5"/>
    <p:sldId id="2007578960" r:id="rId6"/>
    <p:sldId id="2007578962" r:id="rId7"/>
    <p:sldId id="2007578964" r:id="rId8"/>
    <p:sldId id="2007578978" r:id="rId9"/>
    <p:sldId id="2007579052" r:id="rId10"/>
    <p:sldId id="2007579058" r:id="rId11"/>
    <p:sldId id="2007578968" r:id="rId12"/>
    <p:sldId id="2007578979" r:id="rId13"/>
    <p:sldId id="2007578977" r:id="rId14"/>
    <p:sldId id="513" r:id="rId15"/>
    <p:sldId id="2007578965" r:id="rId16"/>
    <p:sldId id="2007578967" r:id="rId17"/>
    <p:sldId id="2007578966" r:id="rId18"/>
    <p:sldId id="2007578963" r:id="rId19"/>
    <p:sldId id="2007578969" r:id="rId20"/>
    <p:sldId id="2007579057" r:id="rId21"/>
    <p:sldId id="2007579059" r:id="rId2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4D8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0A1B5D5-9B99-4C35-A422-299274C87663}" styleName="Medium Style 1 - Accent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>
        <p:scale>
          <a:sx n="64" d="100"/>
          <a:sy n="64" d="100"/>
        </p:scale>
        <p:origin x="-114" y="-1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692705-ED06-45ED-A8EC-FBDBCAEC916F}" type="datetimeFigureOut">
              <a:rPr lang="en-SG" smtClean="0"/>
              <a:t>6/10/2024</a:t>
            </a:fld>
            <a:endParaRPr lang="en-SG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SG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SG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5F7AEB5-5EE7-4F44-B31F-8AFA86040FBD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3334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11DCE79-46D4-4FA0-8383-01804500F5B1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358388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049973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67997343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0564495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67708922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9507726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8162135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6934205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030000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0335493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653207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5" name="Google Shape;2275;g54dda1946d_6_3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76" name="Google Shape;2276;g54dda1946d_6_3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287643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vào đề tài của em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và giới thiệu khái quát về danh lam thắng cảnh hay di tích lịch sử.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chính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có hệ thống các thông tin liên quan đến các phương diện khác nhau của danh lam thắng cảnh hay di tích lịch sử (vị trí tọa lạc; lịch sử hình thành; đặc điểm kiến trúc, cảnh quan,…; giá trị lịch sử, văn hóa; cách thức tham quan; …)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thúc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khái quát về danh lam thắng cảnh hay di tích lịch sử; bày tỏ suy nghĩ, tình cảm về danh lam thắng cảnh hay di tích lịch sử; đưa ra lời mời tham quan (nếu cần).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CBB8D-98D8-4480-857E-3707D77B7FE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243633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Phần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Nhiệm vụ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Áp dụng vào đề tài của em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Mở đầu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nêu tên và giới thiệu khái quát về danh lam thắng cảnh hay di tích lịch sử.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Nội dung chính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trình bày có hệ thống các thông tin liên quan đến các phương diện khác nhau của danh lam thắng cảnh hay di tích lịch sử (vị trí tọa lạc; lịch sử hình thành; đặc điểm kiến trúc, cảnh quan,…; giá trị lịch sử, văn hóa; cách thức tham quan; …)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  <a:tabLst>
                <a:tab pos="347345" algn="l"/>
              </a:tabLs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Kết thúc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đánh giá khái quát về danh lam thắng cảnh hay di tích lịch sử; bày tỏ suy nghĩ, tình cảm về danh lam thắng cảnh hay di tích lịch sử; đưa ra lời mời tham quan (nếu cần).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18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SG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48CBB8D-98D8-4480-857E-3707D77B7FE5}" type="slidenum">
              <a:rPr kumimoji="0" lang="en-SG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0084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519237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" name="Google Shape;1017;gd431007ba2_0_2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8" name="Google Shape;1018;gd431007ba2_0_2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1420283"/>
            <a:ext cx="5181600" cy="980017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2590800"/>
            <a:ext cx="4267200" cy="11684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0481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096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144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21926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5240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8288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1337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438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403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80405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419600" y="183092"/>
            <a:ext cx="1371600" cy="3901017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183092"/>
            <a:ext cx="4013200" cy="39010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167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C0D8A775-92E8-DFA0-B6F2-ADAD18A2EBD6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302BBF9C-B4FD-7141-A28B-A77AEBFE3FFC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 dirty="0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026BD258-09EA-08CD-3DC2-32AEABD0D44D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54" name="Google Shape;154;p4"/>
          <p:cNvSpPr/>
          <p:nvPr/>
        </p:nvSpPr>
        <p:spPr>
          <a:xfrm rot="-5400000" flipH="1">
            <a:off x="10204568" y="47821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07" name="Google Shape;207;p4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208" name="Google Shape;208;p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9" name="Google Shape;209;p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10" name="Google Shape;210;p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15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"/>
          <p:cNvSpPr txBox="1">
            <a:spLocks noGrp="1"/>
          </p:cNvSpPr>
          <p:nvPr>
            <p:ph type="body" idx="1"/>
          </p:nvPr>
        </p:nvSpPr>
        <p:spPr>
          <a:xfrm>
            <a:off x="960000" y="2433793"/>
            <a:ext cx="10272000" cy="333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37252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800"/>
              <a:buFont typeface="Anaheim"/>
              <a:buChar char="●"/>
              <a:defRPr sz="1600">
                <a:solidFill>
                  <a:srgbClr val="434343"/>
                </a:solidFill>
              </a:defRPr>
            </a:lvl1pPr>
            <a:lvl2pPr marL="1219170" lvl="1" indent="-40639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 sz="1600">
                <a:solidFill>
                  <a:srgbClr val="434343"/>
                </a:solidFill>
              </a:defRPr>
            </a:lvl2pPr>
            <a:lvl3pPr marL="1828754" lvl="2" indent="-40639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3pPr>
            <a:lvl4pPr marL="2438339" lvl="3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4pPr>
            <a:lvl5pPr marL="3047924" lvl="4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5pPr>
            <a:lvl6pPr marL="3657509" lvl="5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6pPr>
            <a:lvl7pPr marL="4267093" lvl="6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●"/>
              <a:defRPr>
                <a:solidFill>
                  <a:srgbClr val="434343"/>
                </a:solidFill>
              </a:defRPr>
            </a:lvl7pPr>
            <a:lvl8pPr marL="4876678" lvl="7" indent="-406390" rtl="0">
              <a:lnSpc>
                <a:spcPct val="115000"/>
              </a:lnSpc>
              <a:spcBef>
                <a:spcPts val="2133"/>
              </a:spcBef>
              <a:spcAft>
                <a:spcPts val="0"/>
              </a:spcAft>
              <a:buClr>
                <a:srgbClr val="191919"/>
              </a:buClr>
              <a:buSzPts val="1200"/>
              <a:buFont typeface="Roboto Condensed Light"/>
              <a:buChar char="○"/>
              <a:defRPr>
                <a:solidFill>
                  <a:srgbClr val="434343"/>
                </a:solidFill>
              </a:defRPr>
            </a:lvl8pPr>
            <a:lvl9pPr marL="5486263" lvl="8" indent="-406390" rtl="0">
              <a:lnSpc>
                <a:spcPct val="115000"/>
              </a:lnSpc>
              <a:spcBef>
                <a:spcPts val="2133"/>
              </a:spcBef>
              <a:spcAft>
                <a:spcPts val="2133"/>
              </a:spcAft>
              <a:buClr>
                <a:srgbClr val="191919"/>
              </a:buClr>
              <a:buSzPts val="1200"/>
              <a:buFont typeface="Roboto Condensed Light"/>
              <a:buChar char="■"/>
              <a:defRPr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58914128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3" name="Google Shape;213;p5"/>
          <p:cNvGrpSpPr/>
          <p:nvPr/>
        </p:nvGrpSpPr>
        <p:grpSpPr>
          <a:xfrm rot="-1157903">
            <a:off x="-820852" y="-299591"/>
            <a:ext cx="3713624" cy="1073037"/>
            <a:chOff x="4314275" y="3002400"/>
            <a:chExt cx="1825625" cy="527475"/>
          </a:xfrm>
        </p:grpSpPr>
        <p:sp>
          <p:nvSpPr>
            <p:cNvPr id="214" name="Google Shape;214;p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7" name="Google Shape;217;p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8" name="Google Shape;218;p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9" name="Google Shape;219;p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0" name="Google Shape;220;p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1" name="Google Shape;221;p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2" name="Google Shape;222;p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3" name="Google Shape;223;p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4" name="Google Shape;224;p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5" name="Google Shape;225;p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6" name="Google Shape;226;p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7" name="Google Shape;227;p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8" name="Google Shape;228;p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9" name="Google Shape;229;p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0" name="Google Shape;230;p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1" name="Google Shape;231;p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2" name="Google Shape;232;p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3" name="Google Shape;233;p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4" name="Google Shape;234;p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5" name="Google Shape;235;p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6" name="Google Shape;236;p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7" name="Google Shape;237;p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8" name="Google Shape;238;p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9" name="Google Shape;239;p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0" name="Google Shape;240;p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1" name="Google Shape;241;p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2" name="Google Shape;242;p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3" name="Google Shape;243;p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4" name="Google Shape;244;p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5" name="Google Shape;245;p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6" name="Google Shape;246;p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7" name="Google Shape;247;p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8" name="Google Shape;248;p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9" name="Google Shape;249;p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0" name="Google Shape;250;p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1" name="Google Shape;251;p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2" name="Google Shape;252;p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3" name="Google Shape;253;p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4" name="Google Shape;254;p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5" name="Google Shape;255;p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6" name="Google Shape;256;p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7" name="Google Shape;257;p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8" name="Google Shape;258;p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9" name="Google Shape;259;p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0" name="Google Shape;260;p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1" name="Google Shape;261;p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2" name="Google Shape;262;p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3" name="Google Shape;263;p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4" name="Google Shape;264;p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5" name="Google Shape;265;p5"/>
          <p:cNvSpPr/>
          <p:nvPr/>
        </p:nvSpPr>
        <p:spPr>
          <a:xfrm rot="-1731778">
            <a:off x="10498533" y="5121852"/>
            <a:ext cx="3076288" cy="2033627"/>
          </a:xfrm>
          <a:custGeom>
            <a:avLst/>
            <a:gdLst/>
            <a:ahLst/>
            <a:cxnLst/>
            <a:rect l="l" t="t" r="r" b="b"/>
            <a:pathLst>
              <a:path w="8450" h="5586" extrusionOk="0">
                <a:moveTo>
                  <a:pt x="2849" y="2258"/>
                </a:moveTo>
                <a:cubicBezTo>
                  <a:pt x="2967" y="2354"/>
                  <a:pt x="3020" y="2491"/>
                  <a:pt x="3011" y="2668"/>
                </a:cubicBezTo>
                <a:cubicBezTo>
                  <a:pt x="3012" y="2787"/>
                  <a:pt x="2776" y="3149"/>
                  <a:pt x="2640" y="3149"/>
                </a:cubicBezTo>
                <a:cubicBezTo>
                  <a:pt x="2591" y="3149"/>
                  <a:pt x="2555" y="3102"/>
                  <a:pt x="2548" y="2979"/>
                </a:cubicBezTo>
                <a:cubicBezTo>
                  <a:pt x="2535" y="2735"/>
                  <a:pt x="2711" y="2461"/>
                  <a:pt x="2849" y="2258"/>
                </a:cubicBezTo>
                <a:close/>
                <a:moveTo>
                  <a:pt x="6439" y="0"/>
                </a:moveTo>
                <a:cubicBezTo>
                  <a:pt x="6013" y="0"/>
                  <a:pt x="5566" y="84"/>
                  <a:pt x="5148" y="221"/>
                </a:cubicBezTo>
                <a:cubicBezTo>
                  <a:pt x="4449" y="452"/>
                  <a:pt x="3781" y="836"/>
                  <a:pt x="3244" y="1358"/>
                </a:cubicBezTo>
                <a:cubicBezTo>
                  <a:pt x="3101" y="1497"/>
                  <a:pt x="2923" y="1674"/>
                  <a:pt x="2755" y="1872"/>
                </a:cubicBezTo>
                <a:lnTo>
                  <a:pt x="2755" y="1872"/>
                </a:lnTo>
                <a:cubicBezTo>
                  <a:pt x="2573" y="1806"/>
                  <a:pt x="2368" y="1775"/>
                  <a:pt x="2169" y="1775"/>
                </a:cubicBezTo>
                <a:cubicBezTo>
                  <a:pt x="2026" y="1775"/>
                  <a:pt x="1887" y="1791"/>
                  <a:pt x="1761" y="1821"/>
                </a:cubicBezTo>
                <a:cubicBezTo>
                  <a:pt x="759" y="2059"/>
                  <a:pt x="194" y="2861"/>
                  <a:pt x="75" y="3904"/>
                </a:cubicBezTo>
                <a:cubicBezTo>
                  <a:pt x="0" y="4559"/>
                  <a:pt x="275" y="5586"/>
                  <a:pt x="930" y="5586"/>
                </a:cubicBezTo>
                <a:cubicBezTo>
                  <a:pt x="1044" y="5586"/>
                  <a:pt x="1170" y="5555"/>
                  <a:pt x="1307" y="5485"/>
                </a:cubicBezTo>
                <a:cubicBezTo>
                  <a:pt x="1480" y="5399"/>
                  <a:pt x="1385" y="5261"/>
                  <a:pt x="1252" y="5261"/>
                </a:cubicBezTo>
                <a:cubicBezTo>
                  <a:pt x="1223" y="5261"/>
                  <a:pt x="1192" y="5268"/>
                  <a:pt x="1161" y="5283"/>
                </a:cubicBezTo>
                <a:cubicBezTo>
                  <a:pt x="1098" y="5315"/>
                  <a:pt x="1040" y="5330"/>
                  <a:pt x="986" y="5330"/>
                </a:cubicBezTo>
                <a:cubicBezTo>
                  <a:pt x="622" y="5330"/>
                  <a:pt x="482" y="4662"/>
                  <a:pt x="435" y="4416"/>
                </a:cubicBezTo>
                <a:cubicBezTo>
                  <a:pt x="359" y="4009"/>
                  <a:pt x="443" y="3563"/>
                  <a:pt x="568" y="3179"/>
                </a:cubicBezTo>
                <a:cubicBezTo>
                  <a:pt x="794" y="2482"/>
                  <a:pt x="1432" y="2041"/>
                  <a:pt x="2095" y="2041"/>
                </a:cubicBezTo>
                <a:cubicBezTo>
                  <a:pt x="2251" y="2041"/>
                  <a:pt x="2409" y="2066"/>
                  <a:pt x="2563" y="2117"/>
                </a:cubicBezTo>
                <a:lnTo>
                  <a:pt x="2563" y="2117"/>
                </a:lnTo>
                <a:cubicBezTo>
                  <a:pt x="2310" y="2472"/>
                  <a:pt x="2134" y="2872"/>
                  <a:pt x="2239" y="3250"/>
                </a:cubicBezTo>
                <a:cubicBezTo>
                  <a:pt x="2294" y="3451"/>
                  <a:pt x="2403" y="3529"/>
                  <a:pt x="2531" y="3529"/>
                </a:cubicBezTo>
                <a:cubicBezTo>
                  <a:pt x="2843" y="3529"/>
                  <a:pt x="3270" y="3070"/>
                  <a:pt x="3321" y="2808"/>
                </a:cubicBezTo>
                <a:cubicBezTo>
                  <a:pt x="3391" y="2438"/>
                  <a:pt x="3255" y="2178"/>
                  <a:pt x="3024" y="2012"/>
                </a:cubicBezTo>
                <a:lnTo>
                  <a:pt x="3024" y="2012"/>
                </a:lnTo>
                <a:cubicBezTo>
                  <a:pt x="3236" y="1736"/>
                  <a:pt x="3484" y="1482"/>
                  <a:pt x="3743" y="1262"/>
                </a:cubicBezTo>
                <a:cubicBezTo>
                  <a:pt x="4389" y="713"/>
                  <a:pt x="5458" y="245"/>
                  <a:pt x="6377" y="245"/>
                </a:cubicBezTo>
                <a:cubicBezTo>
                  <a:pt x="7254" y="245"/>
                  <a:pt x="7994" y="671"/>
                  <a:pt x="8100" y="1860"/>
                </a:cubicBezTo>
                <a:cubicBezTo>
                  <a:pt x="8105" y="1918"/>
                  <a:pt x="8155" y="1943"/>
                  <a:pt x="8215" y="1943"/>
                </a:cubicBezTo>
                <a:cubicBezTo>
                  <a:pt x="8317" y="1943"/>
                  <a:pt x="8449" y="1870"/>
                  <a:pt x="8439" y="1765"/>
                </a:cubicBezTo>
                <a:cubicBezTo>
                  <a:pt x="8323" y="462"/>
                  <a:pt x="7440" y="0"/>
                  <a:pt x="6439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66" name="Google Shape;266;p5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267" name="Google Shape;267;p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8" name="Google Shape;268;p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269" name="Google Shape;269;p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270" name="Google Shape;270;p5"/>
          <p:cNvSpPr txBox="1">
            <a:spLocks noGrp="1"/>
          </p:cNvSpPr>
          <p:nvPr>
            <p:ph type="subTitle" idx="1"/>
          </p:nvPr>
        </p:nvSpPr>
        <p:spPr>
          <a:xfrm>
            <a:off x="6381995" y="2403549"/>
            <a:ext cx="4632800" cy="368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1" name="Google Shape;271;p5"/>
          <p:cNvSpPr txBox="1">
            <a:spLocks noGrp="1"/>
          </p:cNvSpPr>
          <p:nvPr>
            <p:ph type="subTitle" idx="2"/>
          </p:nvPr>
        </p:nvSpPr>
        <p:spPr>
          <a:xfrm>
            <a:off x="1177205" y="2402949"/>
            <a:ext cx="4632800" cy="368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867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272" name="Google Shape;272;p5"/>
          <p:cNvSpPr txBox="1">
            <a:spLocks noGrp="1"/>
          </p:cNvSpPr>
          <p:nvPr>
            <p:ph type="subTitle" idx="3"/>
          </p:nvPr>
        </p:nvSpPr>
        <p:spPr>
          <a:xfrm>
            <a:off x="638199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333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273" name="Google Shape;273;p5"/>
          <p:cNvSpPr txBox="1">
            <a:spLocks noGrp="1"/>
          </p:cNvSpPr>
          <p:nvPr>
            <p:ph type="subTitle" idx="4"/>
          </p:nvPr>
        </p:nvSpPr>
        <p:spPr>
          <a:xfrm>
            <a:off x="1177205" y="1992251"/>
            <a:ext cx="4632800" cy="52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836291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p6"/>
          <p:cNvSpPr/>
          <p:nvPr/>
        </p:nvSpPr>
        <p:spPr>
          <a:xfrm rot="-5400000" flipH="1">
            <a:off x="10337602" y="5405610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276" name="Google Shape;276;p6"/>
          <p:cNvGrpSpPr/>
          <p:nvPr/>
        </p:nvGrpSpPr>
        <p:grpSpPr>
          <a:xfrm rot="-7615934">
            <a:off x="-1743117" y="5338002"/>
            <a:ext cx="3713616" cy="1073025"/>
            <a:chOff x="4314275" y="3002400"/>
            <a:chExt cx="1825625" cy="527475"/>
          </a:xfrm>
        </p:grpSpPr>
        <p:sp>
          <p:nvSpPr>
            <p:cNvPr id="277" name="Google Shape;277;p6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8" name="Google Shape;278;p6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9" name="Google Shape;279;p6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0" name="Google Shape;280;p6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1" name="Google Shape;281;p6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2" name="Google Shape;282;p6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3" name="Google Shape;283;p6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4" name="Google Shape;284;p6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5" name="Google Shape;285;p6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6" name="Google Shape;286;p6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7" name="Google Shape;287;p6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8" name="Google Shape;288;p6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9" name="Google Shape;289;p6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0" name="Google Shape;290;p6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1" name="Google Shape;291;p6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2" name="Google Shape;292;p6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3" name="Google Shape;293;p6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4" name="Google Shape;294;p6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5" name="Google Shape;295;p6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6" name="Google Shape;296;p6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7" name="Google Shape;297;p6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8" name="Google Shape;298;p6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9" name="Google Shape;299;p6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0" name="Google Shape;300;p6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1" name="Google Shape;301;p6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2" name="Google Shape;302;p6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3" name="Google Shape;303;p6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4" name="Google Shape;304;p6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5" name="Google Shape;305;p6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6" name="Google Shape;306;p6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7" name="Google Shape;307;p6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8" name="Google Shape;308;p6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9" name="Google Shape;309;p6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0" name="Google Shape;310;p6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1" name="Google Shape;311;p6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2" name="Google Shape;312;p6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3" name="Google Shape;313;p6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4" name="Google Shape;314;p6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5" name="Google Shape;315;p6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6" name="Google Shape;316;p6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7" name="Google Shape;317;p6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8" name="Google Shape;318;p6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9" name="Google Shape;319;p6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0" name="Google Shape;320;p6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1" name="Google Shape;321;p6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2" name="Google Shape;322;p6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3" name="Google Shape;323;p6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4" name="Google Shape;324;p6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5" name="Google Shape;325;p6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6" name="Google Shape;326;p6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7" name="Google Shape;327;p6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328" name="Google Shape;328;p6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329" name="Google Shape;329;p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0" name="Google Shape;330;p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31" name="Google Shape;331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828435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3" name="Google Shape;333;p7"/>
          <p:cNvGrpSpPr/>
          <p:nvPr/>
        </p:nvGrpSpPr>
        <p:grpSpPr>
          <a:xfrm rot="-1180894">
            <a:off x="10308555" y="6082909"/>
            <a:ext cx="2434221" cy="703316"/>
            <a:chOff x="4314275" y="3002400"/>
            <a:chExt cx="1825625" cy="527475"/>
          </a:xfrm>
        </p:grpSpPr>
        <p:sp>
          <p:nvSpPr>
            <p:cNvPr id="334" name="Google Shape;334;p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5" name="Google Shape;335;p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6" name="Google Shape;336;p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7" name="Google Shape;337;p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8" name="Google Shape;338;p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9" name="Google Shape;339;p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0" name="Google Shape;340;p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1" name="Google Shape;341;p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2" name="Google Shape;342;p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3" name="Google Shape;343;p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4" name="Google Shape;344;p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5" name="Google Shape;345;p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6" name="Google Shape;346;p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7" name="Google Shape;347;p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8" name="Google Shape;348;p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9" name="Google Shape;349;p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0" name="Google Shape;350;p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1" name="Google Shape;351;p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2" name="Google Shape;352;p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3" name="Google Shape;353;p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4" name="Google Shape;354;p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5" name="Google Shape;355;p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6" name="Google Shape;356;p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7" name="Google Shape;357;p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8" name="Google Shape;358;p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9" name="Google Shape;359;p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0" name="Google Shape;360;p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1" name="Google Shape;361;p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2" name="Google Shape;362;p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3" name="Google Shape;363;p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4" name="Google Shape;364;p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5" name="Google Shape;365;p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6" name="Google Shape;366;p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7" name="Google Shape;367;p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8" name="Google Shape;368;p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9" name="Google Shape;369;p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0" name="Google Shape;370;p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1" name="Google Shape;371;p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2" name="Google Shape;372;p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3" name="Google Shape;373;p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4" name="Google Shape;374;p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5" name="Google Shape;375;p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6" name="Google Shape;376;p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7" name="Google Shape;377;p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8" name="Google Shape;378;p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9" name="Google Shape;379;p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0" name="Google Shape;380;p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1" name="Google Shape;381;p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2" name="Google Shape;382;p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3" name="Google Shape;383;p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4" name="Google Shape;384;p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5" name="Google Shape;385;p7"/>
          <p:cNvSpPr/>
          <p:nvPr/>
        </p:nvSpPr>
        <p:spPr>
          <a:xfrm rot="-2230110">
            <a:off x="-1487568" y="1033265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386" name="Google Shape;386;p7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387" name="Google Shape;387;p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8" name="Google Shape;388;p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389" name="Google Shape;389;p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81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7"/>
          <p:cNvSpPr txBox="1">
            <a:spLocks noGrp="1"/>
          </p:cNvSpPr>
          <p:nvPr>
            <p:ph type="subTitle" idx="1"/>
          </p:nvPr>
        </p:nvSpPr>
        <p:spPr>
          <a:xfrm>
            <a:off x="1264800" y="2055933"/>
            <a:ext cx="5726400" cy="307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Font typeface="Nunito Light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76A28"/>
              </a:buClr>
              <a:buSzPts val="1600"/>
              <a:buFont typeface="Nunito Light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500"/>
              <a:buFont typeface="Nunito Light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E76A28"/>
              </a:buClr>
              <a:buSzPts val="1400"/>
              <a:buFont typeface="Nunito Light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Clr>
                <a:srgbClr val="999999"/>
              </a:buClr>
              <a:buSzPts val="1300"/>
              <a:buFont typeface="Nunito Light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Clr>
                <a:srgbClr val="999999"/>
              </a:buClr>
              <a:buSzPts val="1400"/>
              <a:buFont typeface="Nunito Light"/>
              <a:buChar char="■"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82908367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9" name="Google Shape;449;p9"/>
          <p:cNvGrpSpPr/>
          <p:nvPr/>
        </p:nvGrpSpPr>
        <p:grpSpPr>
          <a:xfrm>
            <a:off x="10497927" y="-718706"/>
            <a:ext cx="3520527" cy="1438031"/>
            <a:chOff x="4407125" y="893175"/>
            <a:chExt cx="1997575" cy="815950"/>
          </a:xfrm>
        </p:grpSpPr>
        <p:sp>
          <p:nvSpPr>
            <p:cNvPr id="450" name="Google Shape;450;p9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1" name="Google Shape;451;p9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2" name="Google Shape;452;p9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3" name="Google Shape;453;p9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4" name="Google Shape;454;p9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5" name="Google Shape;455;p9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6" name="Google Shape;456;p9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7" name="Google Shape;457;p9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8" name="Google Shape;458;p9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9" name="Google Shape;459;p9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0" name="Google Shape;460;p9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1" name="Google Shape;461;p9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2" name="Google Shape;462;p9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3" name="Google Shape;463;p9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4" name="Google Shape;464;p9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5" name="Google Shape;465;p9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6" name="Google Shape;466;p9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7" name="Google Shape;467;p9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8" name="Google Shape;468;p9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9" name="Google Shape;469;p9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0" name="Google Shape;470;p9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1" name="Google Shape;471;p9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2" name="Google Shape;472;p9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3" name="Google Shape;473;p9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4" name="Google Shape;474;p9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5" name="Google Shape;475;p9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6" name="Google Shape;476;p9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7" name="Google Shape;477;p9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8" name="Google Shape;478;p9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9" name="Google Shape;479;p9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0" name="Google Shape;480;p9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1" name="Google Shape;481;p9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2" name="Google Shape;482;p9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3" name="Google Shape;483;p9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4" name="Google Shape;484;p9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5" name="Google Shape;485;p9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6" name="Google Shape;486;p9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7" name="Google Shape;487;p9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8" name="Google Shape;488;p9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9" name="Google Shape;489;p9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0" name="Google Shape;490;p9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1" name="Google Shape;491;p9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2" name="Google Shape;492;p9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3" name="Google Shape;493;p9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4" name="Google Shape;494;p9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5" name="Google Shape;495;p9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6" name="Google Shape;496;p9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7" name="Google Shape;497;p9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8" name="Google Shape;498;p9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9" name="Google Shape;499;p9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0" name="Google Shape;500;p9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1" name="Google Shape;501;p9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2" name="Google Shape;502;p9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3" name="Google Shape;503;p9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4" name="Google Shape;504;p9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5" name="Google Shape;505;p9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6" name="Google Shape;506;p9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7" name="Google Shape;507;p9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8" name="Google Shape;508;p9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9" name="Google Shape;509;p9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0" name="Google Shape;510;p9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1" name="Google Shape;511;p9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2" name="Google Shape;512;p9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3" name="Google Shape;513;p9"/>
          <p:cNvSpPr/>
          <p:nvPr/>
        </p:nvSpPr>
        <p:spPr>
          <a:xfrm rot="-7479214">
            <a:off x="-337236" y="5810157"/>
            <a:ext cx="2400791" cy="100393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14" name="Google Shape;514;p9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515" name="Google Shape;515;p9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6" name="Google Shape;516;p9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17" name="Google Shape;517;p9"/>
          <p:cNvSpPr txBox="1">
            <a:spLocks noGrp="1"/>
          </p:cNvSpPr>
          <p:nvPr>
            <p:ph type="title"/>
          </p:nvPr>
        </p:nvSpPr>
        <p:spPr>
          <a:xfrm>
            <a:off x="5247897" y="2315685"/>
            <a:ext cx="5462000" cy="1148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6667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18" name="Google Shape;518;p9"/>
          <p:cNvSpPr txBox="1">
            <a:spLocks noGrp="1"/>
          </p:cNvSpPr>
          <p:nvPr>
            <p:ph type="subTitle" idx="1"/>
          </p:nvPr>
        </p:nvSpPr>
        <p:spPr>
          <a:xfrm>
            <a:off x="5247897" y="3474315"/>
            <a:ext cx="5462000" cy="106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376426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5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520;p10"/>
          <p:cNvSpPr txBox="1">
            <a:spLocks noGrp="1"/>
          </p:cNvSpPr>
          <p:nvPr>
            <p:ph type="title"/>
          </p:nvPr>
        </p:nvSpPr>
        <p:spPr>
          <a:xfrm>
            <a:off x="784367" y="3889300"/>
            <a:ext cx="5145200" cy="2249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10948227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2" name="Google Shape;522;p11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523" name="Google Shape;523;p11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4" name="Google Shape;524;p11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5" name="Google Shape;525;p11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6" name="Google Shape;526;p11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7" name="Google Shape;527;p11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8" name="Google Shape;528;p11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9" name="Google Shape;529;p11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0" name="Google Shape;530;p11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1" name="Google Shape;531;p11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2" name="Google Shape;532;p11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3" name="Google Shape;533;p11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4" name="Google Shape;534;p11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5" name="Google Shape;535;p11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6" name="Google Shape;536;p11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7" name="Google Shape;537;p11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8" name="Google Shape;538;p11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9" name="Google Shape;539;p11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0" name="Google Shape;540;p11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1" name="Google Shape;541;p11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2" name="Google Shape;542;p11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3" name="Google Shape;543;p11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4" name="Google Shape;544;p11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5" name="Google Shape;545;p11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6" name="Google Shape;546;p11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7" name="Google Shape;547;p11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8" name="Google Shape;548;p11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9" name="Google Shape;549;p11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0" name="Google Shape;550;p11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1" name="Google Shape;551;p11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2" name="Google Shape;552;p11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3" name="Google Shape;553;p11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4" name="Google Shape;554;p11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5" name="Google Shape;555;p11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6" name="Google Shape;556;p11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7" name="Google Shape;557;p11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8" name="Google Shape;558;p11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9" name="Google Shape;559;p11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0" name="Google Shape;560;p11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1" name="Google Shape;561;p11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2" name="Google Shape;562;p11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3" name="Google Shape;563;p11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4" name="Google Shape;564;p11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5" name="Google Shape;565;p11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6" name="Google Shape;566;p11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7" name="Google Shape;567;p11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8" name="Google Shape;568;p11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9" name="Google Shape;569;p11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0" name="Google Shape;570;p11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1" name="Google Shape;571;p11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2" name="Google Shape;572;p11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3" name="Google Shape;573;p11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4" name="Google Shape;574;p11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5" name="Google Shape;575;p11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6" name="Google Shape;576;p11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7" name="Google Shape;577;p11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8" name="Google Shape;578;p11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9" name="Google Shape;579;p11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0" name="Google Shape;580;p11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1" name="Google Shape;581;p11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2" name="Google Shape;582;p11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3" name="Google Shape;583;p11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4" name="Google Shape;584;p11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5" name="Google Shape;585;p11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586" name="Google Shape;586;p11"/>
          <p:cNvGrpSpPr/>
          <p:nvPr/>
        </p:nvGrpSpPr>
        <p:grpSpPr>
          <a:xfrm rot="-3988931">
            <a:off x="-16628" y="-4762579"/>
            <a:ext cx="14904720" cy="9148689"/>
            <a:chOff x="385750" y="206447"/>
            <a:chExt cx="8336049" cy="4757278"/>
          </a:xfrm>
        </p:grpSpPr>
        <p:sp>
          <p:nvSpPr>
            <p:cNvPr id="587" name="Google Shape;587;p11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8" name="Google Shape;588;p11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589" name="Google Shape;58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1998441"/>
            <a:ext cx="8768000" cy="178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590" name="Google Shape;590;p11"/>
          <p:cNvSpPr txBox="1">
            <a:spLocks noGrp="1"/>
          </p:cNvSpPr>
          <p:nvPr>
            <p:ph type="subTitle" idx="1"/>
          </p:nvPr>
        </p:nvSpPr>
        <p:spPr>
          <a:xfrm>
            <a:off x="1712000" y="3790359"/>
            <a:ext cx="8768000" cy="66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600"/>
              <a:buNone/>
              <a:defRPr sz="2133"/>
            </a:lvl9pPr>
          </a:lstStyle>
          <a:p>
            <a:endParaRPr/>
          </a:p>
        </p:txBody>
      </p:sp>
      <p:sp>
        <p:nvSpPr>
          <p:cNvPr id="591" name="Google Shape;591;p11"/>
          <p:cNvSpPr/>
          <p:nvPr/>
        </p:nvSpPr>
        <p:spPr>
          <a:xfrm rot="-1837295">
            <a:off x="9587209" y="4894881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66423420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chemeClr val="lt1"/>
        </a:solidFill>
        <a:effectLst/>
      </p:bgPr>
    </p:bg>
    <p:spTree>
      <p:nvGrpSpPr>
        <p:cNvPr id="1" name="Shape 59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65562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815139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5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4" name="Google Shape;594;p13"/>
          <p:cNvGrpSpPr/>
          <p:nvPr/>
        </p:nvGrpSpPr>
        <p:grpSpPr>
          <a:xfrm rot="-2700000">
            <a:off x="-1147633" y="-460909"/>
            <a:ext cx="4197193" cy="1714428"/>
            <a:chOff x="4407125" y="893175"/>
            <a:chExt cx="1997575" cy="815950"/>
          </a:xfrm>
        </p:grpSpPr>
        <p:sp>
          <p:nvSpPr>
            <p:cNvPr id="595" name="Google Shape;595;p13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13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13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13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13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13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13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13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13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13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13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13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13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13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13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13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13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13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13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13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13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6" name="Google Shape;616;p13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7" name="Google Shape;617;p13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8" name="Google Shape;618;p13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9" name="Google Shape;619;p13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0" name="Google Shape;620;p13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1" name="Google Shape;621;p13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2" name="Google Shape;622;p13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3" name="Google Shape;623;p13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4" name="Google Shape;624;p13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5" name="Google Shape;625;p13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6" name="Google Shape;626;p13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7" name="Google Shape;627;p13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8" name="Google Shape;628;p13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9" name="Google Shape;629;p13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0" name="Google Shape;630;p13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1" name="Google Shape;631;p13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2" name="Google Shape;632;p13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3" name="Google Shape;633;p13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4" name="Google Shape;634;p13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5" name="Google Shape;635;p13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6" name="Google Shape;636;p13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0" name="Google Shape;640;p13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1" name="Google Shape;641;p13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4" name="Google Shape;644;p13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5" name="Google Shape;645;p13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6" name="Google Shape;646;p13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7" name="Google Shape;647;p13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8" name="Google Shape;648;p13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9" name="Google Shape;649;p13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0" name="Google Shape;650;p13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1" name="Google Shape;651;p13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2" name="Google Shape;652;p13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3" name="Google Shape;653;p13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4" name="Google Shape;654;p13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5" name="Google Shape;655;p13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6" name="Google Shape;656;p13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7" name="Google Shape;657;p13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58" name="Google Shape;658;p13"/>
          <p:cNvSpPr/>
          <p:nvPr/>
        </p:nvSpPr>
        <p:spPr>
          <a:xfrm rot="-2700000">
            <a:off x="9807304" y="4304845"/>
            <a:ext cx="3115003" cy="1539559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59" name="Google Shape;659;p13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660" name="Google Shape;660;p13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1" name="Google Shape;661;p13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2" name="Google Shape;662;p13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61973822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spTree>
      <p:nvGrpSpPr>
        <p:cNvPr id="1" name="Shape 6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4" name="Google Shape;664;p14"/>
          <p:cNvSpPr/>
          <p:nvPr/>
        </p:nvSpPr>
        <p:spPr>
          <a:xfrm rot="-2230110">
            <a:off x="-1487568" y="1033265"/>
            <a:ext cx="3112040" cy="1241028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65" name="Google Shape;665;p14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666" name="Google Shape;666;p14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7" name="Google Shape;667;p14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68" name="Google Shape;668;p14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669" name="Google Shape;669;p14"/>
          <p:cNvGrpSpPr/>
          <p:nvPr/>
        </p:nvGrpSpPr>
        <p:grpSpPr>
          <a:xfrm rot="-1180894">
            <a:off x="10308555" y="6082909"/>
            <a:ext cx="2434221" cy="703316"/>
            <a:chOff x="4314275" y="3002400"/>
            <a:chExt cx="1825625" cy="527475"/>
          </a:xfrm>
        </p:grpSpPr>
        <p:sp>
          <p:nvSpPr>
            <p:cNvPr id="670" name="Google Shape;670;p14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1" name="Google Shape;671;p14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2" name="Google Shape;672;p14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3" name="Google Shape;673;p14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4" name="Google Shape;674;p14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5" name="Google Shape;675;p14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14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14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14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14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14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14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14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14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14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14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14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14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14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14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14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14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14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14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14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14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14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14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14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14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14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14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2" name="Google Shape;702;p14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3" name="Google Shape;703;p14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4" name="Google Shape;704;p14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5" name="Google Shape;705;p14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6" name="Google Shape;706;p14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7" name="Google Shape;707;p14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8" name="Google Shape;708;p14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9" name="Google Shape;709;p14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0" name="Google Shape;710;p14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1" name="Google Shape;711;p14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2" name="Google Shape;712;p14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3" name="Google Shape;713;p14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4" name="Google Shape;714;p14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5" name="Google Shape;715;p14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6" name="Google Shape;716;p14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7" name="Google Shape;717;p14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8" name="Google Shape;718;p14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9" name="Google Shape;719;p14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0" name="Google Shape;720;p14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399975596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7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2" name="Google Shape;722;p15"/>
          <p:cNvSpPr/>
          <p:nvPr/>
        </p:nvSpPr>
        <p:spPr>
          <a:xfrm rot="-5400000" flipH="1">
            <a:off x="10204568" y="4782176"/>
            <a:ext cx="1806885" cy="259502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723" name="Google Shape;723;p15"/>
          <p:cNvGrpSpPr/>
          <p:nvPr/>
        </p:nvGrpSpPr>
        <p:grpSpPr>
          <a:xfrm rot="-7615934">
            <a:off x="-1269284" y="5005502"/>
            <a:ext cx="3713616" cy="1073025"/>
            <a:chOff x="4314275" y="3002400"/>
            <a:chExt cx="1825625" cy="527475"/>
          </a:xfrm>
        </p:grpSpPr>
        <p:sp>
          <p:nvSpPr>
            <p:cNvPr id="724" name="Google Shape;724;p15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5" name="Google Shape;725;p15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6" name="Google Shape;726;p15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7" name="Google Shape;727;p15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8" name="Google Shape;728;p15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29" name="Google Shape;729;p15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0" name="Google Shape;730;p15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1" name="Google Shape;731;p15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2" name="Google Shape;732;p15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3" name="Google Shape;733;p15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4" name="Google Shape;734;p15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5" name="Google Shape;735;p15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6" name="Google Shape;736;p15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7" name="Google Shape;737;p15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8" name="Google Shape;738;p15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39" name="Google Shape;739;p15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0" name="Google Shape;740;p15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1" name="Google Shape;741;p15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2" name="Google Shape;742;p15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3" name="Google Shape;743;p15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4" name="Google Shape;744;p15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5" name="Google Shape;745;p15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6" name="Google Shape;746;p15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7" name="Google Shape;747;p15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8" name="Google Shape;748;p15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9" name="Google Shape;749;p15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0" name="Google Shape;750;p15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1" name="Google Shape;751;p15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2" name="Google Shape;752;p15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3" name="Google Shape;753;p15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4" name="Google Shape;754;p15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5" name="Google Shape;755;p15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6" name="Google Shape;756;p15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7" name="Google Shape;757;p15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8" name="Google Shape;758;p15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9" name="Google Shape;759;p15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0" name="Google Shape;760;p15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1" name="Google Shape;761;p15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2" name="Google Shape;762;p15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3" name="Google Shape;763;p15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4" name="Google Shape;764;p15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5" name="Google Shape;765;p15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6" name="Google Shape;766;p15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7" name="Google Shape;767;p15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8" name="Google Shape;768;p15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9" name="Google Shape;769;p15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0" name="Google Shape;770;p15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1" name="Google Shape;771;p15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2" name="Google Shape;772;p15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3" name="Google Shape;773;p15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4" name="Google Shape;774;p15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75" name="Google Shape;775;p15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776" name="Google Shape;776;p15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7" name="Google Shape;777;p15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78" name="Google Shape;778;p15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54776126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7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80" name="Google Shape;780;p16"/>
          <p:cNvGrpSpPr/>
          <p:nvPr/>
        </p:nvGrpSpPr>
        <p:grpSpPr>
          <a:xfrm rot="-2700000">
            <a:off x="-1466549" y="3854991"/>
            <a:ext cx="4197193" cy="1714428"/>
            <a:chOff x="4407125" y="893175"/>
            <a:chExt cx="1997575" cy="815950"/>
          </a:xfrm>
        </p:grpSpPr>
        <p:sp>
          <p:nvSpPr>
            <p:cNvPr id="781" name="Google Shape;781;p16"/>
            <p:cNvSpPr/>
            <p:nvPr/>
          </p:nvSpPr>
          <p:spPr>
            <a:xfrm>
              <a:off x="4407425" y="1009550"/>
              <a:ext cx="22800" cy="34100"/>
            </a:xfrm>
            <a:custGeom>
              <a:avLst/>
              <a:gdLst/>
              <a:ahLst/>
              <a:cxnLst/>
              <a:rect l="l" t="t" r="r" b="b"/>
              <a:pathLst>
                <a:path w="912" h="1364" extrusionOk="0">
                  <a:moveTo>
                    <a:pt x="781" y="0"/>
                  </a:moveTo>
                  <a:lnTo>
                    <a:pt x="1" y="44"/>
                  </a:lnTo>
                  <a:lnTo>
                    <a:pt x="5" y="127"/>
                  </a:lnTo>
                  <a:lnTo>
                    <a:pt x="10" y="211"/>
                  </a:lnTo>
                  <a:lnTo>
                    <a:pt x="22" y="375"/>
                  </a:lnTo>
                  <a:cubicBezTo>
                    <a:pt x="32" y="486"/>
                    <a:pt x="41" y="596"/>
                    <a:pt x="53" y="706"/>
                  </a:cubicBezTo>
                  <a:cubicBezTo>
                    <a:pt x="76" y="926"/>
                    <a:pt x="106" y="1144"/>
                    <a:pt x="140" y="1363"/>
                  </a:cubicBezTo>
                  <a:lnTo>
                    <a:pt x="912" y="1242"/>
                  </a:lnTo>
                  <a:cubicBezTo>
                    <a:pt x="880" y="1036"/>
                    <a:pt x="851" y="830"/>
                    <a:pt x="830" y="623"/>
                  </a:cubicBezTo>
                  <a:cubicBezTo>
                    <a:pt x="818" y="520"/>
                    <a:pt x="810" y="416"/>
                    <a:pt x="799" y="312"/>
                  </a:cubicBezTo>
                  <a:lnTo>
                    <a:pt x="788" y="155"/>
                  </a:lnTo>
                  <a:lnTo>
                    <a:pt x="783" y="7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2" name="Google Shape;782;p16"/>
            <p:cNvSpPr/>
            <p:nvPr/>
          </p:nvSpPr>
          <p:spPr>
            <a:xfrm>
              <a:off x="4407125" y="950950"/>
              <a:ext cx="22300" cy="33900"/>
            </a:xfrm>
            <a:custGeom>
              <a:avLst/>
              <a:gdLst/>
              <a:ahLst/>
              <a:cxnLst/>
              <a:rect l="l" t="t" r="r" b="b"/>
              <a:pathLst>
                <a:path w="892" h="1356" extrusionOk="0">
                  <a:moveTo>
                    <a:pt x="892" y="118"/>
                  </a:moveTo>
                  <a:lnTo>
                    <a:pt x="120" y="0"/>
                  </a:lnTo>
                  <a:cubicBezTo>
                    <a:pt x="52" y="442"/>
                    <a:pt x="14" y="886"/>
                    <a:pt x="0" y="1331"/>
                  </a:cubicBezTo>
                  <a:lnTo>
                    <a:pt x="781" y="1355"/>
                  </a:lnTo>
                  <a:cubicBezTo>
                    <a:pt x="793" y="942"/>
                    <a:pt x="829" y="527"/>
                    <a:pt x="892" y="11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3" name="Google Shape;783;p16"/>
            <p:cNvSpPr/>
            <p:nvPr/>
          </p:nvSpPr>
          <p:spPr>
            <a:xfrm>
              <a:off x="4415350" y="893175"/>
              <a:ext cx="28550" cy="36825"/>
            </a:xfrm>
            <a:custGeom>
              <a:avLst/>
              <a:gdLst/>
              <a:ahLst/>
              <a:cxnLst/>
              <a:rect l="l" t="t" r="r" b="b"/>
              <a:pathLst>
                <a:path w="1142" h="1473" extrusionOk="0">
                  <a:moveTo>
                    <a:pt x="1141" y="295"/>
                  </a:moveTo>
                  <a:lnTo>
                    <a:pt x="418" y="1"/>
                  </a:lnTo>
                  <a:lnTo>
                    <a:pt x="355" y="157"/>
                  </a:lnTo>
                  <a:lnTo>
                    <a:pt x="297" y="315"/>
                  </a:lnTo>
                  <a:cubicBezTo>
                    <a:pt x="288" y="341"/>
                    <a:pt x="277" y="367"/>
                    <a:pt x="268" y="395"/>
                  </a:cubicBezTo>
                  <a:lnTo>
                    <a:pt x="241" y="474"/>
                  </a:lnTo>
                  <a:cubicBezTo>
                    <a:pt x="222" y="527"/>
                    <a:pt x="204" y="579"/>
                    <a:pt x="188" y="632"/>
                  </a:cubicBezTo>
                  <a:cubicBezTo>
                    <a:pt x="153" y="739"/>
                    <a:pt x="118" y="845"/>
                    <a:pt x="89" y="954"/>
                  </a:cubicBezTo>
                  <a:cubicBezTo>
                    <a:pt x="55" y="1061"/>
                    <a:pt x="28" y="1170"/>
                    <a:pt x="0" y="1278"/>
                  </a:cubicBezTo>
                  <a:lnTo>
                    <a:pt x="756" y="1472"/>
                  </a:lnTo>
                  <a:cubicBezTo>
                    <a:pt x="783" y="1372"/>
                    <a:pt x="808" y="1271"/>
                    <a:pt x="838" y="1172"/>
                  </a:cubicBezTo>
                  <a:cubicBezTo>
                    <a:pt x="866" y="1073"/>
                    <a:pt x="898" y="975"/>
                    <a:pt x="929" y="876"/>
                  </a:cubicBezTo>
                  <a:cubicBezTo>
                    <a:pt x="945" y="827"/>
                    <a:pt x="963" y="778"/>
                    <a:pt x="979" y="729"/>
                  </a:cubicBezTo>
                  <a:lnTo>
                    <a:pt x="1003" y="656"/>
                  </a:lnTo>
                  <a:cubicBezTo>
                    <a:pt x="1012" y="631"/>
                    <a:pt x="1022" y="608"/>
                    <a:pt x="1031" y="583"/>
                  </a:cubicBezTo>
                  <a:lnTo>
                    <a:pt x="1084" y="437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4" name="Google Shape;784;p16"/>
            <p:cNvSpPr/>
            <p:nvPr/>
          </p:nvSpPr>
          <p:spPr>
            <a:xfrm>
              <a:off x="4458700" y="1169700"/>
              <a:ext cx="33225" cy="37575"/>
            </a:xfrm>
            <a:custGeom>
              <a:avLst/>
              <a:gdLst/>
              <a:ahLst/>
              <a:cxnLst/>
              <a:rect l="l" t="t" r="r" b="b"/>
              <a:pathLst>
                <a:path w="1329" h="1503" extrusionOk="0">
                  <a:moveTo>
                    <a:pt x="686" y="1"/>
                  </a:moveTo>
                  <a:lnTo>
                    <a:pt x="1" y="377"/>
                  </a:lnTo>
                  <a:cubicBezTo>
                    <a:pt x="105" y="568"/>
                    <a:pt x="215" y="758"/>
                    <a:pt x="327" y="945"/>
                  </a:cubicBezTo>
                  <a:cubicBezTo>
                    <a:pt x="438" y="1133"/>
                    <a:pt x="553" y="1319"/>
                    <a:pt x="671" y="1502"/>
                  </a:cubicBezTo>
                  <a:lnTo>
                    <a:pt x="1328" y="1080"/>
                  </a:lnTo>
                  <a:cubicBezTo>
                    <a:pt x="1215" y="906"/>
                    <a:pt x="1105" y="725"/>
                    <a:pt x="998" y="546"/>
                  </a:cubicBezTo>
                  <a:cubicBezTo>
                    <a:pt x="892" y="366"/>
                    <a:pt x="786" y="185"/>
                    <a:pt x="6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5" name="Google Shape;785;p16"/>
            <p:cNvSpPr/>
            <p:nvPr/>
          </p:nvSpPr>
          <p:spPr>
            <a:xfrm>
              <a:off x="4433700" y="1118800"/>
              <a:ext cx="30750" cy="37275"/>
            </a:xfrm>
            <a:custGeom>
              <a:avLst/>
              <a:gdLst/>
              <a:ahLst/>
              <a:cxnLst/>
              <a:rect l="l" t="t" r="r" b="b"/>
              <a:pathLst>
                <a:path w="1230" h="1491" extrusionOk="0">
                  <a:moveTo>
                    <a:pt x="726" y="0"/>
                  </a:moveTo>
                  <a:lnTo>
                    <a:pt x="0" y="286"/>
                  </a:lnTo>
                  <a:cubicBezTo>
                    <a:pt x="161" y="695"/>
                    <a:pt x="338" y="1095"/>
                    <a:pt x="526" y="1490"/>
                  </a:cubicBezTo>
                  <a:lnTo>
                    <a:pt x="1230" y="1152"/>
                  </a:lnTo>
                  <a:cubicBezTo>
                    <a:pt x="1048" y="773"/>
                    <a:pt x="879" y="388"/>
                    <a:pt x="7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6" name="Google Shape;786;p16"/>
            <p:cNvSpPr/>
            <p:nvPr/>
          </p:nvSpPr>
          <p:spPr>
            <a:xfrm>
              <a:off x="4416100" y="1065325"/>
              <a:ext cx="27475" cy="36225"/>
            </a:xfrm>
            <a:custGeom>
              <a:avLst/>
              <a:gdLst/>
              <a:ahLst/>
              <a:cxnLst/>
              <a:rect l="l" t="t" r="r" b="b"/>
              <a:pathLst>
                <a:path w="1099" h="1449" extrusionOk="0">
                  <a:moveTo>
                    <a:pt x="761" y="0"/>
                  </a:moveTo>
                  <a:lnTo>
                    <a:pt x="0" y="179"/>
                  </a:lnTo>
                  <a:cubicBezTo>
                    <a:pt x="12" y="232"/>
                    <a:pt x="24" y="285"/>
                    <a:pt x="39" y="339"/>
                  </a:cubicBezTo>
                  <a:cubicBezTo>
                    <a:pt x="53" y="392"/>
                    <a:pt x="65" y="445"/>
                    <a:pt x="80" y="499"/>
                  </a:cubicBezTo>
                  <a:cubicBezTo>
                    <a:pt x="108" y="605"/>
                    <a:pt x="136" y="713"/>
                    <a:pt x="165" y="818"/>
                  </a:cubicBezTo>
                  <a:cubicBezTo>
                    <a:pt x="194" y="923"/>
                    <a:pt x="226" y="1028"/>
                    <a:pt x="258" y="1134"/>
                  </a:cubicBezTo>
                  <a:cubicBezTo>
                    <a:pt x="273" y="1186"/>
                    <a:pt x="290" y="1240"/>
                    <a:pt x="306" y="1292"/>
                  </a:cubicBezTo>
                  <a:cubicBezTo>
                    <a:pt x="323" y="1344"/>
                    <a:pt x="339" y="1397"/>
                    <a:pt x="356" y="1449"/>
                  </a:cubicBezTo>
                  <a:lnTo>
                    <a:pt x="1099" y="1208"/>
                  </a:lnTo>
                  <a:cubicBezTo>
                    <a:pt x="1081" y="1158"/>
                    <a:pt x="1066" y="1109"/>
                    <a:pt x="1052" y="1058"/>
                  </a:cubicBezTo>
                  <a:cubicBezTo>
                    <a:pt x="1036" y="1009"/>
                    <a:pt x="1021" y="958"/>
                    <a:pt x="1005" y="908"/>
                  </a:cubicBezTo>
                  <a:cubicBezTo>
                    <a:pt x="975" y="808"/>
                    <a:pt x="945" y="709"/>
                    <a:pt x="918" y="609"/>
                  </a:cubicBezTo>
                  <a:cubicBezTo>
                    <a:pt x="889" y="508"/>
                    <a:pt x="863" y="407"/>
                    <a:pt x="836" y="307"/>
                  </a:cubicBezTo>
                  <a:cubicBezTo>
                    <a:pt x="823" y="256"/>
                    <a:pt x="811" y="205"/>
                    <a:pt x="798" y="154"/>
                  </a:cubicBezTo>
                  <a:cubicBezTo>
                    <a:pt x="783" y="101"/>
                    <a:pt x="771" y="53"/>
                    <a:pt x="7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7" name="Google Shape;787;p16"/>
            <p:cNvSpPr/>
            <p:nvPr/>
          </p:nvSpPr>
          <p:spPr>
            <a:xfrm>
              <a:off x="4568000" y="1301800"/>
              <a:ext cx="37025" cy="35800"/>
            </a:xfrm>
            <a:custGeom>
              <a:avLst/>
              <a:gdLst/>
              <a:ahLst/>
              <a:cxnLst/>
              <a:rect l="l" t="t" r="r" b="b"/>
              <a:pathLst>
                <a:path w="1481" h="1432" extrusionOk="0">
                  <a:moveTo>
                    <a:pt x="529" y="1"/>
                  </a:moveTo>
                  <a:lnTo>
                    <a:pt x="1" y="575"/>
                  </a:lnTo>
                  <a:lnTo>
                    <a:pt x="243" y="794"/>
                  </a:lnTo>
                  <a:lnTo>
                    <a:pt x="487" y="1010"/>
                  </a:lnTo>
                  <a:lnTo>
                    <a:pt x="610" y="1117"/>
                  </a:lnTo>
                  <a:lnTo>
                    <a:pt x="735" y="1223"/>
                  </a:lnTo>
                  <a:lnTo>
                    <a:pt x="985" y="1431"/>
                  </a:lnTo>
                  <a:lnTo>
                    <a:pt x="1481" y="829"/>
                  </a:lnTo>
                  <a:lnTo>
                    <a:pt x="1240" y="626"/>
                  </a:lnTo>
                  <a:lnTo>
                    <a:pt x="1118" y="524"/>
                  </a:lnTo>
                  <a:lnTo>
                    <a:pt x="1001" y="421"/>
                  </a:lnTo>
                  <a:lnTo>
                    <a:pt x="762" y="2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8" name="Google Shape;788;p16"/>
            <p:cNvSpPr/>
            <p:nvPr/>
          </p:nvSpPr>
          <p:spPr>
            <a:xfrm>
              <a:off x="4527000" y="1261525"/>
              <a:ext cx="36225" cy="36725"/>
            </a:xfrm>
            <a:custGeom>
              <a:avLst/>
              <a:gdLst/>
              <a:ahLst/>
              <a:cxnLst/>
              <a:rect l="l" t="t" r="r" b="b"/>
              <a:pathLst>
                <a:path w="1449" h="1469" extrusionOk="0">
                  <a:moveTo>
                    <a:pt x="583" y="0"/>
                  </a:moveTo>
                  <a:lnTo>
                    <a:pt x="0" y="520"/>
                  </a:lnTo>
                  <a:cubicBezTo>
                    <a:pt x="71" y="602"/>
                    <a:pt x="146" y="681"/>
                    <a:pt x="219" y="762"/>
                  </a:cubicBezTo>
                  <a:cubicBezTo>
                    <a:pt x="293" y="841"/>
                    <a:pt x="365" y="922"/>
                    <a:pt x="439" y="1002"/>
                  </a:cubicBezTo>
                  <a:lnTo>
                    <a:pt x="666" y="1237"/>
                  </a:lnTo>
                  <a:lnTo>
                    <a:pt x="779" y="1354"/>
                  </a:lnTo>
                  <a:lnTo>
                    <a:pt x="895" y="1468"/>
                  </a:lnTo>
                  <a:lnTo>
                    <a:pt x="1448" y="916"/>
                  </a:lnTo>
                  <a:lnTo>
                    <a:pt x="1336" y="805"/>
                  </a:lnTo>
                  <a:lnTo>
                    <a:pt x="1227" y="691"/>
                  </a:lnTo>
                  <a:lnTo>
                    <a:pt x="1008" y="463"/>
                  </a:lnTo>
                  <a:cubicBezTo>
                    <a:pt x="937" y="387"/>
                    <a:pt x="865" y="309"/>
                    <a:pt x="794" y="232"/>
                  </a:cubicBezTo>
                  <a:cubicBezTo>
                    <a:pt x="724" y="156"/>
                    <a:pt x="652" y="80"/>
                    <a:pt x="58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89" name="Google Shape;789;p16"/>
            <p:cNvSpPr/>
            <p:nvPr/>
          </p:nvSpPr>
          <p:spPr>
            <a:xfrm>
              <a:off x="4490375" y="1217700"/>
              <a:ext cx="35075" cy="37300"/>
            </a:xfrm>
            <a:custGeom>
              <a:avLst/>
              <a:gdLst/>
              <a:ahLst/>
              <a:cxnLst/>
              <a:rect l="l" t="t" r="r" b="b"/>
              <a:pathLst>
                <a:path w="1403" h="1492" extrusionOk="0">
                  <a:moveTo>
                    <a:pt x="634" y="1"/>
                  </a:moveTo>
                  <a:lnTo>
                    <a:pt x="0" y="457"/>
                  </a:lnTo>
                  <a:cubicBezTo>
                    <a:pt x="128" y="634"/>
                    <a:pt x="259" y="810"/>
                    <a:pt x="393" y="980"/>
                  </a:cubicBezTo>
                  <a:lnTo>
                    <a:pt x="493" y="1110"/>
                  </a:lnTo>
                  <a:cubicBezTo>
                    <a:pt x="526" y="1152"/>
                    <a:pt x="559" y="1195"/>
                    <a:pt x="592" y="1238"/>
                  </a:cubicBezTo>
                  <a:lnTo>
                    <a:pt x="797" y="1492"/>
                  </a:lnTo>
                  <a:lnTo>
                    <a:pt x="1403" y="998"/>
                  </a:lnTo>
                  <a:lnTo>
                    <a:pt x="1205" y="752"/>
                  </a:lnTo>
                  <a:cubicBezTo>
                    <a:pt x="1170" y="712"/>
                    <a:pt x="1139" y="670"/>
                    <a:pt x="1107" y="629"/>
                  </a:cubicBezTo>
                  <a:lnTo>
                    <a:pt x="1010" y="504"/>
                  </a:lnTo>
                  <a:cubicBezTo>
                    <a:pt x="882" y="337"/>
                    <a:pt x="755" y="170"/>
                    <a:pt x="63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0" name="Google Shape;790;p16"/>
            <p:cNvSpPr/>
            <p:nvPr/>
          </p:nvSpPr>
          <p:spPr>
            <a:xfrm>
              <a:off x="4713375" y="1396175"/>
              <a:ext cx="37175" cy="30700"/>
            </a:xfrm>
            <a:custGeom>
              <a:avLst/>
              <a:gdLst/>
              <a:ahLst/>
              <a:cxnLst/>
              <a:rect l="l" t="t" r="r" b="b"/>
              <a:pathLst>
                <a:path w="1487" h="1228" extrusionOk="0">
                  <a:moveTo>
                    <a:pt x="330" y="0"/>
                  </a:moveTo>
                  <a:lnTo>
                    <a:pt x="0" y="708"/>
                  </a:lnTo>
                  <a:lnTo>
                    <a:pt x="297" y="845"/>
                  </a:lnTo>
                  <a:cubicBezTo>
                    <a:pt x="321" y="856"/>
                    <a:pt x="346" y="869"/>
                    <a:pt x="371" y="879"/>
                  </a:cubicBezTo>
                  <a:lnTo>
                    <a:pt x="446" y="911"/>
                  </a:lnTo>
                  <a:lnTo>
                    <a:pt x="596" y="976"/>
                  </a:lnTo>
                  <a:lnTo>
                    <a:pt x="746" y="1041"/>
                  </a:lnTo>
                  <a:lnTo>
                    <a:pt x="821" y="1074"/>
                  </a:lnTo>
                  <a:lnTo>
                    <a:pt x="897" y="1105"/>
                  </a:lnTo>
                  <a:lnTo>
                    <a:pt x="1200" y="1228"/>
                  </a:lnTo>
                  <a:lnTo>
                    <a:pt x="1487" y="501"/>
                  </a:lnTo>
                  <a:lnTo>
                    <a:pt x="1195" y="382"/>
                  </a:lnTo>
                  <a:lnTo>
                    <a:pt x="1122" y="353"/>
                  </a:lnTo>
                  <a:lnTo>
                    <a:pt x="1050" y="322"/>
                  </a:lnTo>
                  <a:lnTo>
                    <a:pt x="905" y="258"/>
                  </a:lnTo>
                  <a:lnTo>
                    <a:pt x="761" y="196"/>
                  </a:lnTo>
                  <a:lnTo>
                    <a:pt x="688" y="165"/>
                  </a:lnTo>
                  <a:cubicBezTo>
                    <a:pt x="663" y="154"/>
                    <a:pt x="639" y="143"/>
                    <a:pt x="616" y="1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1" name="Google Shape;791;p16"/>
            <p:cNvSpPr/>
            <p:nvPr/>
          </p:nvSpPr>
          <p:spPr>
            <a:xfrm>
              <a:off x="4661725" y="1369625"/>
              <a:ext cx="37525" cy="32800"/>
            </a:xfrm>
            <a:custGeom>
              <a:avLst/>
              <a:gdLst/>
              <a:ahLst/>
              <a:cxnLst/>
              <a:rect l="l" t="t" r="r" b="b"/>
              <a:pathLst>
                <a:path w="1501" h="1312" extrusionOk="0">
                  <a:moveTo>
                    <a:pt x="402" y="0"/>
                  </a:moveTo>
                  <a:lnTo>
                    <a:pt x="0" y="669"/>
                  </a:lnTo>
                  <a:lnTo>
                    <a:pt x="140" y="754"/>
                  </a:lnTo>
                  <a:cubicBezTo>
                    <a:pt x="163" y="768"/>
                    <a:pt x="187" y="781"/>
                    <a:pt x="210" y="796"/>
                  </a:cubicBezTo>
                  <a:lnTo>
                    <a:pt x="280" y="835"/>
                  </a:lnTo>
                  <a:lnTo>
                    <a:pt x="564" y="999"/>
                  </a:lnTo>
                  <a:cubicBezTo>
                    <a:pt x="610" y="1026"/>
                    <a:pt x="658" y="1052"/>
                    <a:pt x="707" y="1078"/>
                  </a:cubicBezTo>
                  <a:lnTo>
                    <a:pt x="850" y="1156"/>
                  </a:lnTo>
                  <a:lnTo>
                    <a:pt x="994" y="1234"/>
                  </a:lnTo>
                  <a:cubicBezTo>
                    <a:pt x="1017" y="1247"/>
                    <a:pt x="1041" y="1260"/>
                    <a:pt x="1064" y="1273"/>
                  </a:cubicBezTo>
                  <a:lnTo>
                    <a:pt x="1137" y="1311"/>
                  </a:lnTo>
                  <a:lnTo>
                    <a:pt x="1501" y="620"/>
                  </a:lnTo>
                  <a:lnTo>
                    <a:pt x="1431" y="583"/>
                  </a:lnTo>
                  <a:cubicBezTo>
                    <a:pt x="1407" y="571"/>
                    <a:pt x="1385" y="558"/>
                    <a:pt x="1361" y="545"/>
                  </a:cubicBezTo>
                  <a:lnTo>
                    <a:pt x="1224" y="470"/>
                  </a:lnTo>
                  <a:lnTo>
                    <a:pt x="1085" y="394"/>
                  </a:lnTo>
                  <a:cubicBezTo>
                    <a:pt x="1040" y="370"/>
                    <a:pt x="994" y="345"/>
                    <a:pt x="948" y="318"/>
                  </a:cubicBezTo>
                  <a:lnTo>
                    <a:pt x="674" y="159"/>
                  </a:lnTo>
                  <a:lnTo>
                    <a:pt x="606" y="121"/>
                  </a:lnTo>
                  <a:cubicBezTo>
                    <a:pt x="583" y="107"/>
                    <a:pt x="560" y="95"/>
                    <a:pt x="539" y="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2" name="Google Shape;792;p16"/>
            <p:cNvSpPr/>
            <p:nvPr/>
          </p:nvSpPr>
          <p:spPr>
            <a:xfrm>
              <a:off x="4613300" y="1338175"/>
              <a:ext cx="37475" cy="34450"/>
            </a:xfrm>
            <a:custGeom>
              <a:avLst/>
              <a:gdLst/>
              <a:ahLst/>
              <a:cxnLst/>
              <a:rect l="l" t="t" r="r" b="b"/>
              <a:pathLst>
                <a:path w="1499" h="1378" extrusionOk="0">
                  <a:moveTo>
                    <a:pt x="469" y="0"/>
                  </a:moveTo>
                  <a:lnTo>
                    <a:pt x="1" y="625"/>
                  </a:lnTo>
                  <a:lnTo>
                    <a:pt x="263" y="818"/>
                  </a:lnTo>
                  <a:lnTo>
                    <a:pt x="395" y="915"/>
                  </a:lnTo>
                  <a:lnTo>
                    <a:pt x="529" y="1008"/>
                  </a:lnTo>
                  <a:lnTo>
                    <a:pt x="796" y="1196"/>
                  </a:lnTo>
                  <a:cubicBezTo>
                    <a:pt x="886" y="1257"/>
                    <a:pt x="976" y="1316"/>
                    <a:pt x="1067" y="1378"/>
                  </a:cubicBezTo>
                  <a:lnTo>
                    <a:pt x="1499" y="727"/>
                  </a:lnTo>
                  <a:cubicBezTo>
                    <a:pt x="1411" y="669"/>
                    <a:pt x="1323" y="612"/>
                    <a:pt x="1237" y="551"/>
                  </a:cubicBezTo>
                  <a:lnTo>
                    <a:pt x="978" y="370"/>
                  </a:lnTo>
                  <a:lnTo>
                    <a:pt x="849" y="279"/>
                  </a:lnTo>
                  <a:lnTo>
                    <a:pt x="721" y="18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3" name="Google Shape;793;p16"/>
            <p:cNvSpPr/>
            <p:nvPr/>
          </p:nvSpPr>
          <p:spPr>
            <a:xfrm>
              <a:off x="4882450" y="1441075"/>
              <a:ext cx="33275" cy="21425"/>
            </a:xfrm>
            <a:custGeom>
              <a:avLst/>
              <a:gdLst/>
              <a:ahLst/>
              <a:cxnLst/>
              <a:rect l="l" t="t" r="r" b="b"/>
              <a:pathLst>
                <a:path w="1331" h="857" extrusionOk="0">
                  <a:moveTo>
                    <a:pt x="75" y="0"/>
                  </a:moveTo>
                  <a:lnTo>
                    <a:pt x="1" y="777"/>
                  </a:lnTo>
                  <a:lnTo>
                    <a:pt x="328" y="804"/>
                  </a:lnTo>
                  <a:cubicBezTo>
                    <a:pt x="382" y="808"/>
                    <a:pt x="437" y="813"/>
                    <a:pt x="490" y="818"/>
                  </a:cubicBezTo>
                  <a:lnTo>
                    <a:pt x="654" y="826"/>
                  </a:lnTo>
                  <a:lnTo>
                    <a:pt x="980" y="846"/>
                  </a:lnTo>
                  <a:lnTo>
                    <a:pt x="1307" y="856"/>
                  </a:lnTo>
                  <a:lnTo>
                    <a:pt x="1330" y="75"/>
                  </a:lnTo>
                  <a:lnTo>
                    <a:pt x="1016" y="65"/>
                  </a:lnTo>
                  <a:lnTo>
                    <a:pt x="702" y="47"/>
                  </a:lnTo>
                  <a:lnTo>
                    <a:pt x="544" y="38"/>
                  </a:lnTo>
                  <a:cubicBezTo>
                    <a:pt x="492" y="34"/>
                    <a:pt x="440" y="28"/>
                    <a:pt x="388" y="2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4" name="Google Shape;794;p16"/>
            <p:cNvSpPr/>
            <p:nvPr/>
          </p:nvSpPr>
          <p:spPr>
            <a:xfrm>
              <a:off x="4824425" y="1432375"/>
              <a:ext cx="35125" cy="25025"/>
            </a:xfrm>
            <a:custGeom>
              <a:avLst/>
              <a:gdLst/>
              <a:ahLst/>
              <a:cxnLst/>
              <a:rect l="l" t="t" r="r" b="b"/>
              <a:pathLst>
                <a:path w="1405" h="1001" extrusionOk="0">
                  <a:moveTo>
                    <a:pt x="166" y="1"/>
                  </a:moveTo>
                  <a:lnTo>
                    <a:pt x="1" y="764"/>
                  </a:lnTo>
                  <a:cubicBezTo>
                    <a:pt x="427" y="858"/>
                    <a:pt x="859" y="932"/>
                    <a:pt x="1290" y="1000"/>
                  </a:cubicBezTo>
                  <a:lnTo>
                    <a:pt x="1404" y="228"/>
                  </a:lnTo>
                  <a:cubicBezTo>
                    <a:pt x="990" y="163"/>
                    <a:pt x="577" y="93"/>
                    <a:pt x="1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5" name="Google Shape;795;p16"/>
            <p:cNvSpPr/>
            <p:nvPr/>
          </p:nvSpPr>
          <p:spPr>
            <a:xfrm>
              <a:off x="4768075" y="1417375"/>
              <a:ext cx="36450" cy="28050"/>
            </a:xfrm>
            <a:custGeom>
              <a:avLst/>
              <a:gdLst/>
              <a:ahLst/>
              <a:cxnLst/>
              <a:rect l="l" t="t" r="r" b="b"/>
              <a:pathLst>
                <a:path w="1458" h="1122" extrusionOk="0">
                  <a:moveTo>
                    <a:pt x="252" y="1"/>
                  </a:moveTo>
                  <a:lnTo>
                    <a:pt x="1" y="740"/>
                  </a:lnTo>
                  <a:cubicBezTo>
                    <a:pt x="52" y="758"/>
                    <a:pt x="104" y="775"/>
                    <a:pt x="156" y="792"/>
                  </a:cubicBezTo>
                  <a:lnTo>
                    <a:pt x="312" y="843"/>
                  </a:lnTo>
                  <a:lnTo>
                    <a:pt x="468" y="893"/>
                  </a:lnTo>
                  <a:lnTo>
                    <a:pt x="546" y="918"/>
                  </a:lnTo>
                  <a:lnTo>
                    <a:pt x="624" y="942"/>
                  </a:lnTo>
                  <a:cubicBezTo>
                    <a:pt x="834" y="1002"/>
                    <a:pt x="1042" y="1067"/>
                    <a:pt x="1253" y="1121"/>
                  </a:cubicBezTo>
                  <a:lnTo>
                    <a:pt x="1457" y="367"/>
                  </a:lnTo>
                  <a:cubicBezTo>
                    <a:pt x="1254" y="315"/>
                    <a:pt x="1053" y="253"/>
                    <a:pt x="852" y="194"/>
                  </a:cubicBezTo>
                  <a:lnTo>
                    <a:pt x="776" y="173"/>
                  </a:lnTo>
                  <a:lnTo>
                    <a:pt x="701" y="148"/>
                  </a:lnTo>
                  <a:lnTo>
                    <a:pt x="551" y="100"/>
                  </a:lnTo>
                  <a:lnTo>
                    <a:pt x="402" y="52"/>
                  </a:lnTo>
                  <a:cubicBezTo>
                    <a:pt x="353" y="34"/>
                    <a:pt x="302" y="18"/>
                    <a:pt x="2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6" name="Google Shape;796;p16"/>
            <p:cNvSpPr/>
            <p:nvPr/>
          </p:nvSpPr>
          <p:spPr>
            <a:xfrm>
              <a:off x="5052400" y="1418500"/>
              <a:ext cx="36350" cy="27925"/>
            </a:xfrm>
            <a:custGeom>
              <a:avLst/>
              <a:gdLst/>
              <a:ahLst/>
              <a:cxnLst/>
              <a:rect l="l" t="t" r="r" b="b"/>
              <a:pathLst>
                <a:path w="1454" h="1117" extrusionOk="0">
                  <a:moveTo>
                    <a:pt x="1" y="362"/>
                  </a:moveTo>
                  <a:lnTo>
                    <a:pt x="199" y="1117"/>
                  </a:lnTo>
                  <a:cubicBezTo>
                    <a:pt x="252" y="1103"/>
                    <a:pt x="304" y="1088"/>
                    <a:pt x="356" y="1074"/>
                  </a:cubicBezTo>
                  <a:lnTo>
                    <a:pt x="513" y="1029"/>
                  </a:lnTo>
                  <a:lnTo>
                    <a:pt x="670" y="985"/>
                  </a:lnTo>
                  <a:cubicBezTo>
                    <a:pt x="696" y="977"/>
                    <a:pt x="722" y="971"/>
                    <a:pt x="750" y="963"/>
                  </a:cubicBezTo>
                  <a:lnTo>
                    <a:pt x="829" y="940"/>
                  </a:lnTo>
                  <a:lnTo>
                    <a:pt x="1142" y="843"/>
                  </a:lnTo>
                  <a:lnTo>
                    <a:pt x="1220" y="820"/>
                  </a:lnTo>
                  <a:lnTo>
                    <a:pt x="1298" y="794"/>
                  </a:lnTo>
                  <a:lnTo>
                    <a:pt x="1453" y="742"/>
                  </a:lnTo>
                  <a:lnTo>
                    <a:pt x="1204" y="1"/>
                  </a:lnTo>
                  <a:lnTo>
                    <a:pt x="1054" y="51"/>
                  </a:lnTo>
                  <a:lnTo>
                    <a:pt x="981" y="76"/>
                  </a:lnTo>
                  <a:lnTo>
                    <a:pt x="905" y="98"/>
                  </a:lnTo>
                  <a:lnTo>
                    <a:pt x="605" y="191"/>
                  </a:lnTo>
                  <a:lnTo>
                    <a:pt x="529" y="215"/>
                  </a:lnTo>
                  <a:cubicBezTo>
                    <a:pt x="504" y="222"/>
                    <a:pt x="478" y="229"/>
                    <a:pt x="454" y="237"/>
                  </a:cubicBezTo>
                  <a:lnTo>
                    <a:pt x="303" y="279"/>
                  </a:lnTo>
                  <a:lnTo>
                    <a:pt x="152" y="320"/>
                  </a:lnTo>
                  <a:cubicBezTo>
                    <a:pt x="102" y="335"/>
                    <a:pt x="51" y="350"/>
                    <a:pt x="1" y="36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7" name="Google Shape;797;p16"/>
            <p:cNvSpPr/>
            <p:nvPr/>
          </p:nvSpPr>
          <p:spPr>
            <a:xfrm>
              <a:off x="4997100" y="1433175"/>
              <a:ext cx="34950" cy="24725"/>
            </a:xfrm>
            <a:custGeom>
              <a:avLst/>
              <a:gdLst/>
              <a:ahLst/>
              <a:cxnLst/>
              <a:rect l="l" t="t" r="r" b="b"/>
              <a:pathLst>
                <a:path w="1398" h="989" extrusionOk="0">
                  <a:moveTo>
                    <a:pt x="0" y="216"/>
                  </a:moveTo>
                  <a:lnTo>
                    <a:pt x="107" y="989"/>
                  </a:lnTo>
                  <a:lnTo>
                    <a:pt x="432" y="942"/>
                  </a:lnTo>
                  <a:cubicBezTo>
                    <a:pt x="540" y="925"/>
                    <a:pt x="647" y="906"/>
                    <a:pt x="754" y="888"/>
                  </a:cubicBezTo>
                  <a:cubicBezTo>
                    <a:pt x="971" y="854"/>
                    <a:pt x="1184" y="808"/>
                    <a:pt x="1397" y="766"/>
                  </a:cubicBezTo>
                  <a:lnTo>
                    <a:pt x="1240" y="1"/>
                  </a:lnTo>
                  <a:cubicBezTo>
                    <a:pt x="1034" y="41"/>
                    <a:pt x="829" y="84"/>
                    <a:pt x="622" y="117"/>
                  </a:cubicBezTo>
                  <a:cubicBezTo>
                    <a:pt x="519" y="134"/>
                    <a:pt x="415" y="154"/>
                    <a:pt x="312" y="16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8" name="Google Shape;798;p16"/>
            <p:cNvSpPr/>
            <p:nvPr/>
          </p:nvSpPr>
          <p:spPr>
            <a:xfrm>
              <a:off x="4941050" y="1441325"/>
              <a:ext cx="33150" cy="21300"/>
            </a:xfrm>
            <a:custGeom>
              <a:avLst/>
              <a:gdLst/>
              <a:ahLst/>
              <a:cxnLst/>
              <a:rect l="l" t="t" r="r" b="b"/>
              <a:pathLst>
                <a:path w="1326" h="852" extrusionOk="0">
                  <a:moveTo>
                    <a:pt x="0" y="70"/>
                  </a:moveTo>
                  <a:lnTo>
                    <a:pt x="19" y="851"/>
                  </a:lnTo>
                  <a:cubicBezTo>
                    <a:pt x="73" y="850"/>
                    <a:pt x="129" y="850"/>
                    <a:pt x="183" y="848"/>
                  </a:cubicBezTo>
                  <a:lnTo>
                    <a:pt x="347" y="841"/>
                  </a:lnTo>
                  <a:lnTo>
                    <a:pt x="673" y="827"/>
                  </a:lnTo>
                  <a:lnTo>
                    <a:pt x="1000" y="805"/>
                  </a:lnTo>
                  <a:lnTo>
                    <a:pt x="1162" y="793"/>
                  </a:lnTo>
                  <a:cubicBezTo>
                    <a:pt x="1218" y="789"/>
                    <a:pt x="1271" y="783"/>
                    <a:pt x="1326" y="778"/>
                  </a:cubicBezTo>
                  <a:lnTo>
                    <a:pt x="1258" y="1"/>
                  </a:lnTo>
                  <a:cubicBezTo>
                    <a:pt x="1206" y="6"/>
                    <a:pt x="1154" y="11"/>
                    <a:pt x="1102" y="15"/>
                  </a:cubicBezTo>
                  <a:lnTo>
                    <a:pt x="944" y="26"/>
                  </a:lnTo>
                  <a:lnTo>
                    <a:pt x="630" y="47"/>
                  </a:lnTo>
                  <a:lnTo>
                    <a:pt x="315" y="59"/>
                  </a:lnTo>
                  <a:lnTo>
                    <a:pt x="158" y="65"/>
                  </a:lnTo>
                  <a:cubicBezTo>
                    <a:pt x="106" y="69"/>
                    <a:pt x="53" y="69"/>
                    <a:pt x="0" y="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99" name="Google Shape;799;p16"/>
            <p:cNvSpPr/>
            <p:nvPr/>
          </p:nvSpPr>
          <p:spPr>
            <a:xfrm>
              <a:off x="5204450" y="1335775"/>
              <a:ext cx="37300" cy="35350"/>
            </a:xfrm>
            <a:custGeom>
              <a:avLst/>
              <a:gdLst/>
              <a:ahLst/>
              <a:cxnLst/>
              <a:rect l="l" t="t" r="r" b="b"/>
              <a:pathLst>
                <a:path w="1492" h="1414" extrusionOk="0">
                  <a:moveTo>
                    <a:pt x="0" y="787"/>
                  </a:moveTo>
                  <a:lnTo>
                    <a:pt x="465" y="1414"/>
                  </a:lnTo>
                  <a:cubicBezTo>
                    <a:pt x="642" y="1285"/>
                    <a:pt x="815" y="1150"/>
                    <a:pt x="986" y="1012"/>
                  </a:cubicBezTo>
                  <a:cubicBezTo>
                    <a:pt x="1158" y="874"/>
                    <a:pt x="1327" y="732"/>
                    <a:pt x="1491" y="586"/>
                  </a:cubicBezTo>
                  <a:lnTo>
                    <a:pt x="976" y="1"/>
                  </a:lnTo>
                  <a:cubicBezTo>
                    <a:pt x="819" y="138"/>
                    <a:pt x="661" y="273"/>
                    <a:pt x="497" y="404"/>
                  </a:cubicBezTo>
                  <a:cubicBezTo>
                    <a:pt x="335" y="536"/>
                    <a:pt x="171" y="664"/>
                    <a:pt x="0" y="78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0" name="Google Shape;800;p16"/>
            <p:cNvSpPr/>
            <p:nvPr/>
          </p:nvSpPr>
          <p:spPr>
            <a:xfrm>
              <a:off x="5157100" y="1369725"/>
              <a:ext cx="37575" cy="33225"/>
            </a:xfrm>
            <a:custGeom>
              <a:avLst/>
              <a:gdLst/>
              <a:ahLst/>
              <a:cxnLst/>
              <a:rect l="l" t="t" r="r" b="b"/>
              <a:pathLst>
                <a:path w="1503" h="1329" extrusionOk="0">
                  <a:moveTo>
                    <a:pt x="0" y="646"/>
                  </a:moveTo>
                  <a:lnTo>
                    <a:pt x="378" y="1329"/>
                  </a:lnTo>
                  <a:lnTo>
                    <a:pt x="665" y="1168"/>
                  </a:lnTo>
                  <a:lnTo>
                    <a:pt x="736" y="1127"/>
                  </a:lnTo>
                  <a:cubicBezTo>
                    <a:pt x="760" y="1114"/>
                    <a:pt x="782" y="1099"/>
                    <a:pt x="806" y="1085"/>
                  </a:cubicBezTo>
                  <a:lnTo>
                    <a:pt x="947" y="1001"/>
                  </a:lnTo>
                  <a:lnTo>
                    <a:pt x="1087" y="917"/>
                  </a:lnTo>
                  <a:cubicBezTo>
                    <a:pt x="1134" y="887"/>
                    <a:pt x="1181" y="860"/>
                    <a:pt x="1226" y="830"/>
                  </a:cubicBezTo>
                  <a:lnTo>
                    <a:pt x="1503" y="653"/>
                  </a:lnTo>
                  <a:lnTo>
                    <a:pt x="1076" y="0"/>
                  </a:lnTo>
                  <a:lnTo>
                    <a:pt x="812" y="169"/>
                  </a:lnTo>
                  <a:cubicBezTo>
                    <a:pt x="767" y="198"/>
                    <a:pt x="723" y="224"/>
                    <a:pt x="677" y="251"/>
                  </a:cubicBezTo>
                  <a:lnTo>
                    <a:pt x="543" y="331"/>
                  </a:lnTo>
                  <a:lnTo>
                    <a:pt x="410" y="413"/>
                  </a:lnTo>
                  <a:cubicBezTo>
                    <a:pt x="387" y="425"/>
                    <a:pt x="365" y="440"/>
                    <a:pt x="342" y="453"/>
                  </a:cubicBezTo>
                  <a:lnTo>
                    <a:pt x="272" y="49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1" name="Google Shape;801;p16"/>
            <p:cNvSpPr/>
            <p:nvPr/>
          </p:nvSpPr>
          <p:spPr>
            <a:xfrm>
              <a:off x="5106350" y="1397150"/>
              <a:ext cx="37250" cy="30825"/>
            </a:xfrm>
            <a:custGeom>
              <a:avLst/>
              <a:gdLst/>
              <a:ahLst/>
              <a:cxnLst/>
              <a:rect l="l" t="t" r="r" b="b"/>
              <a:pathLst>
                <a:path w="1490" h="1233" extrusionOk="0">
                  <a:moveTo>
                    <a:pt x="0" y="508"/>
                  </a:moveTo>
                  <a:lnTo>
                    <a:pt x="290" y="1233"/>
                  </a:lnTo>
                  <a:cubicBezTo>
                    <a:pt x="494" y="1154"/>
                    <a:pt x="694" y="1066"/>
                    <a:pt x="895" y="980"/>
                  </a:cubicBezTo>
                  <a:lnTo>
                    <a:pt x="969" y="947"/>
                  </a:lnTo>
                  <a:lnTo>
                    <a:pt x="1044" y="914"/>
                  </a:lnTo>
                  <a:lnTo>
                    <a:pt x="1192" y="844"/>
                  </a:lnTo>
                  <a:lnTo>
                    <a:pt x="1341" y="775"/>
                  </a:lnTo>
                  <a:lnTo>
                    <a:pt x="1415" y="742"/>
                  </a:lnTo>
                  <a:cubicBezTo>
                    <a:pt x="1440" y="730"/>
                    <a:pt x="1464" y="718"/>
                    <a:pt x="1489" y="706"/>
                  </a:cubicBezTo>
                  <a:lnTo>
                    <a:pt x="1151" y="1"/>
                  </a:lnTo>
                  <a:cubicBezTo>
                    <a:pt x="1128" y="13"/>
                    <a:pt x="1104" y="25"/>
                    <a:pt x="1081" y="35"/>
                  </a:cubicBezTo>
                  <a:lnTo>
                    <a:pt x="1009" y="67"/>
                  </a:lnTo>
                  <a:lnTo>
                    <a:pt x="865" y="133"/>
                  </a:lnTo>
                  <a:lnTo>
                    <a:pt x="723" y="198"/>
                  </a:lnTo>
                  <a:lnTo>
                    <a:pt x="651" y="230"/>
                  </a:lnTo>
                  <a:lnTo>
                    <a:pt x="579" y="261"/>
                  </a:lnTo>
                  <a:cubicBezTo>
                    <a:pt x="386" y="348"/>
                    <a:pt x="196" y="432"/>
                    <a:pt x="0" y="5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2" name="Google Shape;802;p16"/>
            <p:cNvSpPr/>
            <p:nvPr/>
          </p:nvSpPr>
          <p:spPr>
            <a:xfrm>
              <a:off x="5304675" y="1194875"/>
              <a:ext cx="25225" cy="35525"/>
            </a:xfrm>
            <a:custGeom>
              <a:avLst/>
              <a:gdLst/>
              <a:ahLst/>
              <a:cxnLst/>
              <a:rect l="l" t="t" r="r" b="b"/>
              <a:pathLst>
                <a:path w="1009" h="1421" extrusionOk="0">
                  <a:moveTo>
                    <a:pt x="0" y="1201"/>
                  </a:moveTo>
                  <a:lnTo>
                    <a:pt x="750" y="1421"/>
                  </a:lnTo>
                  <a:lnTo>
                    <a:pt x="797" y="1257"/>
                  </a:lnTo>
                  <a:lnTo>
                    <a:pt x="838" y="1092"/>
                  </a:lnTo>
                  <a:cubicBezTo>
                    <a:pt x="844" y="1065"/>
                    <a:pt x="853" y="1037"/>
                    <a:pt x="859" y="1008"/>
                  </a:cubicBezTo>
                  <a:lnTo>
                    <a:pt x="877" y="924"/>
                  </a:lnTo>
                  <a:lnTo>
                    <a:pt x="896" y="839"/>
                  </a:lnTo>
                  <a:cubicBezTo>
                    <a:pt x="902" y="811"/>
                    <a:pt x="908" y="784"/>
                    <a:pt x="912" y="754"/>
                  </a:cubicBezTo>
                  <a:lnTo>
                    <a:pt x="942" y="586"/>
                  </a:lnTo>
                  <a:lnTo>
                    <a:pt x="950" y="542"/>
                  </a:lnTo>
                  <a:lnTo>
                    <a:pt x="957" y="499"/>
                  </a:lnTo>
                  <a:lnTo>
                    <a:pt x="968" y="414"/>
                  </a:lnTo>
                  <a:cubicBezTo>
                    <a:pt x="986" y="300"/>
                    <a:pt x="996" y="186"/>
                    <a:pt x="1009" y="71"/>
                  </a:cubicBezTo>
                  <a:lnTo>
                    <a:pt x="230" y="1"/>
                  </a:lnTo>
                  <a:cubicBezTo>
                    <a:pt x="219" y="103"/>
                    <a:pt x="210" y="204"/>
                    <a:pt x="194" y="305"/>
                  </a:cubicBezTo>
                  <a:lnTo>
                    <a:pt x="183" y="380"/>
                  </a:lnTo>
                  <a:lnTo>
                    <a:pt x="178" y="417"/>
                  </a:lnTo>
                  <a:lnTo>
                    <a:pt x="172" y="456"/>
                  </a:lnTo>
                  <a:lnTo>
                    <a:pt x="145" y="604"/>
                  </a:lnTo>
                  <a:cubicBezTo>
                    <a:pt x="141" y="629"/>
                    <a:pt x="134" y="654"/>
                    <a:pt x="129" y="679"/>
                  </a:cubicBezTo>
                  <a:lnTo>
                    <a:pt x="114" y="753"/>
                  </a:lnTo>
                  <a:lnTo>
                    <a:pt x="98" y="827"/>
                  </a:lnTo>
                  <a:cubicBezTo>
                    <a:pt x="93" y="852"/>
                    <a:pt x="84" y="877"/>
                    <a:pt x="79" y="901"/>
                  </a:cubicBezTo>
                  <a:lnTo>
                    <a:pt x="42" y="105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3" name="Google Shape;803;p16"/>
            <p:cNvSpPr/>
            <p:nvPr/>
          </p:nvSpPr>
          <p:spPr>
            <a:xfrm>
              <a:off x="5281725" y="1247800"/>
              <a:ext cx="32425" cy="37650"/>
            </a:xfrm>
            <a:custGeom>
              <a:avLst/>
              <a:gdLst/>
              <a:ahLst/>
              <a:cxnLst/>
              <a:rect l="l" t="t" r="r" b="b"/>
              <a:pathLst>
                <a:path w="1297" h="1506" extrusionOk="0">
                  <a:moveTo>
                    <a:pt x="1" y="1089"/>
                  </a:moveTo>
                  <a:lnTo>
                    <a:pt x="662" y="1506"/>
                  </a:lnTo>
                  <a:cubicBezTo>
                    <a:pt x="691" y="1459"/>
                    <a:pt x="720" y="1411"/>
                    <a:pt x="749" y="1363"/>
                  </a:cubicBezTo>
                  <a:lnTo>
                    <a:pt x="794" y="1291"/>
                  </a:lnTo>
                  <a:lnTo>
                    <a:pt x="836" y="1219"/>
                  </a:lnTo>
                  <a:cubicBezTo>
                    <a:pt x="863" y="1171"/>
                    <a:pt x="893" y="1122"/>
                    <a:pt x="919" y="1073"/>
                  </a:cubicBezTo>
                  <a:lnTo>
                    <a:pt x="1000" y="924"/>
                  </a:lnTo>
                  <a:lnTo>
                    <a:pt x="1021" y="887"/>
                  </a:lnTo>
                  <a:lnTo>
                    <a:pt x="1040" y="850"/>
                  </a:lnTo>
                  <a:lnTo>
                    <a:pt x="1079" y="775"/>
                  </a:lnTo>
                  <a:cubicBezTo>
                    <a:pt x="1105" y="724"/>
                    <a:pt x="1132" y="674"/>
                    <a:pt x="1154" y="624"/>
                  </a:cubicBezTo>
                  <a:lnTo>
                    <a:pt x="1227" y="471"/>
                  </a:lnTo>
                  <a:lnTo>
                    <a:pt x="1296" y="317"/>
                  </a:lnTo>
                  <a:lnTo>
                    <a:pt x="582" y="0"/>
                  </a:lnTo>
                  <a:lnTo>
                    <a:pt x="518" y="141"/>
                  </a:lnTo>
                  <a:lnTo>
                    <a:pt x="452" y="280"/>
                  </a:lnTo>
                  <a:cubicBezTo>
                    <a:pt x="430" y="327"/>
                    <a:pt x="406" y="372"/>
                    <a:pt x="383" y="418"/>
                  </a:cubicBezTo>
                  <a:lnTo>
                    <a:pt x="347" y="487"/>
                  </a:lnTo>
                  <a:lnTo>
                    <a:pt x="330" y="521"/>
                  </a:lnTo>
                  <a:lnTo>
                    <a:pt x="311" y="554"/>
                  </a:lnTo>
                  <a:lnTo>
                    <a:pt x="237" y="690"/>
                  </a:lnTo>
                  <a:cubicBezTo>
                    <a:pt x="212" y="735"/>
                    <a:pt x="185" y="780"/>
                    <a:pt x="160" y="824"/>
                  </a:cubicBezTo>
                  <a:lnTo>
                    <a:pt x="122" y="891"/>
                  </a:lnTo>
                  <a:lnTo>
                    <a:pt x="81" y="957"/>
                  </a:lnTo>
                  <a:cubicBezTo>
                    <a:pt x="54" y="1001"/>
                    <a:pt x="28" y="1046"/>
                    <a:pt x="1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4" name="Google Shape;804;p16"/>
            <p:cNvSpPr/>
            <p:nvPr/>
          </p:nvSpPr>
          <p:spPr>
            <a:xfrm>
              <a:off x="5247150" y="1295000"/>
              <a:ext cx="35900" cy="37075"/>
            </a:xfrm>
            <a:custGeom>
              <a:avLst/>
              <a:gdLst/>
              <a:ahLst/>
              <a:cxnLst/>
              <a:rect l="l" t="t" r="r" b="b"/>
              <a:pathLst>
                <a:path w="1436" h="1483" extrusionOk="0">
                  <a:moveTo>
                    <a:pt x="0" y="938"/>
                  </a:moveTo>
                  <a:lnTo>
                    <a:pt x="559" y="1483"/>
                  </a:lnTo>
                  <a:cubicBezTo>
                    <a:pt x="713" y="1324"/>
                    <a:pt x="865" y="1163"/>
                    <a:pt x="1011" y="995"/>
                  </a:cubicBezTo>
                  <a:lnTo>
                    <a:pt x="1066" y="933"/>
                  </a:lnTo>
                  <a:cubicBezTo>
                    <a:pt x="1084" y="912"/>
                    <a:pt x="1103" y="889"/>
                    <a:pt x="1119" y="868"/>
                  </a:cubicBezTo>
                  <a:lnTo>
                    <a:pt x="1228" y="741"/>
                  </a:lnTo>
                  <a:cubicBezTo>
                    <a:pt x="1297" y="654"/>
                    <a:pt x="1368" y="570"/>
                    <a:pt x="1436" y="481"/>
                  </a:cubicBezTo>
                  <a:lnTo>
                    <a:pt x="819" y="0"/>
                  </a:lnTo>
                  <a:cubicBezTo>
                    <a:pt x="757" y="82"/>
                    <a:pt x="691" y="161"/>
                    <a:pt x="626" y="244"/>
                  </a:cubicBezTo>
                  <a:lnTo>
                    <a:pt x="526" y="362"/>
                  </a:lnTo>
                  <a:cubicBezTo>
                    <a:pt x="509" y="382"/>
                    <a:pt x="491" y="403"/>
                    <a:pt x="475" y="422"/>
                  </a:cubicBezTo>
                  <a:lnTo>
                    <a:pt x="423" y="481"/>
                  </a:lnTo>
                  <a:cubicBezTo>
                    <a:pt x="286" y="637"/>
                    <a:pt x="145" y="788"/>
                    <a:pt x="0" y="93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5" name="Google Shape;805;p16"/>
            <p:cNvSpPr/>
            <p:nvPr/>
          </p:nvSpPr>
          <p:spPr>
            <a:xfrm>
              <a:off x="5239425" y="1041700"/>
              <a:ext cx="37950" cy="33350"/>
            </a:xfrm>
            <a:custGeom>
              <a:avLst/>
              <a:gdLst/>
              <a:ahLst/>
              <a:cxnLst/>
              <a:rect l="l" t="t" r="r" b="b"/>
              <a:pathLst>
                <a:path w="1518" h="1334" extrusionOk="0">
                  <a:moveTo>
                    <a:pt x="1026" y="1334"/>
                  </a:moveTo>
                  <a:lnTo>
                    <a:pt x="1518" y="728"/>
                  </a:lnTo>
                  <a:lnTo>
                    <a:pt x="1377" y="619"/>
                  </a:lnTo>
                  <a:lnTo>
                    <a:pt x="1342" y="591"/>
                  </a:lnTo>
                  <a:lnTo>
                    <a:pt x="1305" y="565"/>
                  </a:lnTo>
                  <a:lnTo>
                    <a:pt x="1233" y="514"/>
                  </a:lnTo>
                  <a:cubicBezTo>
                    <a:pt x="1138" y="444"/>
                    <a:pt x="1035" y="384"/>
                    <a:pt x="935" y="321"/>
                  </a:cubicBezTo>
                  <a:cubicBezTo>
                    <a:pt x="732" y="199"/>
                    <a:pt x="521" y="93"/>
                    <a:pt x="304" y="0"/>
                  </a:cubicBezTo>
                  <a:lnTo>
                    <a:pt x="1" y="721"/>
                  </a:lnTo>
                  <a:cubicBezTo>
                    <a:pt x="184" y="799"/>
                    <a:pt x="363" y="888"/>
                    <a:pt x="535" y="991"/>
                  </a:cubicBezTo>
                  <a:cubicBezTo>
                    <a:pt x="618" y="1044"/>
                    <a:pt x="706" y="1095"/>
                    <a:pt x="785" y="1155"/>
                  </a:cubicBezTo>
                  <a:lnTo>
                    <a:pt x="846" y="1197"/>
                  </a:lnTo>
                  <a:lnTo>
                    <a:pt x="878" y="1220"/>
                  </a:lnTo>
                  <a:lnTo>
                    <a:pt x="908" y="12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6" name="Google Shape;806;p16"/>
            <p:cNvSpPr/>
            <p:nvPr/>
          </p:nvSpPr>
          <p:spPr>
            <a:xfrm>
              <a:off x="5281750" y="1079800"/>
              <a:ext cx="33525" cy="37925"/>
            </a:xfrm>
            <a:custGeom>
              <a:avLst/>
              <a:gdLst/>
              <a:ahLst/>
              <a:cxnLst/>
              <a:rect l="l" t="t" r="r" b="b"/>
              <a:pathLst>
                <a:path w="1341" h="1517" extrusionOk="0">
                  <a:moveTo>
                    <a:pt x="632" y="1516"/>
                  </a:moveTo>
                  <a:lnTo>
                    <a:pt x="1341" y="1188"/>
                  </a:lnTo>
                  <a:cubicBezTo>
                    <a:pt x="1329" y="1162"/>
                    <a:pt x="1318" y="1135"/>
                    <a:pt x="1304" y="1109"/>
                  </a:cubicBezTo>
                  <a:lnTo>
                    <a:pt x="1266" y="1031"/>
                  </a:lnTo>
                  <a:lnTo>
                    <a:pt x="1226" y="953"/>
                  </a:lnTo>
                  <a:cubicBezTo>
                    <a:pt x="1214" y="927"/>
                    <a:pt x="1200" y="901"/>
                    <a:pt x="1187" y="876"/>
                  </a:cubicBezTo>
                  <a:lnTo>
                    <a:pt x="1101" y="724"/>
                  </a:lnTo>
                  <a:cubicBezTo>
                    <a:pt x="1095" y="712"/>
                    <a:pt x="1088" y="698"/>
                    <a:pt x="1081" y="687"/>
                  </a:cubicBezTo>
                  <a:lnTo>
                    <a:pt x="1059" y="649"/>
                  </a:lnTo>
                  <a:lnTo>
                    <a:pt x="1013" y="574"/>
                  </a:lnTo>
                  <a:lnTo>
                    <a:pt x="968" y="500"/>
                  </a:lnTo>
                  <a:cubicBezTo>
                    <a:pt x="954" y="475"/>
                    <a:pt x="935" y="452"/>
                    <a:pt x="919" y="427"/>
                  </a:cubicBezTo>
                  <a:lnTo>
                    <a:pt x="821" y="282"/>
                  </a:lnTo>
                  <a:cubicBezTo>
                    <a:pt x="753" y="188"/>
                    <a:pt x="685" y="92"/>
                    <a:pt x="611" y="0"/>
                  </a:cubicBezTo>
                  <a:lnTo>
                    <a:pt x="1" y="488"/>
                  </a:lnTo>
                  <a:cubicBezTo>
                    <a:pt x="65" y="564"/>
                    <a:pt x="122" y="647"/>
                    <a:pt x="181" y="728"/>
                  </a:cubicBezTo>
                  <a:lnTo>
                    <a:pt x="264" y="854"/>
                  </a:lnTo>
                  <a:cubicBezTo>
                    <a:pt x="279" y="875"/>
                    <a:pt x="293" y="896"/>
                    <a:pt x="306" y="918"/>
                  </a:cubicBezTo>
                  <a:lnTo>
                    <a:pt x="345" y="983"/>
                  </a:lnTo>
                  <a:lnTo>
                    <a:pt x="384" y="1048"/>
                  </a:lnTo>
                  <a:lnTo>
                    <a:pt x="404" y="1081"/>
                  </a:lnTo>
                  <a:cubicBezTo>
                    <a:pt x="410" y="1092"/>
                    <a:pt x="415" y="1103"/>
                    <a:pt x="422" y="1113"/>
                  </a:cubicBezTo>
                  <a:lnTo>
                    <a:pt x="495" y="1246"/>
                  </a:lnTo>
                  <a:cubicBezTo>
                    <a:pt x="508" y="1269"/>
                    <a:pt x="518" y="1290"/>
                    <a:pt x="531" y="1313"/>
                  </a:cubicBezTo>
                  <a:lnTo>
                    <a:pt x="564" y="1381"/>
                  </a:lnTo>
                  <a:lnTo>
                    <a:pt x="598" y="1449"/>
                  </a:lnTo>
                  <a:cubicBezTo>
                    <a:pt x="612" y="1472"/>
                    <a:pt x="621" y="1493"/>
                    <a:pt x="632" y="15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7" name="Google Shape;807;p16"/>
            <p:cNvSpPr/>
            <p:nvPr/>
          </p:nvSpPr>
          <p:spPr>
            <a:xfrm>
              <a:off x="5305725" y="1135100"/>
              <a:ext cx="24525" cy="35200"/>
            </a:xfrm>
            <a:custGeom>
              <a:avLst/>
              <a:gdLst/>
              <a:ahLst/>
              <a:cxnLst/>
              <a:rect l="l" t="t" r="r" b="b"/>
              <a:pathLst>
                <a:path w="981" h="1408" extrusionOk="0">
                  <a:moveTo>
                    <a:pt x="202" y="1408"/>
                  </a:moveTo>
                  <a:lnTo>
                    <a:pt x="981" y="1356"/>
                  </a:lnTo>
                  <a:cubicBezTo>
                    <a:pt x="974" y="1241"/>
                    <a:pt x="962" y="1129"/>
                    <a:pt x="949" y="1014"/>
                  </a:cubicBezTo>
                  <a:cubicBezTo>
                    <a:pt x="943" y="957"/>
                    <a:pt x="934" y="901"/>
                    <a:pt x="927" y="843"/>
                  </a:cubicBezTo>
                  <a:lnTo>
                    <a:pt x="916" y="759"/>
                  </a:lnTo>
                  <a:lnTo>
                    <a:pt x="901" y="674"/>
                  </a:lnTo>
                  <a:cubicBezTo>
                    <a:pt x="891" y="618"/>
                    <a:pt x="882" y="561"/>
                    <a:pt x="871" y="505"/>
                  </a:cubicBezTo>
                  <a:lnTo>
                    <a:pt x="837" y="335"/>
                  </a:lnTo>
                  <a:cubicBezTo>
                    <a:pt x="826" y="280"/>
                    <a:pt x="811" y="224"/>
                    <a:pt x="797" y="168"/>
                  </a:cubicBezTo>
                  <a:lnTo>
                    <a:pt x="776" y="84"/>
                  </a:lnTo>
                  <a:lnTo>
                    <a:pt x="766" y="43"/>
                  </a:lnTo>
                  <a:lnTo>
                    <a:pt x="755" y="1"/>
                  </a:lnTo>
                  <a:lnTo>
                    <a:pt x="1" y="205"/>
                  </a:lnTo>
                  <a:lnTo>
                    <a:pt x="11" y="241"/>
                  </a:lnTo>
                  <a:lnTo>
                    <a:pt x="21" y="278"/>
                  </a:lnTo>
                  <a:lnTo>
                    <a:pt x="38" y="353"/>
                  </a:lnTo>
                  <a:cubicBezTo>
                    <a:pt x="51" y="402"/>
                    <a:pt x="63" y="452"/>
                    <a:pt x="74" y="501"/>
                  </a:cubicBezTo>
                  <a:lnTo>
                    <a:pt x="105" y="651"/>
                  </a:lnTo>
                  <a:cubicBezTo>
                    <a:pt x="114" y="700"/>
                    <a:pt x="122" y="751"/>
                    <a:pt x="131" y="802"/>
                  </a:cubicBezTo>
                  <a:lnTo>
                    <a:pt x="144" y="877"/>
                  </a:lnTo>
                  <a:lnTo>
                    <a:pt x="155" y="953"/>
                  </a:lnTo>
                  <a:cubicBezTo>
                    <a:pt x="161" y="1004"/>
                    <a:pt x="168" y="1053"/>
                    <a:pt x="174" y="1104"/>
                  </a:cubicBezTo>
                  <a:cubicBezTo>
                    <a:pt x="183" y="1205"/>
                    <a:pt x="197" y="1307"/>
                    <a:pt x="202" y="140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8" name="Google Shape;808;p16"/>
            <p:cNvSpPr/>
            <p:nvPr/>
          </p:nvSpPr>
          <p:spPr>
            <a:xfrm>
              <a:off x="5074325" y="1060175"/>
              <a:ext cx="37600" cy="34500"/>
            </a:xfrm>
            <a:custGeom>
              <a:avLst/>
              <a:gdLst/>
              <a:ahLst/>
              <a:cxnLst/>
              <a:rect l="l" t="t" r="r" b="b"/>
              <a:pathLst>
                <a:path w="1504" h="1380" extrusionOk="0">
                  <a:moveTo>
                    <a:pt x="1504" y="670"/>
                  </a:moveTo>
                  <a:lnTo>
                    <a:pt x="1102" y="0"/>
                  </a:lnTo>
                  <a:cubicBezTo>
                    <a:pt x="717" y="233"/>
                    <a:pt x="348" y="491"/>
                    <a:pt x="0" y="773"/>
                  </a:cubicBezTo>
                  <a:lnTo>
                    <a:pt x="491" y="1380"/>
                  </a:lnTo>
                  <a:cubicBezTo>
                    <a:pt x="813" y="1120"/>
                    <a:pt x="1151" y="881"/>
                    <a:pt x="1504" y="6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09" name="Google Shape;809;p16"/>
            <p:cNvSpPr/>
            <p:nvPr/>
          </p:nvSpPr>
          <p:spPr>
            <a:xfrm>
              <a:off x="5125625" y="1036525"/>
              <a:ext cx="36975" cy="29075"/>
            </a:xfrm>
            <a:custGeom>
              <a:avLst/>
              <a:gdLst/>
              <a:ahLst/>
              <a:cxnLst/>
              <a:rect l="l" t="t" r="r" b="b"/>
              <a:pathLst>
                <a:path w="1479" h="1163" extrusionOk="0">
                  <a:moveTo>
                    <a:pt x="1478" y="758"/>
                  </a:moveTo>
                  <a:lnTo>
                    <a:pt x="1290" y="1"/>
                  </a:lnTo>
                  <a:cubicBezTo>
                    <a:pt x="844" y="111"/>
                    <a:pt x="415" y="264"/>
                    <a:pt x="1" y="450"/>
                  </a:cubicBezTo>
                  <a:lnTo>
                    <a:pt x="320" y="1163"/>
                  </a:lnTo>
                  <a:cubicBezTo>
                    <a:pt x="695" y="993"/>
                    <a:pt x="1082" y="856"/>
                    <a:pt x="1478" y="75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0" name="Google Shape;810;p16"/>
            <p:cNvSpPr/>
            <p:nvPr/>
          </p:nvSpPr>
          <p:spPr>
            <a:xfrm>
              <a:off x="5184675" y="1031500"/>
              <a:ext cx="35000" cy="21425"/>
            </a:xfrm>
            <a:custGeom>
              <a:avLst/>
              <a:gdLst/>
              <a:ahLst/>
              <a:cxnLst/>
              <a:rect l="l" t="t" r="r" b="b"/>
              <a:pathLst>
                <a:path w="1400" h="857" extrusionOk="0">
                  <a:moveTo>
                    <a:pt x="1264" y="857"/>
                  </a:moveTo>
                  <a:lnTo>
                    <a:pt x="1399" y="88"/>
                  </a:lnTo>
                  <a:cubicBezTo>
                    <a:pt x="1167" y="48"/>
                    <a:pt x="933" y="22"/>
                    <a:pt x="699" y="11"/>
                  </a:cubicBezTo>
                  <a:cubicBezTo>
                    <a:pt x="464" y="1"/>
                    <a:pt x="231" y="6"/>
                    <a:pt x="0" y="24"/>
                  </a:cubicBezTo>
                  <a:lnTo>
                    <a:pt x="59" y="803"/>
                  </a:lnTo>
                  <a:cubicBezTo>
                    <a:pt x="261" y="787"/>
                    <a:pt x="463" y="783"/>
                    <a:pt x="665" y="791"/>
                  </a:cubicBezTo>
                  <a:cubicBezTo>
                    <a:pt x="866" y="802"/>
                    <a:pt x="1067" y="822"/>
                    <a:pt x="1264" y="85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1" name="Google Shape;811;p16"/>
            <p:cNvSpPr/>
            <p:nvPr/>
          </p:nvSpPr>
          <p:spPr>
            <a:xfrm>
              <a:off x="4980725" y="1198000"/>
              <a:ext cx="28500" cy="36675"/>
            </a:xfrm>
            <a:custGeom>
              <a:avLst/>
              <a:gdLst/>
              <a:ahLst/>
              <a:cxnLst/>
              <a:rect l="l" t="t" r="r" b="b"/>
              <a:pathLst>
                <a:path w="1140" h="1467" extrusionOk="0">
                  <a:moveTo>
                    <a:pt x="1139" y="280"/>
                  </a:moveTo>
                  <a:lnTo>
                    <a:pt x="408" y="1"/>
                  </a:lnTo>
                  <a:cubicBezTo>
                    <a:pt x="251" y="415"/>
                    <a:pt x="115" y="837"/>
                    <a:pt x="0" y="1262"/>
                  </a:cubicBezTo>
                  <a:lnTo>
                    <a:pt x="754" y="1467"/>
                  </a:lnTo>
                  <a:cubicBezTo>
                    <a:pt x="861" y="1065"/>
                    <a:pt x="990" y="667"/>
                    <a:pt x="1139" y="28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2" name="Google Shape;812;p16"/>
            <p:cNvSpPr/>
            <p:nvPr/>
          </p:nvSpPr>
          <p:spPr>
            <a:xfrm>
              <a:off x="5001325" y="1144575"/>
              <a:ext cx="32550" cy="37650"/>
            </a:xfrm>
            <a:custGeom>
              <a:avLst/>
              <a:gdLst/>
              <a:ahLst/>
              <a:cxnLst/>
              <a:rect l="l" t="t" r="r" b="b"/>
              <a:pathLst>
                <a:path w="1302" h="1506" extrusionOk="0">
                  <a:moveTo>
                    <a:pt x="1301" y="411"/>
                  </a:moveTo>
                  <a:lnTo>
                    <a:pt x="638" y="1"/>
                  </a:lnTo>
                  <a:cubicBezTo>
                    <a:pt x="405" y="378"/>
                    <a:pt x="192" y="768"/>
                    <a:pt x="1" y="1168"/>
                  </a:cubicBezTo>
                  <a:lnTo>
                    <a:pt x="706" y="1506"/>
                  </a:lnTo>
                  <a:cubicBezTo>
                    <a:pt x="884" y="1131"/>
                    <a:pt x="1083" y="765"/>
                    <a:pt x="1301" y="41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3" name="Google Shape;813;p16"/>
            <p:cNvSpPr/>
            <p:nvPr/>
          </p:nvSpPr>
          <p:spPr>
            <a:xfrm>
              <a:off x="5032050" y="1097525"/>
              <a:ext cx="35950" cy="37175"/>
            </a:xfrm>
            <a:custGeom>
              <a:avLst/>
              <a:gdLst/>
              <a:ahLst/>
              <a:cxnLst/>
              <a:rect l="l" t="t" r="r" b="b"/>
              <a:pathLst>
                <a:path w="1438" h="1487" extrusionOk="0">
                  <a:moveTo>
                    <a:pt x="1437" y="552"/>
                  </a:moveTo>
                  <a:lnTo>
                    <a:pt x="886" y="0"/>
                  </a:lnTo>
                  <a:cubicBezTo>
                    <a:pt x="570" y="317"/>
                    <a:pt x="273" y="655"/>
                    <a:pt x="1" y="1014"/>
                  </a:cubicBezTo>
                  <a:lnTo>
                    <a:pt x="623" y="1486"/>
                  </a:lnTo>
                  <a:cubicBezTo>
                    <a:pt x="873" y="1156"/>
                    <a:pt x="1145" y="844"/>
                    <a:pt x="1437" y="55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4" name="Google Shape;814;p16"/>
            <p:cNvSpPr/>
            <p:nvPr/>
          </p:nvSpPr>
          <p:spPr>
            <a:xfrm>
              <a:off x="4972100" y="1370750"/>
              <a:ext cx="24975" cy="35175"/>
            </a:xfrm>
            <a:custGeom>
              <a:avLst/>
              <a:gdLst/>
              <a:ahLst/>
              <a:cxnLst/>
              <a:rect l="l" t="t" r="r" b="b"/>
              <a:pathLst>
                <a:path w="999" h="1407" extrusionOk="0">
                  <a:moveTo>
                    <a:pt x="773" y="1"/>
                  </a:moveTo>
                  <a:lnTo>
                    <a:pt x="1" y="107"/>
                  </a:lnTo>
                  <a:cubicBezTo>
                    <a:pt x="60" y="543"/>
                    <a:pt x="139" y="977"/>
                    <a:pt x="237" y="1407"/>
                  </a:cubicBezTo>
                  <a:lnTo>
                    <a:pt x="998" y="1232"/>
                  </a:lnTo>
                  <a:cubicBezTo>
                    <a:pt x="904" y="825"/>
                    <a:pt x="829" y="414"/>
                    <a:pt x="77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5" name="Google Shape;815;p16"/>
            <p:cNvSpPr/>
            <p:nvPr/>
          </p:nvSpPr>
          <p:spPr>
            <a:xfrm>
              <a:off x="4968400" y="1314325"/>
              <a:ext cx="20525" cy="33050"/>
            </a:xfrm>
            <a:custGeom>
              <a:avLst/>
              <a:gdLst/>
              <a:ahLst/>
              <a:cxnLst/>
              <a:rect l="l" t="t" r="r" b="b"/>
              <a:pathLst>
                <a:path w="821" h="1322" extrusionOk="0">
                  <a:moveTo>
                    <a:pt x="791" y="17"/>
                  </a:moveTo>
                  <a:lnTo>
                    <a:pt x="10" y="1"/>
                  </a:lnTo>
                  <a:cubicBezTo>
                    <a:pt x="1" y="441"/>
                    <a:pt x="10" y="882"/>
                    <a:pt x="40" y="1322"/>
                  </a:cubicBezTo>
                  <a:lnTo>
                    <a:pt x="820" y="1270"/>
                  </a:lnTo>
                  <a:cubicBezTo>
                    <a:pt x="791" y="852"/>
                    <a:pt x="782" y="436"/>
                    <a:pt x="791" y="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6" name="Google Shape;816;p16"/>
            <p:cNvSpPr/>
            <p:nvPr/>
          </p:nvSpPr>
          <p:spPr>
            <a:xfrm>
              <a:off x="4970100" y="1255600"/>
              <a:ext cx="23850" cy="34600"/>
            </a:xfrm>
            <a:custGeom>
              <a:avLst/>
              <a:gdLst/>
              <a:ahLst/>
              <a:cxnLst/>
              <a:rect l="l" t="t" r="r" b="b"/>
              <a:pathLst>
                <a:path w="954" h="1384" extrusionOk="0">
                  <a:moveTo>
                    <a:pt x="953" y="145"/>
                  </a:moveTo>
                  <a:lnTo>
                    <a:pt x="186" y="1"/>
                  </a:lnTo>
                  <a:cubicBezTo>
                    <a:pt x="104" y="434"/>
                    <a:pt x="42" y="871"/>
                    <a:pt x="0" y="1312"/>
                  </a:cubicBezTo>
                  <a:lnTo>
                    <a:pt x="778" y="1383"/>
                  </a:lnTo>
                  <a:cubicBezTo>
                    <a:pt x="818" y="968"/>
                    <a:pt x="875" y="554"/>
                    <a:pt x="953" y="14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7" name="Google Shape;817;p16"/>
            <p:cNvSpPr/>
            <p:nvPr/>
          </p:nvSpPr>
          <p:spPr>
            <a:xfrm>
              <a:off x="5037475" y="1525675"/>
              <a:ext cx="35475" cy="37300"/>
            </a:xfrm>
            <a:custGeom>
              <a:avLst/>
              <a:gdLst/>
              <a:ahLst/>
              <a:cxnLst/>
              <a:rect l="l" t="t" r="r" b="b"/>
              <a:pathLst>
                <a:path w="1419" h="1492" extrusionOk="0">
                  <a:moveTo>
                    <a:pt x="629" y="0"/>
                  </a:moveTo>
                  <a:lnTo>
                    <a:pt x="0" y="464"/>
                  </a:lnTo>
                  <a:cubicBezTo>
                    <a:pt x="262" y="820"/>
                    <a:pt x="543" y="1163"/>
                    <a:pt x="840" y="1491"/>
                  </a:cubicBezTo>
                  <a:lnTo>
                    <a:pt x="1418" y="965"/>
                  </a:lnTo>
                  <a:cubicBezTo>
                    <a:pt x="1139" y="658"/>
                    <a:pt x="876" y="335"/>
                    <a:pt x="62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8" name="Google Shape;818;p16"/>
            <p:cNvSpPr/>
            <p:nvPr/>
          </p:nvSpPr>
          <p:spPr>
            <a:xfrm>
              <a:off x="5006625" y="1477825"/>
              <a:ext cx="32725" cy="37600"/>
            </a:xfrm>
            <a:custGeom>
              <a:avLst/>
              <a:gdLst/>
              <a:ahLst/>
              <a:cxnLst/>
              <a:rect l="l" t="t" r="r" b="b"/>
              <a:pathLst>
                <a:path w="1309" h="1504" extrusionOk="0">
                  <a:moveTo>
                    <a:pt x="700" y="0"/>
                  </a:moveTo>
                  <a:lnTo>
                    <a:pt x="0" y="347"/>
                  </a:lnTo>
                  <a:cubicBezTo>
                    <a:pt x="197" y="743"/>
                    <a:pt x="410" y="1129"/>
                    <a:pt x="645" y="1504"/>
                  </a:cubicBezTo>
                  <a:lnTo>
                    <a:pt x="1308" y="1093"/>
                  </a:lnTo>
                  <a:cubicBezTo>
                    <a:pt x="1088" y="740"/>
                    <a:pt x="885" y="374"/>
                    <a:pt x="70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19" name="Google Shape;819;p16"/>
            <p:cNvSpPr/>
            <p:nvPr/>
          </p:nvSpPr>
          <p:spPr>
            <a:xfrm>
              <a:off x="4984850" y="1425950"/>
              <a:ext cx="29175" cy="36850"/>
            </a:xfrm>
            <a:custGeom>
              <a:avLst/>
              <a:gdLst/>
              <a:ahLst/>
              <a:cxnLst/>
              <a:rect l="l" t="t" r="r" b="b"/>
              <a:pathLst>
                <a:path w="1167" h="1474" extrusionOk="0">
                  <a:moveTo>
                    <a:pt x="747" y="0"/>
                  </a:moveTo>
                  <a:lnTo>
                    <a:pt x="1" y="227"/>
                  </a:lnTo>
                  <a:cubicBezTo>
                    <a:pt x="129" y="649"/>
                    <a:pt x="277" y="1064"/>
                    <a:pt x="443" y="1474"/>
                  </a:cubicBezTo>
                  <a:lnTo>
                    <a:pt x="1167" y="1179"/>
                  </a:lnTo>
                  <a:cubicBezTo>
                    <a:pt x="1009" y="793"/>
                    <a:pt x="870" y="398"/>
                    <a:pt x="7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0" name="Google Shape;820;p16"/>
            <p:cNvSpPr/>
            <p:nvPr/>
          </p:nvSpPr>
          <p:spPr>
            <a:xfrm>
              <a:off x="5176225" y="1628325"/>
              <a:ext cx="37150" cy="30275"/>
            </a:xfrm>
            <a:custGeom>
              <a:avLst/>
              <a:gdLst/>
              <a:ahLst/>
              <a:cxnLst/>
              <a:rect l="l" t="t" r="r" b="b"/>
              <a:pathLst>
                <a:path w="1486" h="1211" extrusionOk="0">
                  <a:moveTo>
                    <a:pt x="324" y="1"/>
                  </a:moveTo>
                  <a:lnTo>
                    <a:pt x="1" y="711"/>
                  </a:lnTo>
                  <a:cubicBezTo>
                    <a:pt x="400" y="892"/>
                    <a:pt x="804" y="1059"/>
                    <a:pt x="1212" y="1211"/>
                  </a:cubicBezTo>
                  <a:lnTo>
                    <a:pt x="1486" y="480"/>
                  </a:lnTo>
                  <a:cubicBezTo>
                    <a:pt x="1093" y="332"/>
                    <a:pt x="705" y="174"/>
                    <a:pt x="32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1" name="Google Shape;821;p16"/>
            <p:cNvSpPr/>
            <p:nvPr/>
          </p:nvSpPr>
          <p:spPr>
            <a:xfrm>
              <a:off x="5124300" y="1601575"/>
              <a:ext cx="37650" cy="33000"/>
            </a:xfrm>
            <a:custGeom>
              <a:avLst/>
              <a:gdLst/>
              <a:ahLst/>
              <a:cxnLst/>
              <a:rect l="l" t="t" r="r" b="b"/>
              <a:pathLst>
                <a:path w="1506" h="1320" extrusionOk="0">
                  <a:moveTo>
                    <a:pt x="422" y="0"/>
                  </a:moveTo>
                  <a:lnTo>
                    <a:pt x="1" y="657"/>
                  </a:lnTo>
                  <a:cubicBezTo>
                    <a:pt x="371" y="895"/>
                    <a:pt x="751" y="1116"/>
                    <a:pt x="1141" y="1320"/>
                  </a:cubicBezTo>
                  <a:lnTo>
                    <a:pt x="1505" y="629"/>
                  </a:lnTo>
                  <a:cubicBezTo>
                    <a:pt x="1137" y="436"/>
                    <a:pt x="775" y="225"/>
                    <a:pt x="42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2" name="Google Shape;822;p16"/>
            <p:cNvSpPr/>
            <p:nvPr/>
          </p:nvSpPr>
          <p:spPr>
            <a:xfrm>
              <a:off x="5077325" y="1567675"/>
              <a:ext cx="37275" cy="35600"/>
            </a:xfrm>
            <a:custGeom>
              <a:avLst/>
              <a:gdLst/>
              <a:ahLst/>
              <a:cxnLst/>
              <a:rect l="l" t="t" r="r" b="b"/>
              <a:pathLst>
                <a:path w="1491" h="1424" extrusionOk="0">
                  <a:moveTo>
                    <a:pt x="531" y="1"/>
                  </a:moveTo>
                  <a:lnTo>
                    <a:pt x="0" y="573"/>
                  </a:lnTo>
                  <a:cubicBezTo>
                    <a:pt x="82" y="647"/>
                    <a:pt x="165" y="722"/>
                    <a:pt x="248" y="795"/>
                  </a:cubicBezTo>
                  <a:cubicBezTo>
                    <a:pt x="332" y="867"/>
                    <a:pt x="416" y="940"/>
                    <a:pt x="501" y="1012"/>
                  </a:cubicBezTo>
                  <a:lnTo>
                    <a:pt x="630" y="1117"/>
                  </a:lnTo>
                  <a:lnTo>
                    <a:pt x="696" y="1169"/>
                  </a:lnTo>
                  <a:cubicBezTo>
                    <a:pt x="718" y="1186"/>
                    <a:pt x="738" y="1204"/>
                    <a:pt x="760" y="1221"/>
                  </a:cubicBezTo>
                  <a:lnTo>
                    <a:pt x="891" y="1323"/>
                  </a:lnTo>
                  <a:cubicBezTo>
                    <a:pt x="936" y="1356"/>
                    <a:pt x="979" y="1391"/>
                    <a:pt x="1024" y="1423"/>
                  </a:cubicBezTo>
                  <a:lnTo>
                    <a:pt x="1490" y="797"/>
                  </a:lnTo>
                  <a:cubicBezTo>
                    <a:pt x="1447" y="767"/>
                    <a:pt x="1407" y="735"/>
                    <a:pt x="1365" y="701"/>
                  </a:cubicBezTo>
                  <a:lnTo>
                    <a:pt x="1242" y="607"/>
                  </a:lnTo>
                  <a:cubicBezTo>
                    <a:pt x="1222" y="591"/>
                    <a:pt x="1202" y="574"/>
                    <a:pt x="1181" y="559"/>
                  </a:cubicBezTo>
                  <a:lnTo>
                    <a:pt x="1121" y="509"/>
                  </a:lnTo>
                  <a:lnTo>
                    <a:pt x="1000" y="412"/>
                  </a:lnTo>
                  <a:cubicBezTo>
                    <a:pt x="921" y="345"/>
                    <a:pt x="843" y="277"/>
                    <a:pt x="763" y="210"/>
                  </a:cubicBezTo>
                  <a:cubicBezTo>
                    <a:pt x="685" y="139"/>
                    <a:pt x="609" y="70"/>
                    <a:pt x="5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3" name="Google Shape;823;p16"/>
            <p:cNvSpPr/>
            <p:nvPr/>
          </p:nvSpPr>
          <p:spPr>
            <a:xfrm>
              <a:off x="5344400" y="1674325"/>
              <a:ext cx="34575" cy="24000"/>
            </a:xfrm>
            <a:custGeom>
              <a:avLst/>
              <a:gdLst/>
              <a:ahLst/>
              <a:cxnLst/>
              <a:rect l="l" t="t" r="r" b="b"/>
              <a:pathLst>
                <a:path w="1383" h="960" extrusionOk="0">
                  <a:moveTo>
                    <a:pt x="128" y="1"/>
                  </a:moveTo>
                  <a:lnTo>
                    <a:pt x="1" y="771"/>
                  </a:lnTo>
                  <a:lnTo>
                    <a:pt x="81" y="785"/>
                  </a:lnTo>
                  <a:lnTo>
                    <a:pt x="160" y="797"/>
                  </a:lnTo>
                  <a:lnTo>
                    <a:pt x="321" y="821"/>
                  </a:lnTo>
                  <a:lnTo>
                    <a:pt x="639" y="870"/>
                  </a:lnTo>
                  <a:lnTo>
                    <a:pt x="800" y="894"/>
                  </a:lnTo>
                  <a:lnTo>
                    <a:pt x="879" y="906"/>
                  </a:lnTo>
                  <a:lnTo>
                    <a:pt x="959" y="917"/>
                  </a:lnTo>
                  <a:lnTo>
                    <a:pt x="1280" y="959"/>
                  </a:lnTo>
                  <a:lnTo>
                    <a:pt x="1383" y="186"/>
                  </a:lnTo>
                  <a:lnTo>
                    <a:pt x="1067" y="144"/>
                  </a:lnTo>
                  <a:lnTo>
                    <a:pt x="989" y="134"/>
                  </a:lnTo>
                  <a:lnTo>
                    <a:pt x="911" y="120"/>
                  </a:lnTo>
                  <a:lnTo>
                    <a:pt x="754" y="96"/>
                  </a:lnTo>
                  <a:lnTo>
                    <a:pt x="441" y="48"/>
                  </a:lnTo>
                  <a:lnTo>
                    <a:pt x="284" y="26"/>
                  </a:lnTo>
                  <a:lnTo>
                    <a:pt x="206" y="1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4" name="Google Shape;824;p16"/>
            <p:cNvSpPr/>
            <p:nvPr/>
          </p:nvSpPr>
          <p:spPr>
            <a:xfrm>
              <a:off x="5287450" y="1663500"/>
              <a:ext cx="35375" cy="25650"/>
            </a:xfrm>
            <a:custGeom>
              <a:avLst/>
              <a:gdLst/>
              <a:ahLst/>
              <a:cxnLst/>
              <a:rect l="l" t="t" r="r" b="b"/>
              <a:pathLst>
                <a:path w="1415" h="1026" extrusionOk="0">
                  <a:moveTo>
                    <a:pt x="175" y="0"/>
                  </a:moveTo>
                  <a:lnTo>
                    <a:pt x="1" y="762"/>
                  </a:lnTo>
                  <a:cubicBezTo>
                    <a:pt x="423" y="857"/>
                    <a:pt x="845" y="946"/>
                    <a:pt x="1269" y="1026"/>
                  </a:cubicBezTo>
                  <a:lnTo>
                    <a:pt x="1415" y="258"/>
                  </a:lnTo>
                  <a:cubicBezTo>
                    <a:pt x="1000" y="182"/>
                    <a:pt x="586" y="95"/>
                    <a:pt x="17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5" name="Google Shape;825;p16"/>
            <p:cNvSpPr/>
            <p:nvPr/>
          </p:nvSpPr>
          <p:spPr>
            <a:xfrm>
              <a:off x="5231400" y="1648650"/>
              <a:ext cx="36250" cy="27775"/>
            </a:xfrm>
            <a:custGeom>
              <a:avLst/>
              <a:gdLst/>
              <a:ahLst/>
              <a:cxnLst/>
              <a:rect l="l" t="t" r="r" b="b"/>
              <a:pathLst>
                <a:path w="1450" h="1111" extrusionOk="0">
                  <a:moveTo>
                    <a:pt x="240" y="1"/>
                  </a:moveTo>
                  <a:lnTo>
                    <a:pt x="0" y="744"/>
                  </a:lnTo>
                  <a:cubicBezTo>
                    <a:pt x="413" y="877"/>
                    <a:pt x="830" y="999"/>
                    <a:pt x="1250" y="1111"/>
                  </a:cubicBezTo>
                  <a:lnTo>
                    <a:pt x="1449" y="356"/>
                  </a:lnTo>
                  <a:cubicBezTo>
                    <a:pt x="1043" y="247"/>
                    <a:pt x="639" y="130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6" name="Google Shape;826;p16"/>
            <p:cNvSpPr/>
            <p:nvPr/>
          </p:nvSpPr>
          <p:spPr>
            <a:xfrm>
              <a:off x="5517350" y="1689275"/>
              <a:ext cx="32200" cy="19850"/>
            </a:xfrm>
            <a:custGeom>
              <a:avLst/>
              <a:gdLst/>
              <a:ahLst/>
              <a:cxnLst/>
              <a:rect l="l" t="t" r="r" b="b"/>
              <a:pathLst>
                <a:path w="1288" h="794" extrusionOk="0">
                  <a:moveTo>
                    <a:pt x="16" y="0"/>
                  </a:moveTo>
                  <a:lnTo>
                    <a:pt x="1" y="781"/>
                  </a:lnTo>
                  <a:cubicBezTo>
                    <a:pt x="430" y="792"/>
                    <a:pt x="860" y="792"/>
                    <a:pt x="1288" y="794"/>
                  </a:cubicBezTo>
                  <a:lnTo>
                    <a:pt x="1287" y="13"/>
                  </a:lnTo>
                  <a:cubicBezTo>
                    <a:pt x="863" y="11"/>
                    <a:pt x="439" y="11"/>
                    <a:pt x="1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7" name="Google Shape;827;p16"/>
            <p:cNvSpPr/>
            <p:nvPr/>
          </p:nvSpPr>
          <p:spPr>
            <a:xfrm>
              <a:off x="5459600" y="1686925"/>
              <a:ext cx="32950" cy="21125"/>
            </a:xfrm>
            <a:custGeom>
              <a:avLst/>
              <a:gdLst/>
              <a:ahLst/>
              <a:cxnLst/>
              <a:rect l="l" t="t" r="r" b="b"/>
              <a:pathLst>
                <a:path w="1318" h="845" extrusionOk="0">
                  <a:moveTo>
                    <a:pt x="50" y="0"/>
                  </a:moveTo>
                  <a:lnTo>
                    <a:pt x="0" y="780"/>
                  </a:lnTo>
                  <a:lnTo>
                    <a:pt x="323" y="801"/>
                  </a:lnTo>
                  <a:lnTo>
                    <a:pt x="645" y="816"/>
                  </a:lnTo>
                  <a:lnTo>
                    <a:pt x="967" y="832"/>
                  </a:lnTo>
                  <a:lnTo>
                    <a:pt x="1128" y="840"/>
                  </a:lnTo>
                  <a:lnTo>
                    <a:pt x="1288" y="845"/>
                  </a:lnTo>
                  <a:lnTo>
                    <a:pt x="1317" y="65"/>
                  </a:lnTo>
                  <a:lnTo>
                    <a:pt x="1159" y="59"/>
                  </a:lnTo>
                  <a:lnTo>
                    <a:pt x="1002" y="53"/>
                  </a:lnTo>
                  <a:lnTo>
                    <a:pt x="684" y="37"/>
                  </a:lnTo>
                  <a:lnTo>
                    <a:pt x="367" y="2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8" name="Google Shape;828;p16"/>
            <p:cNvSpPr/>
            <p:nvPr/>
          </p:nvSpPr>
          <p:spPr>
            <a:xfrm>
              <a:off x="5402175" y="1682075"/>
              <a:ext cx="33750" cy="22475"/>
            </a:xfrm>
            <a:custGeom>
              <a:avLst/>
              <a:gdLst/>
              <a:ahLst/>
              <a:cxnLst/>
              <a:rect l="l" t="t" r="r" b="b"/>
              <a:pathLst>
                <a:path w="1350" h="899" extrusionOk="0">
                  <a:moveTo>
                    <a:pt x="87" y="1"/>
                  </a:moveTo>
                  <a:lnTo>
                    <a:pt x="0" y="777"/>
                  </a:lnTo>
                  <a:lnTo>
                    <a:pt x="161" y="794"/>
                  </a:lnTo>
                  <a:cubicBezTo>
                    <a:pt x="214" y="800"/>
                    <a:pt x="267" y="805"/>
                    <a:pt x="321" y="810"/>
                  </a:cubicBezTo>
                  <a:lnTo>
                    <a:pt x="642" y="841"/>
                  </a:lnTo>
                  <a:lnTo>
                    <a:pt x="964" y="872"/>
                  </a:lnTo>
                  <a:cubicBezTo>
                    <a:pt x="1071" y="882"/>
                    <a:pt x="1178" y="890"/>
                    <a:pt x="1285" y="898"/>
                  </a:cubicBezTo>
                  <a:lnTo>
                    <a:pt x="1350" y="120"/>
                  </a:lnTo>
                  <a:cubicBezTo>
                    <a:pt x="1245" y="111"/>
                    <a:pt x="1140" y="103"/>
                    <a:pt x="1034" y="93"/>
                  </a:cubicBezTo>
                  <a:lnTo>
                    <a:pt x="718" y="62"/>
                  </a:lnTo>
                  <a:lnTo>
                    <a:pt x="401" y="32"/>
                  </a:lnTo>
                  <a:cubicBezTo>
                    <a:pt x="349" y="27"/>
                    <a:pt x="296" y="21"/>
                    <a:pt x="244" y="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29" name="Google Shape;829;p16"/>
            <p:cNvSpPr/>
            <p:nvPr/>
          </p:nvSpPr>
          <p:spPr>
            <a:xfrm>
              <a:off x="5688800" y="1680625"/>
              <a:ext cx="33575" cy="22325"/>
            </a:xfrm>
            <a:custGeom>
              <a:avLst/>
              <a:gdLst/>
              <a:ahLst/>
              <a:cxnLst/>
              <a:rect l="l" t="t" r="r" b="b"/>
              <a:pathLst>
                <a:path w="1343" h="893" extrusionOk="0">
                  <a:moveTo>
                    <a:pt x="0" y="114"/>
                  </a:moveTo>
                  <a:lnTo>
                    <a:pt x="65" y="893"/>
                  </a:lnTo>
                  <a:lnTo>
                    <a:pt x="703" y="838"/>
                  </a:lnTo>
                  <a:lnTo>
                    <a:pt x="863" y="824"/>
                  </a:lnTo>
                  <a:lnTo>
                    <a:pt x="1024" y="807"/>
                  </a:lnTo>
                  <a:lnTo>
                    <a:pt x="1342" y="778"/>
                  </a:lnTo>
                  <a:lnTo>
                    <a:pt x="1268" y="1"/>
                  </a:lnTo>
                  <a:lnTo>
                    <a:pt x="952" y="31"/>
                  </a:lnTo>
                  <a:lnTo>
                    <a:pt x="794" y="45"/>
                  </a:lnTo>
                  <a:lnTo>
                    <a:pt x="635" y="6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0" name="Google Shape;830;p16"/>
            <p:cNvSpPr/>
            <p:nvPr/>
          </p:nvSpPr>
          <p:spPr>
            <a:xfrm>
              <a:off x="5631900" y="1685325"/>
              <a:ext cx="33100" cy="21425"/>
            </a:xfrm>
            <a:custGeom>
              <a:avLst/>
              <a:gdLst/>
              <a:ahLst/>
              <a:cxnLst/>
              <a:rect l="l" t="t" r="r" b="b"/>
              <a:pathLst>
                <a:path w="1324" h="857" extrusionOk="0">
                  <a:moveTo>
                    <a:pt x="0" y="77"/>
                  </a:moveTo>
                  <a:lnTo>
                    <a:pt x="41" y="857"/>
                  </a:lnTo>
                  <a:lnTo>
                    <a:pt x="682" y="821"/>
                  </a:lnTo>
                  <a:lnTo>
                    <a:pt x="1323" y="780"/>
                  </a:lnTo>
                  <a:lnTo>
                    <a:pt x="1270" y="1"/>
                  </a:lnTo>
                  <a:lnTo>
                    <a:pt x="635" y="4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1" name="Google Shape;831;p16"/>
            <p:cNvSpPr/>
            <p:nvPr/>
          </p:nvSpPr>
          <p:spPr>
            <a:xfrm>
              <a:off x="5575125" y="1688375"/>
              <a:ext cx="32525" cy="20450"/>
            </a:xfrm>
            <a:custGeom>
              <a:avLst/>
              <a:gdLst/>
              <a:ahLst/>
              <a:cxnLst/>
              <a:rect l="l" t="t" r="r" b="b"/>
              <a:pathLst>
                <a:path w="1301" h="818" extrusionOk="0">
                  <a:moveTo>
                    <a:pt x="0" y="36"/>
                  </a:moveTo>
                  <a:lnTo>
                    <a:pt x="15" y="817"/>
                  </a:lnTo>
                  <a:lnTo>
                    <a:pt x="335" y="810"/>
                  </a:lnTo>
                  <a:cubicBezTo>
                    <a:pt x="443" y="808"/>
                    <a:pt x="551" y="807"/>
                    <a:pt x="657" y="803"/>
                  </a:cubicBezTo>
                  <a:lnTo>
                    <a:pt x="1301" y="782"/>
                  </a:lnTo>
                  <a:lnTo>
                    <a:pt x="1270" y="1"/>
                  </a:lnTo>
                  <a:lnTo>
                    <a:pt x="635" y="22"/>
                  </a:lnTo>
                  <a:cubicBezTo>
                    <a:pt x="530" y="26"/>
                    <a:pt x="423" y="27"/>
                    <a:pt x="318" y="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2" name="Google Shape;832;p16"/>
            <p:cNvSpPr/>
            <p:nvPr/>
          </p:nvSpPr>
          <p:spPr>
            <a:xfrm>
              <a:off x="5859200" y="1659350"/>
              <a:ext cx="34425" cy="23900"/>
            </a:xfrm>
            <a:custGeom>
              <a:avLst/>
              <a:gdLst/>
              <a:ahLst/>
              <a:cxnLst/>
              <a:rect l="l" t="t" r="r" b="b"/>
              <a:pathLst>
                <a:path w="1377" h="956" extrusionOk="0">
                  <a:moveTo>
                    <a:pt x="1" y="183"/>
                  </a:moveTo>
                  <a:lnTo>
                    <a:pt x="110" y="956"/>
                  </a:lnTo>
                  <a:cubicBezTo>
                    <a:pt x="533" y="897"/>
                    <a:pt x="955" y="834"/>
                    <a:pt x="1376" y="772"/>
                  </a:cubicBezTo>
                  <a:lnTo>
                    <a:pt x="1262" y="1"/>
                  </a:lnTo>
                  <a:cubicBezTo>
                    <a:pt x="841" y="62"/>
                    <a:pt x="421" y="125"/>
                    <a:pt x="1" y="1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3" name="Google Shape;833;p16"/>
            <p:cNvSpPr/>
            <p:nvPr/>
          </p:nvSpPr>
          <p:spPr>
            <a:xfrm>
              <a:off x="5802600" y="1667325"/>
              <a:ext cx="34200" cy="23550"/>
            </a:xfrm>
            <a:custGeom>
              <a:avLst/>
              <a:gdLst/>
              <a:ahLst/>
              <a:cxnLst/>
              <a:rect l="l" t="t" r="r" b="b"/>
              <a:pathLst>
                <a:path w="1368" h="942" extrusionOk="0">
                  <a:moveTo>
                    <a:pt x="0" y="167"/>
                  </a:moveTo>
                  <a:lnTo>
                    <a:pt x="97" y="942"/>
                  </a:lnTo>
                  <a:lnTo>
                    <a:pt x="415" y="901"/>
                  </a:lnTo>
                  <a:lnTo>
                    <a:pt x="732" y="859"/>
                  </a:lnTo>
                  <a:cubicBezTo>
                    <a:pt x="945" y="832"/>
                    <a:pt x="1156" y="805"/>
                    <a:pt x="1367" y="775"/>
                  </a:cubicBezTo>
                  <a:lnTo>
                    <a:pt x="1263" y="0"/>
                  </a:lnTo>
                  <a:cubicBezTo>
                    <a:pt x="1053" y="30"/>
                    <a:pt x="844" y="57"/>
                    <a:pt x="632" y="84"/>
                  </a:cubicBezTo>
                  <a:lnTo>
                    <a:pt x="316" y="12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4" name="Google Shape;834;p16"/>
            <p:cNvSpPr/>
            <p:nvPr/>
          </p:nvSpPr>
          <p:spPr>
            <a:xfrm>
              <a:off x="5746025" y="1674550"/>
              <a:ext cx="33975" cy="22975"/>
            </a:xfrm>
            <a:custGeom>
              <a:avLst/>
              <a:gdLst/>
              <a:ahLst/>
              <a:cxnLst/>
              <a:rect l="l" t="t" r="r" b="b"/>
              <a:pathLst>
                <a:path w="1359" h="919" extrusionOk="0">
                  <a:moveTo>
                    <a:pt x="1" y="141"/>
                  </a:moveTo>
                  <a:lnTo>
                    <a:pt x="83" y="918"/>
                  </a:lnTo>
                  <a:cubicBezTo>
                    <a:pt x="189" y="908"/>
                    <a:pt x="294" y="896"/>
                    <a:pt x="402" y="884"/>
                  </a:cubicBezTo>
                  <a:lnTo>
                    <a:pt x="720" y="849"/>
                  </a:lnTo>
                  <a:lnTo>
                    <a:pt x="1040" y="814"/>
                  </a:lnTo>
                  <a:lnTo>
                    <a:pt x="1358" y="777"/>
                  </a:lnTo>
                  <a:lnTo>
                    <a:pt x="1267" y="1"/>
                  </a:lnTo>
                  <a:lnTo>
                    <a:pt x="951" y="38"/>
                  </a:lnTo>
                  <a:lnTo>
                    <a:pt x="635" y="74"/>
                  </a:lnTo>
                  <a:lnTo>
                    <a:pt x="318" y="108"/>
                  </a:lnTo>
                  <a:cubicBezTo>
                    <a:pt x="212" y="120"/>
                    <a:pt x="106" y="131"/>
                    <a:pt x="1" y="14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5" name="Google Shape;835;p16"/>
            <p:cNvSpPr/>
            <p:nvPr/>
          </p:nvSpPr>
          <p:spPr>
            <a:xfrm>
              <a:off x="6029000" y="1632825"/>
              <a:ext cx="34475" cy="24100"/>
            </a:xfrm>
            <a:custGeom>
              <a:avLst/>
              <a:gdLst/>
              <a:ahLst/>
              <a:cxnLst/>
              <a:rect l="l" t="t" r="r" b="b"/>
              <a:pathLst>
                <a:path w="1379" h="964" extrusionOk="0">
                  <a:moveTo>
                    <a:pt x="1" y="192"/>
                  </a:moveTo>
                  <a:lnTo>
                    <a:pt x="120" y="964"/>
                  </a:lnTo>
                  <a:cubicBezTo>
                    <a:pt x="540" y="900"/>
                    <a:pt x="959" y="836"/>
                    <a:pt x="1378" y="774"/>
                  </a:cubicBezTo>
                  <a:lnTo>
                    <a:pt x="1266" y="1"/>
                  </a:lnTo>
                  <a:cubicBezTo>
                    <a:pt x="844" y="62"/>
                    <a:pt x="422" y="128"/>
                    <a:pt x="1" y="19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6" name="Google Shape;836;p16"/>
            <p:cNvSpPr/>
            <p:nvPr/>
          </p:nvSpPr>
          <p:spPr>
            <a:xfrm>
              <a:off x="5972475" y="1641550"/>
              <a:ext cx="34600" cy="24375"/>
            </a:xfrm>
            <a:custGeom>
              <a:avLst/>
              <a:gdLst/>
              <a:ahLst/>
              <a:cxnLst/>
              <a:rect l="l" t="t" r="r" b="b"/>
              <a:pathLst>
                <a:path w="1384" h="975" extrusionOk="0">
                  <a:moveTo>
                    <a:pt x="0" y="204"/>
                  </a:moveTo>
                  <a:lnTo>
                    <a:pt x="124" y="974"/>
                  </a:lnTo>
                  <a:lnTo>
                    <a:pt x="1384" y="773"/>
                  </a:lnTo>
                  <a:lnTo>
                    <a:pt x="126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7" name="Google Shape;837;p16"/>
            <p:cNvSpPr/>
            <p:nvPr/>
          </p:nvSpPr>
          <p:spPr>
            <a:xfrm>
              <a:off x="5916150" y="1650625"/>
              <a:ext cx="34575" cy="24175"/>
            </a:xfrm>
            <a:custGeom>
              <a:avLst/>
              <a:gdLst/>
              <a:ahLst/>
              <a:cxnLst/>
              <a:rect l="l" t="t" r="r" b="b"/>
              <a:pathLst>
                <a:path w="1383" h="967" extrusionOk="0">
                  <a:moveTo>
                    <a:pt x="0" y="195"/>
                  </a:moveTo>
                  <a:lnTo>
                    <a:pt x="119" y="966"/>
                  </a:lnTo>
                  <a:lnTo>
                    <a:pt x="751" y="869"/>
                  </a:lnTo>
                  <a:lnTo>
                    <a:pt x="1383" y="770"/>
                  </a:lnTo>
                  <a:lnTo>
                    <a:pt x="1261" y="0"/>
                  </a:lnTo>
                  <a:lnTo>
                    <a:pt x="630" y="9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8" name="Google Shape;838;p16"/>
            <p:cNvSpPr/>
            <p:nvPr/>
          </p:nvSpPr>
          <p:spPr>
            <a:xfrm>
              <a:off x="6200600" y="1617675"/>
              <a:ext cx="32325" cy="20400"/>
            </a:xfrm>
            <a:custGeom>
              <a:avLst/>
              <a:gdLst/>
              <a:ahLst/>
              <a:cxnLst/>
              <a:rect l="l" t="t" r="r" b="b"/>
              <a:pathLst>
                <a:path w="1293" h="816" extrusionOk="0">
                  <a:moveTo>
                    <a:pt x="0" y="36"/>
                  </a:moveTo>
                  <a:lnTo>
                    <a:pt x="34" y="815"/>
                  </a:lnTo>
                  <a:lnTo>
                    <a:pt x="349" y="803"/>
                  </a:lnTo>
                  <a:cubicBezTo>
                    <a:pt x="401" y="799"/>
                    <a:pt x="454" y="797"/>
                    <a:pt x="506" y="796"/>
                  </a:cubicBezTo>
                  <a:lnTo>
                    <a:pt x="664" y="793"/>
                  </a:lnTo>
                  <a:lnTo>
                    <a:pt x="1292" y="782"/>
                  </a:lnTo>
                  <a:lnTo>
                    <a:pt x="1288" y="1"/>
                  </a:lnTo>
                  <a:lnTo>
                    <a:pt x="646" y="12"/>
                  </a:lnTo>
                  <a:lnTo>
                    <a:pt x="484" y="15"/>
                  </a:lnTo>
                  <a:cubicBezTo>
                    <a:pt x="430" y="16"/>
                    <a:pt x="377" y="19"/>
                    <a:pt x="324" y="2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39" name="Google Shape;839;p16"/>
            <p:cNvSpPr/>
            <p:nvPr/>
          </p:nvSpPr>
          <p:spPr>
            <a:xfrm>
              <a:off x="6143125" y="1619900"/>
              <a:ext cx="33425" cy="22175"/>
            </a:xfrm>
            <a:custGeom>
              <a:avLst/>
              <a:gdLst/>
              <a:ahLst/>
              <a:cxnLst/>
              <a:rect l="l" t="t" r="r" b="b"/>
              <a:pathLst>
                <a:path w="1337" h="887" extrusionOk="0">
                  <a:moveTo>
                    <a:pt x="0" y="110"/>
                  </a:moveTo>
                  <a:lnTo>
                    <a:pt x="75" y="886"/>
                  </a:lnTo>
                  <a:lnTo>
                    <a:pt x="391" y="855"/>
                  </a:lnTo>
                  <a:lnTo>
                    <a:pt x="706" y="829"/>
                  </a:lnTo>
                  <a:lnTo>
                    <a:pt x="1021" y="803"/>
                  </a:lnTo>
                  <a:lnTo>
                    <a:pt x="1178" y="791"/>
                  </a:lnTo>
                  <a:cubicBezTo>
                    <a:pt x="1230" y="786"/>
                    <a:pt x="1284" y="783"/>
                    <a:pt x="1336" y="780"/>
                  </a:cubicBezTo>
                  <a:lnTo>
                    <a:pt x="1282" y="0"/>
                  </a:lnTo>
                  <a:cubicBezTo>
                    <a:pt x="1229" y="5"/>
                    <a:pt x="1176" y="7"/>
                    <a:pt x="1123" y="11"/>
                  </a:cubicBezTo>
                  <a:lnTo>
                    <a:pt x="962" y="23"/>
                  </a:lnTo>
                  <a:lnTo>
                    <a:pt x="642" y="49"/>
                  </a:lnTo>
                  <a:lnTo>
                    <a:pt x="322" y="7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0" name="Google Shape;840;p16"/>
            <p:cNvSpPr/>
            <p:nvPr/>
          </p:nvSpPr>
          <p:spPr>
            <a:xfrm>
              <a:off x="6086225" y="1625275"/>
              <a:ext cx="34050" cy="23375"/>
            </a:xfrm>
            <a:custGeom>
              <a:avLst/>
              <a:gdLst/>
              <a:ahLst/>
              <a:cxnLst/>
              <a:rect l="l" t="t" r="r" b="b"/>
              <a:pathLst>
                <a:path w="1362" h="935" extrusionOk="0">
                  <a:moveTo>
                    <a:pt x="0" y="160"/>
                  </a:moveTo>
                  <a:lnTo>
                    <a:pt x="104" y="935"/>
                  </a:lnTo>
                  <a:lnTo>
                    <a:pt x="261" y="912"/>
                  </a:lnTo>
                  <a:lnTo>
                    <a:pt x="418" y="893"/>
                  </a:lnTo>
                  <a:lnTo>
                    <a:pt x="733" y="853"/>
                  </a:lnTo>
                  <a:lnTo>
                    <a:pt x="1047" y="813"/>
                  </a:lnTo>
                  <a:lnTo>
                    <a:pt x="1361" y="777"/>
                  </a:lnTo>
                  <a:lnTo>
                    <a:pt x="1272" y="1"/>
                  </a:lnTo>
                  <a:lnTo>
                    <a:pt x="953" y="37"/>
                  </a:lnTo>
                  <a:lnTo>
                    <a:pt x="635" y="78"/>
                  </a:lnTo>
                  <a:lnTo>
                    <a:pt x="318" y="119"/>
                  </a:lnTo>
                  <a:lnTo>
                    <a:pt x="159" y="1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1" name="Google Shape;841;p16"/>
            <p:cNvSpPr/>
            <p:nvPr/>
          </p:nvSpPr>
          <p:spPr>
            <a:xfrm>
              <a:off x="6369275" y="1631400"/>
              <a:ext cx="35425" cy="26375"/>
            </a:xfrm>
            <a:custGeom>
              <a:avLst/>
              <a:gdLst/>
              <a:ahLst/>
              <a:cxnLst/>
              <a:rect l="l" t="t" r="r" b="b"/>
              <a:pathLst>
                <a:path w="1417" h="1055" extrusionOk="0">
                  <a:moveTo>
                    <a:pt x="162" y="1"/>
                  </a:moveTo>
                  <a:lnTo>
                    <a:pt x="0" y="765"/>
                  </a:lnTo>
                  <a:cubicBezTo>
                    <a:pt x="407" y="851"/>
                    <a:pt x="814" y="947"/>
                    <a:pt x="1216" y="1054"/>
                  </a:cubicBezTo>
                  <a:lnTo>
                    <a:pt x="1416" y="299"/>
                  </a:lnTo>
                  <a:cubicBezTo>
                    <a:pt x="1002" y="188"/>
                    <a:pt x="583" y="89"/>
                    <a:pt x="1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2" name="Google Shape;842;p16"/>
            <p:cNvSpPr/>
            <p:nvPr/>
          </p:nvSpPr>
          <p:spPr>
            <a:xfrm>
              <a:off x="6313975" y="1622050"/>
              <a:ext cx="34225" cy="23825"/>
            </a:xfrm>
            <a:custGeom>
              <a:avLst/>
              <a:gdLst/>
              <a:ahLst/>
              <a:cxnLst/>
              <a:rect l="l" t="t" r="r" b="b"/>
              <a:pathLst>
                <a:path w="1369" h="953" extrusionOk="0">
                  <a:moveTo>
                    <a:pt x="90" y="1"/>
                  </a:moveTo>
                  <a:lnTo>
                    <a:pt x="1" y="778"/>
                  </a:lnTo>
                  <a:cubicBezTo>
                    <a:pt x="414" y="825"/>
                    <a:pt x="828" y="884"/>
                    <a:pt x="1239" y="952"/>
                  </a:cubicBezTo>
                  <a:lnTo>
                    <a:pt x="1369" y="182"/>
                  </a:lnTo>
                  <a:cubicBezTo>
                    <a:pt x="943" y="112"/>
                    <a:pt x="517" y="51"/>
                    <a:pt x="9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3" name="Google Shape;843;p16"/>
            <p:cNvSpPr/>
            <p:nvPr/>
          </p:nvSpPr>
          <p:spPr>
            <a:xfrm>
              <a:off x="6258150" y="1618050"/>
              <a:ext cx="32750" cy="21100"/>
            </a:xfrm>
            <a:custGeom>
              <a:avLst/>
              <a:gdLst/>
              <a:ahLst/>
              <a:cxnLst/>
              <a:rect l="l" t="t" r="r" b="b"/>
              <a:pathLst>
                <a:path w="1310" h="844" extrusionOk="0">
                  <a:moveTo>
                    <a:pt x="22" y="0"/>
                  </a:moveTo>
                  <a:lnTo>
                    <a:pt x="0" y="781"/>
                  </a:lnTo>
                  <a:lnTo>
                    <a:pt x="314" y="792"/>
                  </a:lnTo>
                  <a:lnTo>
                    <a:pt x="470" y="797"/>
                  </a:lnTo>
                  <a:cubicBezTo>
                    <a:pt x="522" y="799"/>
                    <a:pt x="574" y="799"/>
                    <a:pt x="626" y="803"/>
                  </a:cubicBezTo>
                  <a:lnTo>
                    <a:pt x="1251" y="844"/>
                  </a:lnTo>
                  <a:lnTo>
                    <a:pt x="1309" y="65"/>
                  </a:lnTo>
                  <a:lnTo>
                    <a:pt x="667" y="23"/>
                  </a:lnTo>
                  <a:cubicBezTo>
                    <a:pt x="614" y="19"/>
                    <a:pt x="560" y="18"/>
                    <a:pt x="505" y="17"/>
                  </a:cubicBezTo>
                  <a:lnTo>
                    <a:pt x="344" y="1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4" name="Google Shape;844;p16"/>
          <p:cNvSpPr/>
          <p:nvPr/>
        </p:nvSpPr>
        <p:spPr>
          <a:xfrm rot="-1837295">
            <a:off x="9683543" y="5191548"/>
            <a:ext cx="3114995" cy="1539563"/>
          </a:xfrm>
          <a:custGeom>
            <a:avLst/>
            <a:gdLst/>
            <a:ahLst/>
            <a:cxnLst/>
            <a:rect l="l" t="t" r="r" b="b"/>
            <a:pathLst>
              <a:path w="10545" h="3509" extrusionOk="0">
                <a:moveTo>
                  <a:pt x="7015" y="530"/>
                </a:moveTo>
                <a:cubicBezTo>
                  <a:pt x="7125" y="530"/>
                  <a:pt x="7230" y="538"/>
                  <a:pt x="7300" y="555"/>
                </a:cubicBezTo>
                <a:cubicBezTo>
                  <a:pt x="7595" y="628"/>
                  <a:pt x="7802" y="761"/>
                  <a:pt x="7932" y="927"/>
                </a:cubicBezTo>
                <a:lnTo>
                  <a:pt x="7932" y="927"/>
                </a:lnTo>
                <a:cubicBezTo>
                  <a:pt x="7883" y="928"/>
                  <a:pt x="7837" y="929"/>
                  <a:pt x="7793" y="929"/>
                </a:cubicBezTo>
                <a:cubicBezTo>
                  <a:pt x="7678" y="929"/>
                  <a:pt x="7585" y="924"/>
                  <a:pt x="7524" y="914"/>
                </a:cubicBezTo>
                <a:cubicBezTo>
                  <a:pt x="7280" y="874"/>
                  <a:pt x="7038" y="821"/>
                  <a:pt x="6800" y="753"/>
                </a:cubicBezTo>
                <a:cubicBezTo>
                  <a:pt x="6290" y="609"/>
                  <a:pt x="6675" y="530"/>
                  <a:pt x="7015" y="530"/>
                </a:cubicBezTo>
                <a:close/>
                <a:moveTo>
                  <a:pt x="2570" y="2230"/>
                </a:moveTo>
                <a:cubicBezTo>
                  <a:pt x="2585" y="2230"/>
                  <a:pt x="2602" y="2281"/>
                  <a:pt x="2580" y="2390"/>
                </a:cubicBezTo>
                <a:lnTo>
                  <a:pt x="2580" y="2390"/>
                </a:lnTo>
                <a:cubicBezTo>
                  <a:pt x="2541" y="2286"/>
                  <a:pt x="2554" y="2230"/>
                  <a:pt x="2570" y="2230"/>
                </a:cubicBezTo>
                <a:close/>
                <a:moveTo>
                  <a:pt x="9867" y="0"/>
                </a:moveTo>
                <a:cubicBezTo>
                  <a:pt x="9740" y="0"/>
                  <a:pt x="9588" y="102"/>
                  <a:pt x="9671" y="198"/>
                </a:cubicBezTo>
                <a:cubicBezTo>
                  <a:pt x="10032" y="616"/>
                  <a:pt x="9080" y="833"/>
                  <a:pt x="8311" y="903"/>
                </a:cubicBezTo>
                <a:lnTo>
                  <a:pt x="8311" y="903"/>
                </a:lnTo>
                <a:cubicBezTo>
                  <a:pt x="7997" y="501"/>
                  <a:pt x="7388" y="255"/>
                  <a:pt x="6883" y="255"/>
                </a:cubicBezTo>
                <a:cubicBezTo>
                  <a:pt x="6828" y="255"/>
                  <a:pt x="6774" y="258"/>
                  <a:pt x="6722" y="264"/>
                </a:cubicBezTo>
                <a:cubicBezTo>
                  <a:pt x="6532" y="286"/>
                  <a:pt x="6130" y="387"/>
                  <a:pt x="6101" y="645"/>
                </a:cubicBezTo>
                <a:cubicBezTo>
                  <a:pt x="6072" y="905"/>
                  <a:pt x="6675" y="1009"/>
                  <a:pt x="6815" y="1046"/>
                </a:cubicBezTo>
                <a:cubicBezTo>
                  <a:pt x="7216" y="1149"/>
                  <a:pt x="7582" y="1197"/>
                  <a:pt x="7953" y="1197"/>
                </a:cubicBezTo>
                <a:cubicBezTo>
                  <a:pt x="7992" y="1197"/>
                  <a:pt x="8032" y="1197"/>
                  <a:pt x="8071" y="1196"/>
                </a:cubicBezTo>
                <a:lnTo>
                  <a:pt x="8071" y="1196"/>
                </a:lnTo>
                <a:cubicBezTo>
                  <a:pt x="8208" y="1653"/>
                  <a:pt x="7953" y="2224"/>
                  <a:pt x="7478" y="2562"/>
                </a:cubicBezTo>
                <a:cubicBezTo>
                  <a:pt x="6790" y="3051"/>
                  <a:pt x="5888" y="3247"/>
                  <a:pt x="5007" y="3247"/>
                </a:cubicBezTo>
                <a:cubicBezTo>
                  <a:pt x="4524" y="3247"/>
                  <a:pt x="4048" y="3188"/>
                  <a:pt x="3617" y="3086"/>
                </a:cubicBezTo>
                <a:cubicBezTo>
                  <a:pt x="3341" y="3020"/>
                  <a:pt x="3078" y="2914"/>
                  <a:pt x="2844" y="2749"/>
                </a:cubicBezTo>
                <a:cubicBezTo>
                  <a:pt x="2826" y="2736"/>
                  <a:pt x="2808" y="2723"/>
                  <a:pt x="2791" y="2708"/>
                </a:cubicBezTo>
                <a:lnTo>
                  <a:pt x="2791" y="2708"/>
                </a:lnTo>
                <a:cubicBezTo>
                  <a:pt x="2948" y="2455"/>
                  <a:pt x="3018" y="2090"/>
                  <a:pt x="2785" y="1890"/>
                </a:cubicBezTo>
                <a:cubicBezTo>
                  <a:pt x="2711" y="1826"/>
                  <a:pt x="2634" y="1797"/>
                  <a:pt x="2561" y="1797"/>
                </a:cubicBezTo>
                <a:cubicBezTo>
                  <a:pt x="2432" y="1797"/>
                  <a:pt x="2314" y="1889"/>
                  <a:pt x="2244" y="2039"/>
                </a:cubicBezTo>
                <a:cubicBezTo>
                  <a:pt x="2121" y="2301"/>
                  <a:pt x="2236" y="2568"/>
                  <a:pt x="2408" y="2774"/>
                </a:cubicBezTo>
                <a:lnTo>
                  <a:pt x="2408" y="2774"/>
                </a:lnTo>
                <a:cubicBezTo>
                  <a:pt x="2268" y="2949"/>
                  <a:pt x="2067" y="3024"/>
                  <a:pt x="1853" y="3024"/>
                </a:cubicBezTo>
                <a:cubicBezTo>
                  <a:pt x="1103" y="3024"/>
                  <a:pt x="189" y="2107"/>
                  <a:pt x="1140" y="1383"/>
                </a:cubicBezTo>
                <a:cubicBezTo>
                  <a:pt x="1278" y="1279"/>
                  <a:pt x="1163" y="1189"/>
                  <a:pt x="1040" y="1189"/>
                </a:cubicBezTo>
                <a:cubicBezTo>
                  <a:pt x="996" y="1189"/>
                  <a:pt x="952" y="1200"/>
                  <a:pt x="917" y="1227"/>
                </a:cubicBezTo>
                <a:cubicBezTo>
                  <a:pt x="1" y="1923"/>
                  <a:pt x="483" y="3055"/>
                  <a:pt x="1476" y="3233"/>
                </a:cubicBezTo>
                <a:cubicBezTo>
                  <a:pt x="1548" y="3245"/>
                  <a:pt x="1621" y="3252"/>
                  <a:pt x="1694" y="3252"/>
                </a:cubicBezTo>
                <a:cubicBezTo>
                  <a:pt x="2009" y="3252"/>
                  <a:pt x="2327" y="3136"/>
                  <a:pt x="2578" y="2943"/>
                </a:cubicBezTo>
                <a:lnTo>
                  <a:pt x="2578" y="2943"/>
                </a:lnTo>
                <a:cubicBezTo>
                  <a:pt x="2610" y="2970"/>
                  <a:pt x="2643" y="2995"/>
                  <a:pt x="2675" y="3017"/>
                </a:cubicBezTo>
                <a:cubicBezTo>
                  <a:pt x="3211" y="3392"/>
                  <a:pt x="3968" y="3508"/>
                  <a:pt x="4676" y="3508"/>
                </a:cubicBezTo>
                <a:cubicBezTo>
                  <a:pt x="4974" y="3508"/>
                  <a:pt x="5264" y="3488"/>
                  <a:pt x="5524" y="3457"/>
                </a:cubicBezTo>
                <a:cubicBezTo>
                  <a:pt x="6522" y="3341"/>
                  <a:pt x="7744" y="2996"/>
                  <a:pt x="8329" y="2073"/>
                </a:cubicBezTo>
                <a:cubicBezTo>
                  <a:pt x="8543" y="1738"/>
                  <a:pt x="8563" y="1431"/>
                  <a:pt x="8463" y="1168"/>
                </a:cubicBezTo>
                <a:lnTo>
                  <a:pt x="8463" y="1168"/>
                </a:lnTo>
                <a:cubicBezTo>
                  <a:pt x="8620" y="1151"/>
                  <a:pt x="8780" y="1125"/>
                  <a:pt x="8946" y="1093"/>
                </a:cubicBezTo>
                <a:cubicBezTo>
                  <a:pt x="9369" y="1012"/>
                  <a:pt x="10545" y="693"/>
                  <a:pt x="9982" y="44"/>
                </a:cubicBezTo>
                <a:cubicBezTo>
                  <a:pt x="9955" y="13"/>
                  <a:pt x="9912" y="0"/>
                  <a:pt x="9867" y="0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45" name="Google Shape;845;p16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846" name="Google Shape;846;p16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47" name="Google Shape;847;p16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848" name="Google Shape;848;p1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9025474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5">
  <p:cSld name="Title only 5"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17"/>
          <p:cNvSpPr/>
          <p:nvPr/>
        </p:nvSpPr>
        <p:spPr>
          <a:xfrm rot="3375775" flipH="1">
            <a:off x="-830557" y="-728133"/>
            <a:ext cx="2679704" cy="3848549"/>
          </a:xfrm>
          <a:custGeom>
            <a:avLst/>
            <a:gdLst/>
            <a:ahLst/>
            <a:cxnLst/>
            <a:rect l="l" t="t" r="r" b="b"/>
            <a:pathLst>
              <a:path w="4915" h="7059" extrusionOk="0">
                <a:moveTo>
                  <a:pt x="2073" y="4394"/>
                </a:moveTo>
                <a:cubicBezTo>
                  <a:pt x="2210" y="4589"/>
                  <a:pt x="2298" y="4825"/>
                  <a:pt x="2363" y="5054"/>
                </a:cubicBezTo>
                <a:cubicBezTo>
                  <a:pt x="2417" y="5241"/>
                  <a:pt x="2396" y="5441"/>
                  <a:pt x="2337" y="5441"/>
                </a:cubicBezTo>
                <a:cubicBezTo>
                  <a:pt x="2304" y="5441"/>
                  <a:pt x="2259" y="5378"/>
                  <a:pt x="2209" y="5214"/>
                </a:cubicBezTo>
                <a:cubicBezTo>
                  <a:pt x="2143" y="5004"/>
                  <a:pt x="2118" y="4777"/>
                  <a:pt x="2091" y="4560"/>
                </a:cubicBezTo>
                <a:cubicBezTo>
                  <a:pt x="2084" y="4506"/>
                  <a:pt x="2078" y="4451"/>
                  <a:pt x="2073" y="4394"/>
                </a:cubicBezTo>
                <a:close/>
                <a:moveTo>
                  <a:pt x="4127" y="1"/>
                </a:moveTo>
                <a:cubicBezTo>
                  <a:pt x="2884" y="1"/>
                  <a:pt x="2154" y="1184"/>
                  <a:pt x="1848" y="2466"/>
                </a:cubicBezTo>
                <a:cubicBezTo>
                  <a:pt x="1815" y="2606"/>
                  <a:pt x="1753" y="3136"/>
                  <a:pt x="1734" y="3739"/>
                </a:cubicBezTo>
                <a:lnTo>
                  <a:pt x="1734" y="3739"/>
                </a:lnTo>
                <a:cubicBezTo>
                  <a:pt x="1561" y="3650"/>
                  <a:pt x="1378" y="3598"/>
                  <a:pt x="1191" y="3598"/>
                </a:cubicBezTo>
                <a:cubicBezTo>
                  <a:pt x="1005" y="3598"/>
                  <a:pt x="816" y="3650"/>
                  <a:pt x="632" y="3770"/>
                </a:cubicBezTo>
                <a:cubicBezTo>
                  <a:pt x="1" y="4184"/>
                  <a:pt x="260" y="5387"/>
                  <a:pt x="470" y="5954"/>
                </a:cubicBezTo>
                <a:cubicBezTo>
                  <a:pt x="710" y="6604"/>
                  <a:pt x="1177" y="7059"/>
                  <a:pt x="1804" y="7059"/>
                </a:cubicBezTo>
                <a:cubicBezTo>
                  <a:pt x="1899" y="7059"/>
                  <a:pt x="1997" y="7048"/>
                  <a:pt x="2099" y="7027"/>
                </a:cubicBezTo>
                <a:cubicBezTo>
                  <a:pt x="2295" y="6985"/>
                  <a:pt x="2255" y="6774"/>
                  <a:pt x="2085" y="6774"/>
                </a:cubicBezTo>
                <a:cubicBezTo>
                  <a:pt x="2069" y="6774"/>
                  <a:pt x="2052" y="6775"/>
                  <a:pt x="2035" y="6779"/>
                </a:cubicBezTo>
                <a:cubicBezTo>
                  <a:pt x="1971" y="6793"/>
                  <a:pt x="1910" y="6799"/>
                  <a:pt x="1850" y="6799"/>
                </a:cubicBezTo>
                <a:cubicBezTo>
                  <a:pt x="786" y="6799"/>
                  <a:pt x="257" y="4788"/>
                  <a:pt x="801" y="3996"/>
                </a:cubicBezTo>
                <a:cubicBezTo>
                  <a:pt x="893" y="3863"/>
                  <a:pt x="1014" y="3811"/>
                  <a:pt x="1146" y="3811"/>
                </a:cubicBezTo>
                <a:cubicBezTo>
                  <a:pt x="1339" y="3811"/>
                  <a:pt x="1554" y="3923"/>
                  <a:pt x="1729" y="4052"/>
                </a:cubicBezTo>
                <a:lnTo>
                  <a:pt x="1729" y="4052"/>
                </a:lnTo>
                <a:cubicBezTo>
                  <a:pt x="1726" y="4951"/>
                  <a:pt x="1840" y="5889"/>
                  <a:pt x="2292" y="5889"/>
                </a:cubicBezTo>
                <a:cubicBezTo>
                  <a:pt x="2338" y="5889"/>
                  <a:pt x="2388" y="5879"/>
                  <a:pt x="2442" y="5858"/>
                </a:cubicBezTo>
                <a:cubicBezTo>
                  <a:pt x="3097" y="5605"/>
                  <a:pt x="2732" y="4522"/>
                  <a:pt x="2051" y="3952"/>
                </a:cubicBezTo>
                <a:lnTo>
                  <a:pt x="2051" y="3952"/>
                </a:lnTo>
                <a:cubicBezTo>
                  <a:pt x="2031" y="2442"/>
                  <a:pt x="2522" y="258"/>
                  <a:pt x="4037" y="258"/>
                </a:cubicBezTo>
                <a:cubicBezTo>
                  <a:pt x="4190" y="258"/>
                  <a:pt x="4354" y="281"/>
                  <a:pt x="4528" y="328"/>
                </a:cubicBezTo>
                <a:cubicBezTo>
                  <a:pt x="4540" y="331"/>
                  <a:pt x="4553" y="333"/>
                  <a:pt x="4566" y="333"/>
                </a:cubicBezTo>
                <a:cubicBezTo>
                  <a:pt x="4715" y="333"/>
                  <a:pt x="4915" y="137"/>
                  <a:pt x="4724" y="85"/>
                </a:cubicBezTo>
                <a:cubicBezTo>
                  <a:pt x="4513" y="28"/>
                  <a:pt x="4314" y="1"/>
                  <a:pt x="4127" y="1"/>
                </a:cubicBezTo>
                <a:close/>
              </a:path>
            </a:pathLst>
          </a:custGeom>
          <a:solidFill>
            <a:srgbClr val="FF7C35">
              <a:alpha val="562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1" name="Google Shape;851;p17"/>
          <p:cNvGrpSpPr/>
          <p:nvPr/>
        </p:nvGrpSpPr>
        <p:grpSpPr>
          <a:xfrm rot="4998213" flipH="1">
            <a:off x="10124595" y="1160294"/>
            <a:ext cx="3713584" cy="1073039"/>
            <a:chOff x="4314275" y="3002400"/>
            <a:chExt cx="1825625" cy="527475"/>
          </a:xfrm>
        </p:grpSpPr>
        <p:sp>
          <p:nvSpPr>
            <p:cNvPr id="852" name="Google Shape;852;p17"/>
            <p:cNvSpPr/>
            <p:nvPr/>
          </p:nvSpPr>
          <p:spPr>
            <a:xfrm>
              <a:off x="5996650" y="3489625"/>
              <a:ext cx="35350" cy="26475"/>
            </a:xfrm>
            <a:custGeom>
              <a:avLst/>
              <a:gdLst/>
              <a:ahLst/>
              <a:cxnLst/>
              <a:rect l="l" t="t" r="r" b="b"/>
              <a:pathLst>
                <a:path w="1414" h="1059" extrusionOk="0">
                  <a:moveTo>
                    <a:pt x="1413" y="753"/>
                  </a:moveTo>
                  <a:lnTo>
                    <a:pt x="1210" y="0"/>
                  </a:lnTo>
                  <a:cubicBezTo>
                    <a:pt x="1110" y="28"/>
                    <a:pt x="1010" y="52"/>
                    <a:pt x="908" y="78"/>
                  </a:cubicBezTo>
                  <a:lnTo>
                    <a:pt x="606" y="154"/>
                  </a:lnTo>
                  <a:cubicBezTo>
                    <a:pt x="581" y="162"/>
                    <a:pt x="555" y="168"/>
                    <a:pt x="531" y="173"/>
                  </a:cubicBezTo>
                  <a:lnTo>
                    <a:pt x="455" y="190"/>
                  </a:lnTo>
                  <a:lnTo>
                    <a:pt x="303" y="225"/>
                  </a:lnTo>
                  <a:cubicBezTo>
                    <a:pt x="201" y="248"/>
                    <a:pt x="101" y="272"/>
                    <a:pt x="0" y="294"/>
                  </a:cubicBezTo>
                  <a:lnTo>
                    <a:pt x="165" y="1058"/>
                  </a:lnTo>
                  <a:cubicBezTo>
                    <a:pt x="269" y="1035"/>
                    <a:pt x="373" y="1011"/>
                    <a:pt x="479" y="986"/>
                  </a:cubicBezTo>
                  <a:lnTo>
                    <a:pt x="636" y="950"/>
                  </a:lnTo>
                  <a:lnTo>
                    <a:pt x="714" y="932"/>
                  </a:lnTo>
                  <a:cubicBezTo>
                    <a:pt x="740" y="925"/>
                    <a:pt x="766" y="920"/>
                    <a:pt x="792" y="913"/>
                  </a:cubicBezTo>
                  <a:lnTo>
                    <a:pt x="1102" y="834"/>
                  </a:lnTo>
                  <a:cubicBezTo>
                    <a:pt x="1206" y="808"/>
                    <a:pt x="1310" y="783"/>
                    <a:pt x="1413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3" name="Google Shape;853;p17"/>
            <p:cNvSpPr/>
            <p:nvPr/>
          </p:nvSpPr>
          <p:spPr>
            <a:xfrm>
              <a:off x="6050700" y="3472725"/>
              <a:ext cx="36225" cy="28650"/>
            </a:xfrm>
            <a:custGeom>
              <a:avLst/>
              <a:gdLst/>
              <a:ahLst/>
              <a:cxnLst/>
              <a:rect l="l" t="t" r="r" b="b"/>
              <a:pathLst>
                <a:path w="1449" h="1146" extrusionOk="0">
                  <a:moveTo>
                    <a:pt x="1448" y="733"/>
                  </a:moveTo>
                  <a:lnTo>
                    <a:pt x="1181" y="0"/>
                  </a:lnTo>
                  <a:lnTo>
                    <a:pt x="1108" y="28"/>
                  </a:lnTo>
                  <a:lnTo>
                    <a:pt x="1035" y="54"/>
                  </a:lnTo>
                  <a:lnTo>
                    <a:pt x="887" y="106"/>
                  </a:lnTo>
                  <a:lnTo>
                    <a:pt x="594" y="209"/>
                  </a:lnTo>
                  <a:cubicBezTo>
                    <a:pt x="495" y="241"/>
                    <a:pt x="396" y="273"/>
                    <a:pt x="297" y="304"/>
                  </a:cubicBezTo>
                  <a:lnTo>
                    <a:pt x="148" y="353"/>
                  </a:lnTo>
                  <a:cubicBezTo>
                    <a:pt x="99" y="369"/>
                    <a:pt x="49" y="386"/>
                    <a:pt x="0" y="400"/>
                  </a:cubicBezTo>
                  <a:lnTo>
                    <a:pt x="233" y="1146"/>
                  </a:lnTo>
                  <a:cubicBezTo>
                    <a:pt x="285" y="1131"/>
                    <a:pt x="334" y="1113"/>
                    <a:pt x="386" y="1096"/>
                  </a:cubicBezTo>
                  <a:lnTo>
                    <a:pt x="538" y="1047"/>
                  </a:lnTo>
                  <a:cubicBezTo>
                    <a:pt x="640" y="1012"/>
                    <a:pt x="743" y="980"/>
                    <a:pt x="844" y="947"/>
                  </a:cubicBezTo>
                  <a:lnTo>
                    <a:pt x="1147" y="840"/>
                  </a:lnTo>
                  <a:lnTo>
                    <a:pt x="1298" y="787"/>
                  </a:lnTo>
                  <a:lnTo>
                    <a:pt x="1374" y="76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4" name="Google Shape;854;p17"/>
            <p:cNvSpPr/>
            <p:nvPr/>
          </p:nvSpPr>
          <p:spPr>
            <a:xfrm>
              <a:off x="6103125" y="3451300"/>
              <a:ext cx="36775" cy="30575"/>
            </a:xfrm>
            <a:custGeom>
              <a:avLst/>
              <a:gdLst/>
              <a:ahLst/>
              <a:cxnLst/>
              <a:rect l="l" t="t" r="r" b="b"/>
              <a:pathLst>
                <a:path w="1471" h="1223" extrusionOk="0">
                  <a:moveTo>
                    <a:pt x="1470" y="707"/>
                  </a:moveTo>
                  <a:lnTo>
                    <a:pt x="1140" y="1"/>
                  </a:lnTo>
                  <a:cubicBezTo>
                    <a:pt x="1093" y="24"/>
                    <a:pt x="1046" y="45"/>
                    <a:pt x="997" y="66"/>
                  </a:cubicBezTo>
                  <a:lnTo>
                    <a:pt x="856" y="130"/>
                  </a:lnTo>
                  <a:lnTo>
                    <a:pt x="573" y="259"/>
                  </a:lnTo>
                  <a:lnTo>
                    <a:pt x="286" y="381"/>
                  </a:lnTo>
                  <a:lnTo>
                    <a:pt x="143" y="442"/>
                  </a:lnTo>
                  <a:lnTo>
                    <a:pt x="71" y="472"/>
                  </a:lnTo>
                  <a:cubicBezTo>
                    <a:pt x="48" y="483"/>
                    <a:pt x="23" y="492"/>
                    <a:pt x="0" y="500"/>
                  </a:cubicBezTo>
                  <a:lnTo>
                    <a:pt x="297" y="1223"/>
                  </a:lnTo>
                  <a:cubicBezTo>
                    <a:pt x="321" y="1212"/>
                    <a:pt x="346" y="1203"/>
                    <a:pt x="371" y="1193"/>
                  </a:cubicBezTo>
                  <a:lnTo>
                    <a:pt x="445" y="1161"/>
                  </a:lnTo>
                  <a:lnTo>
                    <a:pt x="591" y="1099"/>
                  </a:lnTo>
                  <a:lnTo>
                    <a:pt x="887" y="973"/>
                  </a:lnTo>
                  <a:lnTo>
                    <a:pt x="1180" y="841"/>
                  </a:lnTo>
                  <a:lnTo>
                    <a:pt x="1325" y="774"/>
                  </a:lnTo>
                  <a:cubicBezTo>
                    <a:pt x="1372" y="752"/>
                    <a:pt x="1422" y="731"/>
                    <a:pt x="1470" y="70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5" name="Google Shape;855;p17"/>
            <p:cNvSpPr/>
            <p:nvPr/>
          </p:nvSpPr>
          <p:spPr>
            <a:xfrm>
              <a:off x="5828575" y="3508875"/>
              <a:ext cx="32525" cy="21000"/>
            </a:xfrm>
            <a:custGeom>
              <a:avLst/>
              <a:gdLst/>
              <a:ahLst/>
              <a:cxnLst/>
              <a:rect l="l" t="t" r="r" b="b"/>
              <a:pathLst>
                <a:path w="1301" h="840" extrusionOk="0">
                  <a:moveTo>
                    <a:pt x="1286" y="840"/>
                  </a:moveTo>
                  <a:lnTo>
                    <a:pt x="1301" y="59"/>
                  </a:lnTo>
                  <a:lnTo>
                    <a:pt x="990" y="51"/>
                  </a:lnTo>
                  <a:lnTo>
                    <a:pt x="679" y="38"/>
                  </a:lnTo>
                  <a:cubicBezTo>
                    <a:pt x="575" y="34"/>
                    <a:pt x="472" y="28"/>
                    <a:pt x="369" y="21"/>
                  </a:cubicBezTo>
                  <a:cubicBezTo>
                    <a:pt x="266" y="14"/>
                    <a:pt x="162" y="9"/>
                    <a:pt x="60" y="1"/>
                  </a:cubicBezTo>
                  <a:lnTo>
                    <a:pt x="0" y="778"/>
                  </a:lnTo>
                  <a:cubicBezTo>
                    <a:pt x="108" y="788"/>
                    <a:pt x="214" y="793"/>
                    <a:pt x="322" y="800"/>
                  </a:cubicBezTo>
                  <a:cubicBezTo>
                    <a:pt x="429" y="808"/>
                    <a:pt x="536" y="815"/>
                    <a:pt x="644" y="819"/>
                  </a:cubicBezTo>
                  <a:lnTo>
                    <a:pt x="966" y="832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6" name="Google Shape;856;p17"/>
            <p:cNvSpPr/>
            <p:nvPr/>
          </p:nvSpPr>
          <p:spPr>
            <a:xfrm>
              <a:off x="5885750" y="3508675"/>
              <a:ext cx="32625" cy="21125"/>
            </a:xfrm>
            <a:custGeom>
              <a:avLst/>
              <a:gdLst/>
              <a:ahLst/>
              <a:cxnLst/>
              <a:rect l="l" t="t" r="r" b="b"/>
              <a:pathLst>
                <a:path w="1305" h="845" extrusionOk="0">
                  <a:moveTo>
                    <a:pt x="1305" y="779"/>
                  </a:moveTo>
                  <a:lnTo>
                    <a:pt x="1243" y="0"/>
                  </a:lnTo>
                  <a:cubicBezTo>
                    <a:pt x="830" y="32"/>
                    <a:pt x="415" y="52"/>
                    <a:pt x="1" y="64"/>
                  </a:cubicBezTo>
                  <a:lnTo>
                    <a:pt x="20" y="845"/>
                  </a:lnTo>
                  <a:cubicBezTo>
                    <a:pt x="450" y="833"/>
                    <a:pt x="878" y="811"/>
                    <a:pt x="1305" y="7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7" name="Google Shape;857;p17"/>
            <p:cNvSpPr/>
            <p:nvPr/>
          </p:nvSpPr>
          <p:spPr>
            <a:xfrm>
              <a:off x="5941225" y="3501750"/>
              <a:ext cx="34125" cy="23975"/>
            </a:xfrm>
            <a:custGeom>
              <a:avLst/>
              <a:gdLst/>
              <a:ahLst/>
              <a:cxnLst/>
              <a:rect l="l" t="t" r="r" b="b"/>
              <a:pathLst>
                <a:path w="1365" h="959" extrusionOk="0">
                  <a:moveTo>
                    <a:pt x="1365" y="770"/>
                  </a:moveTo>
                  <a:lnTo>
                    <a:pt x="1231" y="0"/>
                  </a:lnTo>
                  <a:cubicBezTo>
                    <a:pt x="1130" y="19"/>
                    <a:pt x="1027" y="34"/>
                    <a:pt x="924" y="50"/>
                  </a:cubicBezTo>
                  <a:lnTo>
                    <a:pt x="617" y="99"/>
                  </a:lnTo>
                  <a:cubicBezTo>
                    <a:pt x="591" y="102"/>
                    <a:pt x="567" y="107"/>
                    <a:pt x="541" y="111"/>
                  </a:cubicBezTo>
                  <a:lnTo>
                    <a:pt x="464" y="121"/>
                  </a:lnTo>
                  <a:lnTo>
                    <a:pt x="309" y="142"/>
                  </a:lnTo>
                  <a:cubicBezTo>
                    <a:pt x="206" y="154"/>
                    <a:pt x="104" y="171"/>
                    <a:pt x="1" y="183"/>
                  </a:cubicBezTo>
                  <a:lnTo>
                    <a:pt x="94" y="958"/>
                  </a:lnTo>
                  <a:cubicBezTo>
                    <a:pt x="201" y="945"/>
                    <a:pt x="307" y="930"/>
                    <a:pt x="413" y="917"/>
                  </a:cubicBezTo>
                  <a:lnTo>
                    <a:pt x="572" y="896"/>
                  </a:lnTo>
                  <a:lnTo>
                    <a:pt x="651" y="885"/>
                  </a:lnTo>
                  <a:cubicBezTo>
                    <a:pt x="678" y="881"/>
                    <a:pt x="705" y="878"/>
                    <a:pt x="731" y="874"/>
                  </a:cubicBezTo>
                  <a:lnTo>
                    <a:pt x="1048" y="824"/>
                  </a:lnTo>
                  <a:cubicBezTo>
                    <a:pt x="1153" y="803"/>
                    <a:pt x="1261" y="789"/>
                    <a:pt x="1365" y="77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8" name="Google Shape;858;p17"/>
            <p:cNvSpPr/>
            <p:nvPr/>
          </p:nvSpPr>
          <p:spPr>
            <a:xfrm>
              <a:off x="5661000" y="3468850"/>
              <a:ext cx="36650" cy="30075"/>
            </a:xfrm>
            <a:custGeom>
              <a:avLst/>
              <a:gdLst/>
              <a:ahLst/>
              <a:cxnLst/>
              <a:rect l="l" t="t" r="r" b="b"/>
              <a:pathLst>
                <a:path w="1466" h="1203" extrusionOk="0">
                  <a:moveTo>
                    <a:pt x="1193" y="1203"/>
                  </a:moveTo>
                  <a:lnTo>
                    <a:pt x="1465" y="472"/>
                  </a:lnTo>
                  <a:lnTo>
                    <a:pt x="1177" y="361"/>
                  </a:lnTo>
                  <a:cubicBezTo>
                    <a:pt x="1128" y="343"/>
                    <a:pt x="1080" y="323"/>
                    <a:pt x="1033" y="303"/>
                  </a:cubicBezTo>
                  <a:lnTo>
                    <a:pt x="890" y="245"/>
                  </a:lnTo>
                  <a:lnTo>
                    <a:pt x="747" y="187"/>
                  </a:lnTo>
                  <a:cubicBezTo>
                    <a:pt x="700" y="167"/>
                    <a:pt x="653" y="145"/>
                    <a:pt x="605" y="125"/>
                  </a:cubicBezTo>
                  <a:lnTo>
                    <a:pt x="465" y="63"/>
                  </a:lnTo>
                  <a:lnTo>
                    <a:pt x="394" y="32"/>
                  </a:lnTo>
                  <a:lnTo>
                    <a:pt x="324" y="0"/>
                  </a:lnTo>
                  <a:lnTo>
                    <a:pt x="0" y="711"/>
                  </a:lnTo>
                  <a:cubicBezTo>
                    <a:pt x="24" y="723"/>
                    <a:pt x="49" y="733"/>
                    <a:pt x="74" y="745"/>
                  </a:cubicBezTo>
                  <a:lnTo>
                    <a:pt x="148" y="777"/>
                  </a:lnTo>
                  <a:lnTo>
                    <a:pt x="297" y="843"/>
                  </a:lnTo>
                  <a:cubicBezTo>
                    <a:pt x="346" y="864"/>
                    <a:pt x="396" y="886"/>
                    <a:pt x="445" y="907"/>
                  </a:cubicBezTo>
                  <a:lnTo>
                    <a:pt x="595" y="969"/>
                  </a:lnTo>
                  <a:lnTo>
                    <a:pt x="745" y="1030"/>
                  </a:lnTo>
                  <a:cubicBezTo>
                    <a:pt x="794" y="1051"/>
                    <a:pt x="844" y="1072"/>
                    <a:pt x="893" y="108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59" name="Google Shape;859;p17"/>
            <p:cNvSpPr/>
            <p:nvPr/>
          </p:nvSpPr>
          <p:spPr>
            <a:xfrm>
              <a:off x="5715050" y="3488500"/>
              <a:ext cx="35650" cy="27175"/>
            </a:xfrm>
            <a:custGeom>
              <a:avLst/>
              <a:gdLst/>
              <a:ahLst/>
              <a:cxnLst/>
              <a:rect l="l" t="t" r="r" b="b"/>
              <a:pathLst>
                <a:path w="1426" h="1087" extrusionOk="0">
                  <a:moveTo>
                    <a:pt x="1244" y="1086"/>
                  </a:moveTo>
                  <a:lnTo>
                    <a:pt x="1425" y="326"/>
                  </a:lnTo>
                  <a:lnTo>
                    <a:pt x="1349" y="309"/>
                  </a:lnTo>
                  <a:lnTo>
                    <a:pt x="1274" y="290"/>
                  </a:lnTo>
                  <a:lnTo>
                    <a:pt x="1124" y="251"/>
                  </a:lnTo>
                  <a:lnTo>
                    <a:pt x="974" y="214"/>
                  </a:lnTo>
                  <a:cubicBezTo>
                    <a:pt x="925" y="201"/>
                    <a:pt x="875" y="187"/>
                    <a:pt x="824" y="173"/>
                  </a:cubicBezTo>
                  <a:cubicBezTo>
                    <a:pt x="725" y="146"/>
                    <a:pt x="625" y="119"/>
                    <a:pt x="527" y="90"/>
                  </a:cubicBezTo>
                  <a:lnTo>
                    <a:pt x="231" y="0"/>
                  </a:lnTo>
                  <a:lnTo>
                    <a:pt x="1" y="746"/>
                  </a:lnTo>
                  <a:lnTo>
                    <a:pt x="309" y="840"/>
                  </a:lnTo>
                  <a:cubicBezTo>
                    <a:pt x="412" y="870"/>
                    <a:pt x="516" y="897"/>
                    <a:pt x="620" y="927"/>
                  </a:cubicBezTo>
                  <a:cubicBezTo>
                    <a:pt x="672" y="942"/>
                    <a:pt x="723" y="957"/>
                    <a:pt x="775" y="970"/>
                  </a:cubicBezTo>
                  <a:lnTo>
                    <a:pt x="932" y="1009"/>
                  </a:lnTo>
                  <a:lnTo>
                    <a:pt x="1088" y="1048"/>
                  </a:lnTo>
                  <a:lnTo>
                    <a:pt x="1166" y="106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0" name="Google Shape;860;p17"/>
            <p:cNvSpPr/>
            <p:nvPr/>
          </p:nvSpPr>
          <p:spPr>
            <a:xfrm>
              <a:off x="5770975" y="3501725"/>
              <a:ext cx="34200" cy="24050"/>
            </a:xfrm>
            <a:custGeom>
              <a:avLst/>
              <a:gdLst/>
              <a:ahLst/>
              <a:cxnLst/>
              <a:rect l="l" t="t" r="r" b="b"/>
              <a:pathLst>
                <a:path w="1368" h="962" extrusionOk="0">
                  <a:moveTo>
                    <a:pt x="1273" y="961"/>
                  </a:moveTo>
                  <a:lnTo>
                    <a:pt x="1367" y="188"/>
                  </a:lnTo>
                  <a:lnTo>
                    <a:pt x="1214" y="169"/>
                  </a:lnTo>
                  <a:cubicBezTo>
                    <a:pt x="1163" y="163"/>
                    <a:pt x="1111" y="154"/>
                    <a:pt x="1060" y="148"/>
                  </a:cubicBezTo>
                  <a:cubicBezTo>
                    <a:pt x="958" y="134"/>
                    <a:pt x="856" y="120"/>
                    <a:pt x="753" y="104"/>
                  </a:cubicBezTo>
                  <a:cubicBezTo>
                    <a:pt x="549" y="70"/>
                    <a:pt x="345" y="39"/>
                    <a:pt x="142" y="0"/>
                  </a:cubicBezTo>
                  <a:lnTo>
                    <a:pt x="0" y="768"/>
                  </a:lnTo>
                  <a:cubicBezTo>
                    <a:pt x="211" y="809"/>
                    <a:pt x="423" y="842"/>
                    <a:pt x="635" y="876"/>
                  </a:cubicBezTo>
                  <a:cubicBezTo>
                    <a:pt x="742" y="892"/>
                    <a:pt x="847" y="905"/>
                    <a:pt x="954" y="922"/>
                  </a:cubicBezTo>
                  <a:cubicBezTo>
                    <a:pt x="1007" y="929"/>
                    <a:pt x="1060" y="937"/>
                    <a:pt x="1112" y="94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1" name="Google Shape;861;p17"/>
            <p:cNvSpPr/>
            <p:nvPr/>
          </p:nvSpPr>
          <p:spPr>
            <a:xfrm>
              <a:off x="5523475" y="3369525"/>
              <a:ext cx="35550" cy="36550"/>
            </a:xfrm>
            <a:custGeom>
              <a:avLst/>
              <a:gdLst/>
              <a:ahLst/>
              <a:cxnLst/>
              <a:rect l="l" t="t" r="r" b="b"/>
              <a:pathLst>
                <a:path w="1422" h="1462" extrusionOk="0">
                  <a:moveTo>
                    <a:pt x="863" y="1462"/>
                  </a:moveTo>
                  <a:lnTo>
                    <a:pt x="1422" y="916"/>
                  </a:lnTo>
                  <a:lnTo>
                    <a:pt x="1211" y="692"/>
                  </a:lnTo>
                  <a:lnTo>
                    <a:pt x="1157" y="637"/>
                  </a:lnTo>
                  <a:lnTo>
                    <a:pt x="1131" y="609"/>
                  </a:lnTo>
                  <a:lnTo>
                    <a:pt x="1105" y="580"/>
                  </a:lnTo>
                  <a:lnTo>
                    <a:pt x="1004" y="465"/>
                  </a:lnTo>
                  <a:lnTo>
                    <a:pt x="902" y="351"/>
                  </a:lnTo>
                  <a:lnTo>
                    <a:pt x="852" y="294"/>
                  </a:lnTo>
                  <a:lnTo>
                    <a:pt x="802" y="235"/>
                  </a:lnTo>
                  <a:lnTo>
                    <a:pt x="604" y="0"/>
                  </a:lnTo>
                  <a:lnTo>
                    <a:pt x="0" y="495"/>
                  </a:lnTo>
                  <a:lnTo>
                    <a:pt x="209" y="743"/>
                  </a:lnTo>
                  <a:lnTo>
                    <a:pt x="261" y="805"/>
                  </a:lnTo>
                  <a:lnTo>
                    <a:pt x="314" y="865"/>
                  </a:lnTo>
                  <a:lnTo>
                    <a:pt x="422" y="986"/>
                  </a:lnTo>
                  <a:lnTo>
                    <a:pt x="529" y="1108"/>
                  </a:lnTo>
                  <a:lnTo>
                    <a:pt x="556" y="1137"/>
                  </a:lnTo>
                  <a:lnTo>
                    <a:pt x="584" y="1167"/>
                  </a:lnTo>
                  <a:lnTo>
                    <a:pt x="640" y="1226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2" name="Google Shape;862;p17"/>
            <p:cNvSpPr/>
            <p:nvPr/>
          </p:nvSpPr>
          <p:spPr>
            <a:xfrm>
              <a:off x="5563675" y="3409225"/>
              <a:ext cx="36725" cy="35025"/>
            </a:xfrm>
            <a:custGeom>
              <a:avLst/>
              <a:gdLst/>
              <a:ahLst/>
              <a:cxnLst/>
              <a:rect l="l" t="t" r="r" b="b"/>
              <a:pathLst>
                <a:path w="1469" h="1401" extrusionOk="0">
                  <a:moveTo>
                    <a:pt x="1004" y="1400"/>
                  </a:moveTo>
                  <a:lnTo>
                    <a:pt x="1468" y="772"/>
                  </a:lnTo>
                  <a:cubicBezTo>
                    <a:pt x="1385" y="714"/>
                    <a:pt x="1306" y="651"/>
                    <a:pt x="1225" y="588"/>
                  </a:cubicBezTo>
                  <a:lnTo>
                    <a:pt x="1104" y="494"/>
                  </a:lnTo>
                  <a:cubicBezTo>
                    <a:pt x="1084" y="479"/>
                    <a:pt x="1063" y="463"/>
                    <a:pt x="1043" y="448"/>
                  </a:cubicBezTo>
                  <a:lnTo>
                    <a:pt x="985" y="398"/>
                  </a:lnTo>
                  <a:lnTo>
                    <a:pt x="750" y="203"/>
                  </a:lnTo>
                  <a:cubicBezTo>
                    <a:pt x="730" y="187"/>
                    <a:pt x="710" y="169"/>
                    <a:pt x="691" y="153"/>
                  </a:cubicBezTo>
                  <a:lnTo>
                    <a:pt x="634" y="102"/>
                  </a:lnTo>
                  <a:lnTo>
                    <a:pt x="520" y="1"/>
                  </a:lnTo>
                  <a:lnTo>
                    <a:pt x="0" y="584"/>
                  </a:lnTo>
                  <a:lnTo>
                    <a:pt x="121" y="691"/>
                  </a:lnTo>
                  <a:lnTo>
                    <a:pt x="182" y="744"/>
                  </a:lnTo>
                  <a:cubicBezTo>
                    <a:pt x="203" y="762"/>
                    <a:pt x="223" y="781"/>
                    <a:pt x="244" y="797"/>
                  </a:cubicBezTo>
                  <a:lnTo>
                    <a:pt x="494" y="1005"/>
                  </a:lnTo>
                  <a:lnTo>
                    <a:pt x="556" y="1057"/>
                  </a:lnTo>
                  <a:cubicBezTo>
                    <a:pt x="577" y="1073"/>
                    <a:pt x="599" y="1090"/>
                    <a:pt x="620" y="1106"/>
                  </a:cubicBezTo>
                  <a:lnTo>
                    <a:pt x="747" y="1205"/>
                  </a:lnTo>
                  <a:cubicBezTo>
                    <a:pt x="832" y="1270"/>
                    <a:pt x="916" y="1337"/>
                    <a:pt x="1004" y="14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3" name="Google Shape;863;p17"/>
            <p:cNvSpPr/>
            <p:nvPr/>
          </p:nvSpPr>
          <p:spPr>
            <a:xfrm>
              <a:off x="5609825" y="3442250"/>
              <a:ext cx="37050" cy="32775"/>
            </a:xfrm>
            <a:custGeom>
              <a:avLst/>
              <a:gdLst/>
              <a:ahLst/>
              <a:cxnLst/>
              <a:rect l="l" t="t" r="r" b="b"/>
              <a:pathLst>
                <a:path w="1482" h="1311" extrusionOk="0">
                  <a:moveTo>
                    <a:pt x="1113" y="1310"/>
                  </a:moveTo>
                  <a:lnTo>
                    <a:pt x="1482" y="622"/>
                  </a:lnTo>
                  <a:lnTo>
                    <a:pt x="1346" y="549"/>
                  </a:lnTo>
                  <a:cubicBezTo>
                    <a:pt x="1325" y="537"/>
                    <a:pt x="1301" y="526"/>
                    <a:pt x="1279" y="512"/>
                  </a:cubicBezTo>
                  <a:lnTo>
                    <a:pt x="1212" y="475"/>
                  </a:lnTo>
                  <a:lnTo>
                    <a:pt x="946" y="323"/>
                  </a:lnTo>
                  <a:cubicBezTo>
                    <a:pt x="857" y="271"/>
                    <a:pt x="770" y="216"/>
                    <a:pt x="682" y="164"/>
                  </a:cubicBezTo>
                  <a:cubicBezTo>
                    <a:pt x="638" y="137"/>
                    <a:pt x="594" y="112"/>
                    <a:pt x="551" y="82"/>
                  </a:cubicBezTo>
                  <a:lnTo>
                    <a:pt x="422" y="0"/>
                  </a:lnTo>
                  <a:lnTo>
                    <a:pt x="0" y="657"/>
                  </a:lnTo>
                  <a:lnTo>
                    <a:pt x="135" y="745"/>
                  </a:lnTo>
                  <a:cubicBezTo>
                    <a:pt x="181" y="773"/>
                    <a:pt x="228" y="800"/>
                    <a:pt x="274" y="829"/>
                  </a:cubicBezTo>
                  <a:cubicBezTo>
                    <a:pt x="367" y="885"/>
                    <a:pt x="457" y="940"/>
                    <a:pt x="551" y="996"/>
                  </a:cubicBezTo>
                  <a:lnTo>
                    <a:pt x="832" y="1155"/>
                  </a:lnTo>
                  <a:lnTo>
                    <a:pt x="903" y="1195"/>
                  </a:lnTo>
                  <a:cubicBezTo>
                    <a:pt x="926" y="1209"/>
                    <a:pt x="950" y="1222"/>
                    <a:pt x="974" y="12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17"/>
            <p:cNvSpPr/>
            <p:nvPr/>
          </p:nvSpPr>
          <p:spPr>
            <a:xfrm>
              <a:off x="5450300" y="3221950"/>
              <a:ext cx="26025" cy="35000"/>
            </a:xfrm>
            <a:custGeom>
              <a:avLst/>
              <a:gdLst/>
              <a:ahLst/>
              <a:cxnLst/>
              <a:rect l="l" t="t" r="r" b="b"/>
              <a:pathLst>
                <a:path w="1041" h="1400" extrusionOk="0">
                  <a:moveTo>
                    <a:pt x="289" y="1400"/>
                  </a:moveTo>
                  <a:lnTo>
                    <a:pt x="1041" y="1187"/>
                  </a:lnTo>
                  <a:lnTo>
                    <a:pt x="1018" y="1115"/>
                  </a:lnTo>
                  <a:lnTo>
                    <a:pt x="999" y="1041"/>
                  </a:lnTo>
                  <a:lnTo>
                    <a:pt x="961" y="894"/>
                  </a:lnTo>
                  <a:lnTo>
                    <a:pt x="923" y="746"/>
                  </a:lnTo>
                  <a:cubicBezTo>
                    <a:pt x="917" y="722"/>
                    <a:pt x="912" y="697"/>
                    <a:pt x="906" y="672"/>
                  </a:cubicBezTo>
                  <a:lnTo>
                    <a:pt x="890" y="598"/>
                  </a:lnTo>
                  <a:cubicBezTo>
                    <a:pt x="867" y="499"/>
                    <a:pt x="845" y="400"/>
                    <a:pt x="824" y="300"/>
                  </a:cubicBezTo>
                  <a:lnTo>
                    <a:pt x="770" y="0"/>
                  </a:lnTo>
                  <a:lnTo>
                    <a:pt x="1" y="134"/>
                  </a:lnTo>
                  <a:lnTo>
                    <a:pt x="59" y="453"/>
                  </a:lnTo>
                  <a:cubicBezTo>
                    <a:pt x="81" y="561"/>
                    <a:pt x="106" y="666"/>
                    <a:pt x="128" y="771"/>
                  </a:cubicBezTo>
                  <a:lnTo>
                    <a:pt x="145" y="850"/>
                  </a:lnTo>
                  <a:cubicBezTo>
                    <a:pt x="152" y="876"/>
                    <a:pt x="157" y="904"/>
                    <a:pt x="163" y="930"/>
                  </a:cubicBezTo>
                  <a:lnTo>
                    <a:pt x="204" y="1087"/>
                  </a:lnTo>
                  <a:lnTo>
                    <a:pt x="244" y="1245"/>
                  </a:lnTo>
                  <a:lnTo>
                    <a:pt x="265" y="132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5" name="Google Shape;865;p17"/>
            <p:cNvSpPr/>
            <p:nvPr/>
          </p:nvSpPr>
          <p:spPr>
            <a:xfrm>
              <a:off x="5465525" y="3274625"/>
              <a:ext cx="30350" cy="36625"/>
            </a:xfrm>
            <a:custGeom>
              <a:avLst/>
              <a:gdLst/>
              <a:ahLst/>
              <a:cxnLst/>
              <a:rect l="l" t="t" r="r" b="b"/>
              <a:pathLst>
                <a:path w="1214" h="1465" extrusionOk="0">
                  <a:moveTo>
                    <a:pt x="511" y="1465"/>
                  </a:moveTo>
                  <a:lnTo>
                    <a:pt x="1214" y="1123"/>
                  </a:lnTo>
                  <a:cubicBezTo>
                    <a:pt x="1121" y="941"/>
                    <a:pt x="1043" y="754"/>
                    <a:pt x="959" y="568"/>
                  </a:cubicBezTo>
                  <a:lnTo>
                    <a:pt x="843" y="285"/>
                  </a:lnTo>
                  <a:lnTo>
                    <a:pt x="814" y="215"/>
                  </a:lnTo>
                  <a:cubicBezTo>
                    <a:pt x="809" y="204"/>
                    <a:pt x="803" y="191"/>
                    <a:pt x="799" y="180"/>
                  </a:cubicBezTo>
                  <a:lnTo>
                    <a:pt x="787" y="144"/>
                  </a:lnTo>
                  <a:lnTo>
                    <a:pt x="733" y="1"/>
                  </a:lnTo>
                  <a:lnTo>
                    <a:pt x="1" y="273"/>
                  </a:lnTo>
                  <a:lnTo>
                    <a:pt x="56" y="425"/>
                  </a:lnTo>
                  <a:lnTo>
                    <a:pt x="70" y="462"/>
                  </a:lnTo>
                  <a:cubicBezTo>
                    <a:pt x="76" y="476"/>
                    <a:pt x="81" y="487"/>
                    <a:pt x="86" y="501"/>
                  </a:cubicBezTo>
                  <a:lnTo>
                    <a:pt x="117" y="576"/>
                  </a:lnTo>
                  <a:lnTo>
                    <a:pt x="240" y="877"/>
                  </a:lnTo>
                  <a:cubicBezTo>
                    <a:pt x="330" y="1072"/>
                    <a:pt x="413" y="1272"/>
                    <a:pt x="511" y="146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6" name="Google Shape;866;p17"/>
            <p:cNvSpPr/>
            <p:nvPr/>
          </p:nvSpPr>
          <p:spPr>
            <a:xfrm>
              <a:off x="5490250" y="3324050"/>
              <a:ext cx="33400" cy="37050"/>
            </a:xfrm>
            <a:custGeom>
              <a:avLst/>
              <a:gdLst/>
              <a:ahLst/>
              <a:cxnLst/>
              <a:rect l="l" t="t" r="r" b="b"/>
              <a:pathLst>
                <a:path w="1336" h="1482" extrusionOk="0">
                  <a:moveTo>
                    <a:pt x="698" y="1482"/>
                  </a:moveTo>
                  <a:lnTo>
                    <a:pt x="1336" y="1032"/>
                  </a:lnTo>
                  <a:lnTo>
                    <a:pt x="1162" y="780"/>
                  </a:lnTo>
                  <a:lnTo>
                    <a:pt x="995" y="524"/>
                  </a:lnTo>
                  <a:cubicBezTo>
                    <a:pt x="938" y="439"/>
                    <a:pt x="886" y="351"/>
                    <a:pt x="834" y="263"/>
                  </a:cubicBezTo>
                  <a:lnTo>
                    <a:pt x="755" y="132"/>
                  </a:lnTo>
                  <a:cubicBezTo>
                    <a:pt x="741" y="109"/>
                    <a:pt x="727" y="90"/>
                    <a:pt x="715" y="67"/>
                  </a:cubicBezTo>
                  <a:lnTo>
                    <a:pt x="678" y="0"/>
                  </a:lnTo>
                  <a:lnTo>
                    <a:pt x="1" y="391"/>
                  </a:lnTo>
                  <a:lnTo>
                    <a:pt x="41" y="461"/>
                  </a:lnTo>
                  <a:cubicBezTo>
                    <a:pt x="54" y="484"/>
                    <a:pt x="69" y="508"/>
                    <a:pt x="83" y="530"/>
                  </a:cubicBezTo>
                  <a:lnTo>
                    <a:pt x="167" y="669"/>
                  </a:lnTo>
                  <a:cubicBezTo>
                    <a:pt x="224" y="760"/>
                    <a:pt x="278" y="853"/>
                    <a:pt x="339" y="942"/>
                  </a:cubicBezTo>
                  <a:lnTo>
                    <a:pt x="516" y="1215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7" name="Google Shape;867;p17"/>
            <p:cNvSpPr/>
            <p:nvPr/>
          </p:nvSpPr>
          <p:spPr>
            <a:xfrm>
              <a:off x="5465000" y="3056050"/>
              <a:ext cx="32475" cy="36850"/>
            </a:xfrm>
            <a:custGeom>
              <a:avLst/>
              <a:gdLst/>
              <a:ahLst/>
              <a:cxnLst/>
              <a:rect l="l" t="t" r="r" b="b"/>
              <a:pathLst>
                <a:path w="1299" h="1474" extrusionOk="0">
                  <a:moveTo>
                    <a:pt x="1" y="1143"/>
                  </a:moveTo>
                  <a:lnTo>
                    <a:pt x="708" y="1473"/>
                  </a:lnTo>
                  <a:cubicBezTo>
                    <a:pt x="874" y="1115"/>
                    <a:pt x="1072" y="771"/>
                    <a:pt x="1298" y="452"/>
                  </a:cubicBezTo>
                  <a:lnTo>
                    <a:pt x="661" y="1"/>
                  </a:lnTo>
                  <a:cubicBezTo>
                    <a:pt x="407" y="362"/>
                    <a:pt x="187" y="744"/>
                    <a:pt x="1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8" name="Google Shape;868;p17"/>
            <p:cNvSpPr/>
            <p:nvPr/>
          </p:nvSpPr>
          <p:spPr>
            <a:xfrm>
              <a:off x="5448250" y="3108950"/>
              <a:ext cx="25925" cy="34775"/>
            </a:xfrm>
            <a:custGeom>
              <a:avLst/>
              <a:gdLst/>
              <a:ahLst/>
              <a:cxnLst/>
              <a:rect l="l" t="t" r="r" b="b"/>
              <a:pathLst>
                <a:path w="1037" h="1391" extrusionOk="0">
                  <a:moveTo>
                    <a:pt x="0" y="1283"/>
                  </a:moveTo>
                  <a:lnTo>
                    <a:pt x="774" y="1391"/>
                  </a:lnTo>
                  <a:cubicBezTo>
                    <a:pt x="786" y="1293"/>
                    <a:pt x="803" y="1197"/>
                    <a:pt x="821" y="1099"/>
                  </a:cubicBezTo>
                  <a:cubicBezTo>
                    <a:pt x="839" y="1002"/>
                    <a:pt x="858" y="905"/>
                    <a:pt x="880" y="809"/>
                  </a:cubicBezTo>
                  <a:cubicBezTo>
                    <a:pt x="925" y="616"/>
                    <a:pt x="977" y="424"/>
                    <a:pt x="1036" y="236"/>
                  </a:cubicBezTo>
                  <a:lnTo>
                    <a:pt x="292" y="1"/>
                  </a:lnTo>
                  <a:cubicBezTo>
                    <a:pt x="225" y="210"/>
                    <a:pt x="168" y="422"/>
                    <a:pt x="119" y="636"/>
                  </a:cubicBezTo>
                  <a:cubicBezTo>
                    <a:pt x="94" y="742"/>
                    <a:pt x="72" y="850"/>
                    <a:pt x="52" y="958"/>
                  </a:cubicBezTo>
                  <a:cubicBezTo>
                    <a:pt x="33" y="1067"/>
                    <a:pt x="15" y="1174"/>
                    <a:pt x="0" y="128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9" name="Google Shape;869;p17"/>
            <p:cNvSpPr/>
            <p:nvPr/>
          </p:nvSpPr>
          <p:spPr>
            <a:xfrm>
              <a:off x="5446025" y="3166775"/>
              <a:ext cx="20475" cy="32500"/>
            </a:xfrm>
            <a:custGeom>
              <a:avLst/>
              <a:gdLst/>
              <a:ahLst/>
              <a:cxnLst/>
              <a:rect l="l" t="t" r="r" b="b"/>
              <a:pathLst>
                <a:path w="819" h="1300" extrusionOk="0">
                  <a:moveTo>
                    <a:pt x="40" y="1300"/>
                  </a:moveTo>
                  <a:lnTo>
                    <a:pt x="818" y="1235"/>
                  </a:lnTo>
                  <a:lnTo>
                    <a:pt x="797" y="932"/>
                  </a:lnTo>
                  <a:cubicBezTo>
                    <a:pt x="794" y="907"/>
                    <a:pt x="794" y="881"/>
                    <a:pt x="793" y="857"/>
                  </a:cubicBezTo>
                  <a:lnTo>
                    <a:pt x="791" y="781"/>
                  </a:lnTo>
                  <a:lnTo>
                    <a:pt x="786" y="630"/>
                  </a:lnTo>
                  <a:cubicBezTo>
                    <a:pt x="784" y="579"/>
                    <a:pt x="782" y="529"/>
                    <a:pt x="782" y="479"/>
                  </a:cubicBezTo>
                  <a:lnTo>
                    <a:pt x="783" y="328"/>
                  </a:lnTo>
                  <a:lnTo>
                    <a:pt x="785" y="177"/>
                  </a:lnTo>
                  <a:lnTo>
                    <a:pt x="785" y="102"/>
                  </a:lnTo>
                  <a:cubicBezTo>
                    <a:pt x="785" y="77"/>
                    <a:pt x="787" y="51"/>
                    <a:pt x="787" y="26"/>
                  </a:cubicBezTo>
                  <a:lnTo>
                    <a:pt x="6" y="0"/>
                  </a:lnTo>
                  <a:cubicBezTo>
                    <a:pt x="5" y="27"/>
                    <a:pt x="4" y="55"/>
                    <a:pt x="4" y="82"/>
                  </a:cubicBezTo>
                  <a:lnTo>
                    <a:pt x="4" y="165"/>
                  </a:lnTo>
                  <a:lnTo>
                    <a:pt x="2" y="327"/>
                  </a:lnTo>
                  <a:lnTo>
                    <a:pt x="1" y="489"/>
                  </a:lnTo>
                  <a:cubicBezTo>
                    <a:pt x="1" y="545"/>
                    <a:pt x="4" y="598"/>
                    <a:pt x="5" y="652"/>
                  </a:cubicBezTo>
                  <a:lnTo>
                    <a:pt x="10" y="815"/>
                  </a:lnTo>
                  <a:lnTo>
                    <a:pt x="12" y="897"/>
                  </a:lnTo>
                  <a:cubicBezTo>
                    <a:pt x="14" y="925"/>
                    <a:pt x="14" y="952"/>
                    <a:pt x="16" y="97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0" name="Google Shape;870;p17"/>
            <p:cNvSpPr/>
            <p:nvPr/>
          </p:nvSpPr>
          <p:spPr>
            <a:xfrm>
              <a:off x="5603025" y="3010225"/>
              <a:ext cx="35475" cy="33700"/>
            </a:xfrm>
            <a:custGeom>
              <a:avLst/>
              <a:gdLst/>
              <a:ahLst/>
              <a:cxnLst/>
              <a:rect l="l" t="t" r="r" b="b"/>
              <a:pathLst>
                <a:path w="1419" h="1348" extrusionOk="0">
                  <a:moveTo>
                    <a:pt x="285" y="0"/>
                  </a:moveTo>
                  <a:lnTo>
                    <a:pt x="0" y="743"/>
                  </a:lnTo>
                  <a:cubicBezTo>
                    <a:pt x="339" y="891"/>
                    <a:pt x="649" y="1099"/>
                    <a:pt x="922" y="1348"/>
                  </a:cubicBezTo>
                  <a:lnTo>
                    <a:pt x="1418" y="740"/>
                  </a:lnTo>
                  <a:cubicBezTo>
                    <a:pt x="1082" y="437"/>
                    <a:pt x="701" y="181"/>
                    <a:pt x="2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1" name="Google Shape;871;p17"/>
            <p:cNvSpPr/>
            <p:nvPr/>
          </p:nvSpPr>
          <p:spPr>
            <a:xfrm>
              <a:off x="5550525" y="3002400"/>
              <a:ext cx="33750" cy="22250"/>
            </a:xfrm>
            <a:custGeom>
              <a:avLst/>
              <a:gdLst/>
              <a:ahLst/>
              <a:cxnLst/>
              <a:rect l="l" t="t" r="r" b="b"/>
              <a:pathLst>
                <a:path w="1350" h="890" extrusionOk="0">
                  <a:moveTo>
                    <a:pt x="0" y="109"/>
                  </a:moveTo>
                  <a:lnTo>
                    <a:pt x="159" y="889"/>
                  </a:lnTo>
                  <a:cubicBezTo>
                    <a:pt x="339" y="844"/>
                    <a:pt x="521" y="816"/>
                    <a:pt x="705" y="806"/>
                  </a:cubicBezTo>
                  <a:lnTo>
                    <a:pt x="775" y="802"/>
                  </a:lnTo>
                  <a:lnTo>
                    <a:pt x="844" y="801"/>
                  </a:lnTo>
                  <a:lnTo>
                    <a:pt x="879" y="800"/>
                  </a:lnTo>
                  <a:lnTo>
                    <a:pt x="913" y="800"/>
                  </a:lnTo>
                  <a:lnTo>
                    <a:pt x="983" y="801"/>
                  </a:lnTo>
                  <a:cubicBezTo>
                    <a:pt x="1006" y="801"/>
                    <a:pt x="1028" y="803"/>
                    <a:pt x="1052" y="805"/>
                  </a:cubicBezTo>
                  <a:cubicBezTo>
                    <a:pt x="1075" y="806"/>
                    <a:pt x="1098" y="806"/>
                    <a:pt x="1121" y="808"/>
                  </a:cubicBezTo>
                  <a:cubicBezTo>
                    <a:pt x="1166" y="812"/>
                    <a:pt x="1213" y="816"/>
                    <a:pt x="1259" y="822"/>
                  </a:cubicBezTo>
                  <a:lnTo>
                    <a:pt x="1350" y="30"/>
                  </a:lnTo>
                  <a:cubicBezTo>
                    <a:pt x="1293" y="22"/>
                    <a:pt x="1237" y="19"/>
                    <a:pt x="1181" y="13"/>
                  </a:cubicBezTo>
                  <a:cubicBezTo>
                    <a:pt x="1152" y="10"/>
                    <a:pt x="1125" y="9"/>
                    <a:pt x="1096" y="8"/>
                  </a:cubicBezTo>
                  <a:cubicBezTo>
                    <a:pt x="1067" y="6"/>
                    <a:pt x="1040" y="4"/>
                    <a:pt x="1011" y="4"/>
                  </a:cubicBezTo>
                  <a:lnTo>
                    <a:pt x="927" y="3"/>
                  </a:lnTo>
                  <a:lnTo>
                    <a:pt x="884" y="1"/>
                  </a:lnTo>
                  <a:lnTo>
                    <a:pt x="841" y="3"/>
                  </a:lnTo>
                  <a:lnTo>
                    <a:pt x="756" y="4"/>
                  </a:lnTo>
                  <a:cubicBezTo>
                    <a:pt x="728" y="5"/>
                    <a:pt x="700" y="6"/>
                    <a:pt x="672" y="8"/>
                  </a:cubicBezTo>
                  <a:cubicBezTo>
                    <a:pt x="445" y="20"/>
                    <a:pt x="220" y="54"/>
                    <a:pt x="0" y="10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2" name="Google Shape;872;p17"/>
            <p:cNvSpPr/>
            <p:nvPr/>
          </p:nvSpPr>
          <p:spPr>
            <a:xfrm>
              <a:off x="5498775" y="3014925"/>
              <a:ext cx="35600" cy="34575"/>
            </a:xfrm>
            <a:custGeom>
              <a:avLst/>
              <a:gdLst/>
              <a:ahLst/>
              <a:cxnLst/>
              <a:rect l="l" t="t" r="r" b="b"/>
              <a:pathLst>
                <a:path w="1424" h="1383" extrusionOk="0">
                  <a:moveTo>
                    <a:pt x="0" y="825"/>
                  </a:moveTo>
                  <a:lnTo>
                    <a:pt x="547" y="1382"/>
                  </a:lnTo>
                  <a:cubicBezTo>
                    <a:pt x="677" y="1252"/>
                    <a:pt x="817" y="1129"/>
                    <a:pt x="962" y="1016"/>
                  </a:cubicBezTo>
                  <a:cubicBezTo>
                    <a:pt x="1108" y="903"/>
                    <a:pt x="1262" y="801"/>
                    <a:pt x="1424" y="711"/>
                  </a:cubicBezTo>
                  <a:lnTo>
                    <a:pt x="1078" y="1"/>
                  </a:lnTo>
                  <a:cubicBezTo>
                    <a:pt x="880" y="112"/>
                    <a:pt x="692" y="238"/>
                    <a:pt x="511" y="376"/>
                  </a:cubicBezTo>
                  <a:cubicBezTo>
                    <a:pt x="332" y="515"/>
                    <a:pt x="161" y="665"/>
                    <a:pt x="0" y="82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3" name="Google Shape;873;p17"/>
            <p:cNvSpPr/>
            <p:nvPr/>
          </p:nvSpPr>
          <p:spPr>
            <a:xfrm>
              <a:off x="5666475" y="3160225"/>
              <a:ext cx="22475" cy="33125"/>
            </a:xfrm>
            <a:custGeom>
              <a:avLst/>
              <a:gdLst/>
              <a:ahLst/>
              <a:cxnLst/>
              <a:rect l="l" t="t" r="r" b="b"/>
              <a:pathLst>
                <a:path w="899" h="1325" extrusionOk="0">
                  <a:moveTo>
                    <a:pt x="898" y="21"/>
                  </a:moveTo>
                  <a:lnTo>
                    <a:pt x="117" y="1"/>
                  </a:lnTo>
                  <a:cubicBezTo>
                    <a:pt x="109" y="401"/>
                    <a:pt x="68" y="798"/>
                    <a:pt x="1" y="1193"/>
                  </a:cubicBezTo>
                  <a:lnTo>
                    <a:pt x="770" y="1324"/>
                  </a:lnTo>
                  <a:cubicBezTo>
                    <a:pt x="845" y="893"/>
                    <a:pt x="890" y="457"/>
                    <a:pt x="898" y="2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4" name="Google Shape;874;p17"/>
            <p:cNvSpPr/>
            <p:nvPr/>
          </p:nvSpPr>
          <p:spPr>
            <a:xfrm>
              <a:off x="5663350" y="3102225"/>
              <a:ext cx="24825" cy="34275"/>
            </a:xfrm>
            <a:custGeom>
              <a:avLst/>
              <a:gdLst/>
              <a:ahLst/>
              <a:cxnLst/>
              <a:rect l="l" t="t" r="r" b="b"/>
              <a:pathLst>
                <a:path w="993" h="1371" extrusionOk="0">
                  <a:moveTo>
                    <a:pt x="753" y="1"/>
                  </a:moveTo>
                  <a:lnTo>
                    <a:pt x="1" y="213"/>
                  </a:lnTo>
                  <a:cubicBezTo>
                    <a:pt x="54" y="402"/>
                    <a:pt x="99" y="593"/>
                    <a:pt x="135" y="787"/>
                  </a:cubicBezTo>
                  <a:cubicBezTo>
                    <a:pt x="153" y="884"/>
                    <a:pt x="169" y="980"/>
                    <a:pt x="182" y="1078"/>
                  </a:cubicBezTo>
                  <a:cubicBezTo>
                    <a:pt x="188" y="1125"/>
                    <a:pt x="193" y="1175"/>
                    <a:pt x="200" y="1223"/>
                  </a:cubicBezTo>
                  <a:cubicBezTo>
                    <a:pt x="205" y="1271"/>
                    <a:pt x="210" y="1319"/>
                    <a:pt x="214" y="1370"/>
                  </a:cubicBezTo>
                  <a:lnTo>
                    <a:pt x="992" y="1301"/>
                  </a:lnTo>
                  <a:cubicBezTo>
                    <a:pt x="989" y="1246"/>
                    <a:pt x="982" y="1192"/>
                    <a:pt x="976" y="1137"/>
                  </a:cubicBezTo>
                  <a:cubicBezTo>
                    <a:pt x="970" y="1083"/>
                    <a:pt x="964" y="1029"/>
                    <a:pt x="956" y="973"/>
                  </a:cubicBezTo>
                  <a:cubicBezTo>
                    <a:pt x="941" y="864"/>
                    <a:pt x="923" y="755"/>
                    <a:pt x="904" y="646"/>
                  </a:cubicBezTo>
                  <a:cubicBezTo>
                    <a:pt x="862" y="428"/>
                    <a:pt x="813" y="213"/>
                    <a:pt x="7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5" name="Google Shape;875;p17"/>
            <p:cNvSpPr/>
            <p:nvPr/>
          </p:nvSpPr>
          <p:spPr>
            <a:xfrm>
              <a:off x="5640975" y="3049050"/>
              <a:ext cx="32350" cy="36700"/>
            </a:xfrm>
            <a:custGeom>
              <a:avLst/>
              <a:gdLst/>
              <a:ahLst/>
              <a:cxnLst/>
              <a:rect l="l" t="t" r="r" b="b"/>
              <a:pathLst>
                <a:path w="1294" h="1468" extrusionOk="0">
                  <a:moveTo>
                    <a:pt x="631" y="1"/>
                  </a:moveTo>
                  <a:lnTo>
                    <a:pt x="0" y="460"/>
                  </a:lnTo>
                  <a:cubicBezTo>
                    <a:pt x="226" y="770"/>
                    <a:pt x="421" y="1112"/>
                    <a:pt x="580" y="1468"/>
                  </a:cubicBezTo>
                  <a:lnTo>
                    <a:pt x="1294" y="1149"/>
                  </a:lnTo>
                  <a:cubicBezTo>
                    <a:pt x="1113" y="747"/>
                    <a:pt x="893" y="361"/>
                    <a:pt x="63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6" name="Google Shape;876;p17"/>
            <p:cNvSpPr/>
            <p:nvPr/>
          </p:nvSpPr>
          <p:spPr>
            <a:xfrm>
              <a:off x="5588625" y="3308100"/>
              <a:ext cx="35750" cy="36375"/>
            </a:xfrm>
            <a:custGeom>
              <a:avLst/>
              <a:gdLst/>
              <a:ahLst/>
              <a:cxnLst/>
              <a:rect l="l" t="t" r="r" b="b"/>
              <a:pathLst>
                <a:path w="1430" h="1455" extrusionOk="0">
                  <a:moveTo>
                    <a:pt x="1429" y="503"/>
                  </a:moveTo>
                  <a:lnTo>
                    <a:pt x="831" y="1"/>
                  </a:lnTo>
                  <a:cubicBezTo>
                    <a:pt x="570" y="313"/>
                    <a:pt x="292" y="611"/>
                    <a:pt x="1" y="896"/>
                  </a:cubicBezTo>
                  <a:lnTo>
                    <a:pt x="547" y="1454"/>
                  </a:lnTo>
                  <a:cubicBezTo>
                    <a:pt x="856" y="1152"/>
                    <a:pt x="1152" y="835"/>
                    <a:pt x="1429" y="50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7" name="Google Shape;877;p17"/>
            <p:cNvSpPr/>
            <p:nvPr/>
          </p:nvSpPr>
          <p:spPr>
            <a:xfrm>
              <a:off x="5624200" y="3263325"/>
              <a:ext cx="33300" cy="37025"/>
            </a:xfrm>
            <a:custGeom>
              <a:avLst/>
              <a:gdLst/>
              <a:ahLst/>
              <a:cxnLst/>
              <a:rect l="l" t="t" r="r" b="b"/>
              <a:pathLst>
                <a:path w="1332" h="1481" extrusionOk="0">
                  <a:moveTo>
                    <a:pt x="1332" y="379"/>
                  </a:moveTo>
                  <a:lnTo>
                    <a:pt x="647" y="1"/>
                  </a:lnTo>
                  <a:cubicBezTo>
                    <a:pt x="453" y="355"/>
                    <a:pt x="236" y="699"/>
                    <a:pt x="1" y="1030"/>
                  </a:cubicBezTo>
                  <a:lnTo>
                    <a:pt x="637" y="1481"/>
                  </a:lnTo>
                  <a:cubicBezTo>
                    <a:pt x="889" y="1127"/>
                    <a:pt x="1120" y="758"/>
                    <a:pt x="1332" y="37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8" name="Google Shape;878;p17"/>
            <p:cNvSpPr/>
            <p:nvPr/>
          </p:nvSpPr>
          <p:spPr>
            <a:xfrm>
              <a:off x="5650900" y="3213625"/>
              <a:ext cx="29025" cy="36125"/>
            </a:xfrm>
            <a:custGeom>
              <a:avLst/>
              <a:gdLst/>
              <a:ahLst/>
              <a:cxnLst/>
              <a:rect l="l" t="t" r="r" b="b"/>
              <a:pathLst>
                <a:path w="1161" h="1445" extrusionOk="0">
                  <a:moveTo>
                    <a:pt x="1160" y="217"/>
                  </a:moveTo>
                  <a:lnTo>
                    <a:pt x="409" y="0"/>
                  </a:lnTo>
                  <a:cubicBezTo>
                    <a:pt x="297" y="386"/>
                    <a:pt x="160" y="765"/>
                    <a:pt x="0" y="1134"/>
                  </a:cubicBezTo>
                  <a:lnTo>
                    <a:pt x="716" y="1444"/>
                  </a:lnTo>
                  <a:cubicBezTo>
                    <a:pt x="890" y="1046"/>
                    <a:pt x="1039" y="635"/>
                    <a:pt x="1160" y="21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79" name="Google Shape;879;p17"/>
            <p:cNvSpPr/>
            <p:nvPr/>
          </p:nvSpPr>
          <p:spPr>
            <a:xfrm>
              <a:off x="5448125" y="3404300"/>
              <a:ext cx="36350" cy="29300"/>
            </a:xfrm>
            <a:custGeom>
              <a:avLst/>
              <a:gdLst/>
              <a:ahLst/>
              <a:cxnLst/>
              <a:rect l="l" t="t" r="r" b="b"/>
              <a:pathLst>
                <a:path w="1454" h="1172" extrusionOk="0">
                  <a:moveTo>
                    <a:pt x="1454" y="720"/>
                  </a:moveTo>
                  <a:lnTo>
                    <a:pt x="1151" y="0"/>
                  </a:lnTo>
                  <a:cubicBezTo>
                    <a:pt x="774" y="159"/>
                    <a:pt x="390" y="302"/>
                    <a:pt x="0" y="428"/>
                  </a:cubicBezTo>
                  <a:lnTo>
                    <a:pt x="241" y="1171"/>
                  </a:lnTo>
                  <a:cubicBezTo>
                    <a:pt x="651" y="1039"/>
                    <a:pt x="1056" y="888"/>
                    <a:pt x="1454" y="72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0" name="Google Shape;880;p17"/>
            <p:cNvSpPr/>
            <p:nvPr/>
          </p:nvSpPr>
          <p:spPr>
            <a:xfrm>
              <a:off x="5499000" y="3379175"/>
              <a:ext cx="37100" cy="32350"/>
            </a:xfrm>
            <a:custGeom>
              <a:avLst/>
              <a:gdLst/>
              <a:ahLst/>
              <a:cxnLst/>
              <a:rect l="l" t="t" r="r" b="b"/>
              <a:pathLst>
                <a:path w="1484" h="1294" extrusionOk="0">
                  <a:moveTo>
                    <a:pt x="1483" y="667"/>
                  </a:moveTo>
                  <a:lnTo>
                    <a:pt x="1076" y="0"/>
                  </a:lnTo>
                  <a:cubicBezTo>
                    <a:pt x="727" y="214"/>
                    <a:pt x="368" y="413"/>
                    <a:pt x="1" y="596"/>
                  </a:cubicBezTo>
                  <a:lnTo>
                    <a:pt x="351" y="1294"/>
                  </a:lnTo>
                  <a:cubicBezTo>
                    <a:pt x="738" y="1102"/>
                    <a:pt x="1115" y="894"/>
                    <a:pt x="1483" y="66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1" name="Google Shape;881;p17"/>
            <p:cNvSpPr/>
            <p:nvPr/>
          </p:nvSpPr>
          <p:spPr>
            <a:xfrm>
              <a:off x="5546125" y="3347150"/>
              <a:ext cx="36875" cy="34725"/>
            </a:xfrm>
            <a:custGeom>
              <a:avLst/>
              <a:gdLst/>
              <a:ahLst/>
              <a:cxnLst/>
              <a:rect l="l" t="t" r="r" b="b"/>
              <a:pathLst>
                <a:path w="1475" h="1389" extrusionOk="0">
                  <a:moveTo>
                    <a:pt x="1475" y="597"/>
                  </a:moveTo>
                  <a:lnTo>
                    <a:pt x="971" y="1"/>
                  </a:lnTo>
                  <a:cubicBezTo>
                    <a:pt x="658" y="265"/>
                    <a:pt x="335" y="515"/>
                    <a:pt x="0" y="750"/>
                  </a:cubicBezTo>
                  <a:lnTo>
                    <a:pt x="450" y="1389"/>
                  </a:lnTo>
                  <a:cubicBezTo>
                    <a:pt x="802" y="1140"/>
                    <a:pt x="1145" y="875"/>
                    <a:pt x="1475" y="59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2" name="Google Shape;882;p17"/>
            <p:cNvSpPr/>
            <p:nvPr/>
          </p:nvSpPr>
          <p:spPr>
            <a:xfrm>
              <a:off x="5282250" y="3432150"/>
              <a:ext cx="32325" cy="20675"/>
            </a:xfrm>
            <a:custGeom>
              <a:avLst/>
              <a:gdLst/>
              <a:ahLst/>
              <a:cxnLst/>
              <a:rect l="l" t="t" r="r" b="b"/>
              <a:pathLst>
                <a:path w="1293" h="827" extrusionOk="0">
                  <a:moveTo>
                    <a:pt x="1286" y="827"/>
                  </a:moveTo>
                  <a:lnTo>
                    <a:pt x="1293" y="46"/>
                  </a:lnTo>
                  <a:cubicBezTo>
                    <a:pt x="1189" y="44"/>
                    <a:pt x="1086" y="44"/>
                    <a:pt x="981" y="42"/>
                  </a:cubicBezTo>
                  <a:lnTo>
                    <a:pt x="670" y="31"/>
                  </a:lnTo>
                  <a:cubicBezTo>
                    <a:pt x="464" y="26"/>
                    <a:pt x="257" y="12"/>
                    <a:pt x="50" y="0"/>
                  </a:cubicBezTo>
                  <a:lnTo>
                    <a:pt x="1" y="780"/>
                  </a:lnTo>
                  <a:cubicBezTo>
                    <a:pt x="214" y="792"/>
                    <a:pt x="429" y="807"/>
                    <a:pt x="642" y="811"/>
                  </a:cubicBezTo>
                  <a:lnTo>
                    <a:pt x="964" y="822"/>
                  </a:lnTo>
                  <a:cubicBezTo>
                    <a:pt x="1071" y="825"/>
                    <a:pt x="1179" y="825"/>
                    <a:pt x="1286" y="827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3" name="Google Shape;883;p17"/>
            <p:cNvSpPr/>
            <p:nvPr/>
          </p:nvSpPr>
          <p:spPr>
            <a:xfrm>
              <a:off x="5339175" y="3430775"/>
              <a:ext cx="32925" cy="21675"/>
            </a:xfrm>
            <a:custGeom>
              <a:avLst/>
              <a:gdLst/>
              <a:ahLst/>
              <a:cxnLst/>
              <a:rect l="l" t="t" r="r" b="b"/>
              <a:pathLst>
                <a:path w="1317" h="867" extrusionOk="0">
                  <a:moveTo>
                    <a:pt x="1317" y="778"/>
                  </a:moveTo>
                  <a:lnTo>
                    <a:pt x="1238" y="0"/>
                  </a:lnTo>
                  <a:lnTo>
                    <a:pt x="928" y="30"/>
                  </a:lnTo>
                  <a:cubicBezTo>
                    <a:pt x="826" y="40"/>
                    <a:pt x="723" y="45"/>
                    <a:pt x="620" y="52"/>
                  </a:cubicBezTo>
                  <a:lnTo>
                    <a:pt x="465" y="62"/>
                  </a:lnTo>
                  <a:cubicBezTo>
                    <a:pt x="413" y="67"/>
                    <a:pt x="363" y="71"/>
                    <a:pt x="311" y="72"/>
                  </a:cubicBezTo>
                  <a:lnTo>
                    <a:pt x="1" y="85"/>
                  </a:lnTo>
                  <a:lnTo>
                    <a:pt x="31" y="866"/>
                  </a:lnTo>
                  <a:lnTo>
                    <a:pt x="353" y="852"/>
                  </a:lnTo>
                  <a:cubicBezTo>
                    <a:pt x="406" y="851"/>
                    <a:pt x="459" y="845"/>
                    <a:pt x="514" y="841"/>
                  </a:cubicBezTo>
                  <a:lnTo>
                    <a:pt x="673" y="830"/>
                  </a:lnTo>
                  <a:cubicBezTo>
                    <a:pt x="781" y="822"/>
                    <a:pt x="889" y="815"/>
                    <a:pt x="995" y="80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4" name="Google Shape;884;p17"/>
            <p:cNvSpPr/>
            <p:nvPr/>
          </p:nvSpPr>
          <p:spPr>
            <a:xfrm>
              <a:off x="5394225" y="3421725"/>
              <a:ext cx="34800" cy="25250"/>
            </a:xfrm>
            <a:custGeom>
              <a:avLst/>
              <a:gdLst/>
              <a:ahLst/>
              <a:cxnLst/>
              <a:rect l="l" t="t" r="r" b="b"/>
              <a:pathLst>
                <a:path w="1392" h="1010" extrusionOk="0">
                  <a:moveTo>
                    <a:pt x="1392" y="760"/>
                  </a:moveTo>
                  <a:lnTo>
                    <a:pt x="1207" y="1"/>
                  </a:lnTo>
                  <a:lnTo>
                    <a:pt x="1132" y="19"/>
                  </a:lnTo>
                  <a:lnTo>
                    <a:pt x="1058" y="36"/>
                  </a:lnTo>
                  <a:lnTo>
                    <a:pt x="908" y="69"/>
                  </a:lnTo>
                  <a:cubicBezTo>
                    <a:pt x="859" y="82"/>
                    <a:pt x="808" y="90"/>
                    <a:pt x="759" y="103"/>
                  </a:cubicBezTo>
                  <a:lnTo>
                    <a:pt x="609" y="134"/>
                  </a:lnTo>
                  <a:lnTo>
                    <a:pt x="458" y="162"/>
                  </a:lnTo>
                  <a:cubicBezTo>
                    <a:pt x="407" y="171"/>
                    <a:pt x="357" y="182"/>
                    <a:pt x="307" y="189"/>
                  </a:cubicBezTo>
                  <a:lnTo>
                    <a:pt x="1" y="238"/>
                  </a:lnTo>
                  <a:lnTo>
                    <a:pt x="121" y="1010"/>
                  </a:lnTo>
                  <a:lnTo>
                    <a:pt x="439" y="959"/>
                  </a:lnTo>
                  <a:cubicBezTo>
                    <a:pt x="493" y="949"/>
                    <a:pt x="546" y="939"/>
                    <a:pt x="599" y="931"/>
                  </a:cubicBezTo>
                  <a:lnTo>
                    <a:pt x="757" y="900"/>
                  </a:lnTo>
                  <a:lnTo>
                    <a:pt x="916" y="868"/>
                  </a:lnTo>
                  <a:cubicBezTo>
                    <a:pt x="969" y="856"/>
                    <a:pt x="1021" y="847"/>
                    <a:pt x="1074" y="834"/>
                  </a:cubicBezTo>
                  <a:lnTo>
                    <a:pt x="1233" y="797"/>
                  </a:lnTo>
                  <a:lnTo>
                    <a:pt x="1312" y="78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5" name="Google Shape;885;p17"/>
            <p:cNvSpPr/>
            <p:nvPr/>
          </p:nvSpPr>
          <p:spPr>
            <a:xfrm>
              <a:off x="5112700" y="3402425"/>
              <a:ext cx="35575" cy="26850"/>
            </a:xfrm>
            <a:custGeom>
              <a:avLst/>
              <a:gdLst/>
              <a:ahLst/>
              <a:cxnLst/>
              <a:rect l="l" t="t" r="r" b="b"/>
              <a:pathLst>
                <a:path w="1423" h="1074" extrusionOk="0">
                  <a:moveTo>
                    <a:pt x="1236" y="1074"/>
                  </a:moveTo>
                  <a:lnTo>
                    <a:pt x="1422" y="315"/>
                  </a:lnTo>
                  <a:cubicBezTo>
                    <a:pt x="1015" y="216"/>
                    <a:pt x="610" y="109"/>
                    <a:pt x="205" y="0"/>
                  </a:cubicBezTo>
                  <a:lnTo>
                    <a:pt x="0" y="753"/>
                  </a:lnTo>
                  <a:cubicBezTo>
                    <a:pt x="410" y="865"/>
                    <a:pt x="822" y="973"/>
                    <a:pt x="1236" y="107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6" name="Google Shape;886;p17"/>
            <p:cNvSpPr/>
            <p:nvPr/>
          </p:nvSpPr>
          <p:spPr>
            <a:xfrm>
              <a:off x="5168300" y="3415975"/>
              <a:ext cx="34925" cy="25325"/>
            </a:xfrm>
            <a:custGeom>
              <a:avLst/>
              <a:gdLst/>
              <a:ahLst/>
              <a:cxnLst/>
              <a:rect l="l" t="t" r="r" b="b"/>
              <a:pathLst>
                <a:path w="1397" h="1013" extrusionOk="0">
                  <a:moveTo>
                    <a:pt x="1258" y="1013"/>
                  </a:moveTo>
                  <a:lnTo>
                    <a:pt x="1396" y="245"/>
                  </a:lnTo>
                  <a:cubicBezTo>
                    <a:pt x="1191" y="210"/>
                    <a:pt x="987" y="167"/>
                    <a:pt x="781" y="128"/>
                  </a:cubicBezTo>
                  <a:lnTo>
                    <a:pt x="628" y="98"/>
                  </a:lnTo>
                  <a:lnTo>
                    <a:pt x="474" y="65"/>
                  </a:lnTo>
                  <a:lnTo>
                    <a:pt x="167" y="1"/>
                  </a:lnTo>
                  <a:lnTo>
                    <a:pt x="0" y="763"/>
                  </a:lnTo>
                  <a:lnTo>
                    <a:pt x="314" y="829"/>
                  </a:lnTo>
                  <a:lnTo>
                    <a:pt x="470" y="864"/>
                  </a:lnTo>
                  <a:lnTo>
                    <a:pt x="628" y="895"/>
                  </a:lnTo>
                  <a:cubicBezTo>
                    <a:pt x="837" y="935"/>
                    <a:pt x="1047" y="976"/>
                    <a:pt x="1258" y="101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7" name="Google Shape;887;p17"/>
            <p:cNvSpPr/>
            <p:nvPr/>
          </p:nvSpPr>
          <p:spPr>
            <a:xfrm>
              <a:off x="5224625" y="3426125"/>
              <a:ext cx="33875" cy="23375"/>
            </a:xfrm>
            <a:custGeom>
              <a:avLst/>
              <a:gdLst/>
              <a:ahLst/>
              <a:cxnLst/>
              <a:rect l="l" t="t" r="r" b="b"/>
              <a:pathLst>
                <a:path w="1355" h="935" extrusionOk="0">
                  <a:moveTo>
                    <a:pt x="1275" y="935"/>
                  </a:moveTo>
                  <a:lnTo>
                    <a:pt x="1355" y="158"/>
                  </a:lnTo>
                  <a:lnTo>
                    <a:pt x="1199" y="142"/>
                  </a:lnTo>
                  <a:lnTo>
                    <a:pt x="1122" y="135"/>
                  </a:lnTo>
                  <a:lnTo>
                    <a:pt x="1044" y="125"/>
                  </a:lnTo>
                  <a:lnTo>
                    <a:pt x="734" y="86"/>
                  </a:lnTo>
                  <a:lnTo>
                    <a:pt x="579" y="67"/>
                  </a:lnTo>
                  <a:lnTo>
                    <a:pt x="426" y="44"/>
                  </a:lnTo>
                  <a:lnTo>
                    <a:pt x="116" y="1"/>
                  </a:lnTo>
                  <a:lnTo>
                    <a:pt x="0" y="773"/>
                  </a:lnTo>
                  <a:lnTo>
                    <a:pt x="318" y="819"/>
                  </a:lnTo>
                  <a:lnTo>
                    <a:pt x="476" y="841"/>
                  </a:lnTo>
                  <a:lnTo>
                    <a:pt x="637" y="861"/>
                  </a:lnTo>
                  <a:lnTo>
                    <a:pt x="954" y="900"/>
                  </a:lnTo>
                  <a:lnTo>
                    <a:pt x="1035" y="910"/>
                  </a:lnTo>
                  <a:lnTo>
                    <a:pt x="1114" y="91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8" name="Google Shape;888;p17"/>
            <p:cNvSpPr/>
            <p:nvPr/>
          </p:nvSpPr>
          <p:spPr>
            <a:xfrm>
              <a:off x="4949225" y="3350300"/>
              <a:ext cx="36450" cy="28875"/>
            </a:xfrm>
            <a:custGeom>
              <a:avLst/>
              <a:gdLst/>
              <a:ahLst/>
              <a:cxnLst/>
              <a:rect l="l" t="t" r="r" b="b"/>
              <a:pathLst>
                <a:path w="1458" h="1155" extrusionOk="0">
                  <a:moveTo>
                    <a:pt x="1203" y="1154"/>
                  </a:moveTo>
                  <a:lnTo>
                    <a:pt x="1457" y="416"/>
                  </a:lnTo>
                  <a:lnTo>
                    <a:pt x="257" y="1"/>
                  </a:lnTo>
                  <a:lnTo>
                    <a:pt x="0" y="739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89" name="Google Shape;889;p17"/>
            <p:cNvSpPr/>
            <p:nvPr/>
          </p:nvSpPr>
          <p:spPr>
            <a:xfrm>
              <a:off x="5003200" y="3368775"/>
              <a:ext cx="36300" cy="28600"/>
            </a:xfrm>
            <a:custGeom>
              <a:avLst/>
              <a:gdLst/>
              <a:ahLst/>
              <a:cxnLst/>
              <a:rect l="l" t="t" r="r" b="b"/>
              <a:pathLst>
                <a:path w="1452" h="1144" extrusionOk="0">
                  <a:moveTo>
                    <a:pt x="1210" y="1143"/>
                  </a:moveTo>
                  <a:lnTo>
                    <a:pt x="1451" y="400"/>
                  </a:lnTo>
                  <a:cubicBezTo>
                    <a:pt x="1050" y="270"/>
                    <a:pt x="650" y="135"/>
                    <a:pt x="251" y="1"/>
                  </a:cubicBezTo>
                  <a:lnTo>
                    <a:pt x="1" y="740"/>
                  </a:lnTo>
                  <a:cubicBezTo>
                    <a:pt x="403" y="878"/>
                    <a:pt x="805" y="1011"/>
                    <a:pt x="1210" y="114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0" name="Google Shape;890;p17"/>
            <p:cNvSpPr/>
            <p:nvPr/>
          </p:nvSpPr>
          <p:spPr>
            <a:xfrm>
              <a:off x="5057350" y="3386325"/>
              <a:ext cx="36025" cy="27900"/>
            </a:xfrm>
            <a:custGeom>
              <a:avLst/>
              <a:gdLst/>
              <a:ahLst/>
              <a:cxnLst/>
              <a:rect l="l" t="t" r="r" b="b"/>
              <a:pathLst>
                <a:path w="1441" h="1116" extrusionOk="0">
                  <a:moveTo>
                    <a:pt x="1221" y="1116"/>
                  </a:moveTo>
                  <a:lnTo>
                    <a:pt x="1441" y="366"/>
                  </a:lnTo>
                  <a:cubicBezTo>
                    <a:pt x="1038" y="250"/>
                    <a:pt x="636" y="126"/>
                    <a:pt x="233" y="1"/>
                  </a:cubicBezTo>
                  <a:lnTo>
                    <a:pt x="1" y="746"/>
                  </a:lnTo>
                  <a:cubicBezTo>
                    <a:pt x="407" y="873"/>
                    <a:pt x="813" y="998"/>
                    <a:pt x="1221" y="111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1" name="Google Shape;891;p17"/>
            <p:cNvSpPr/>
            <p:nvPr/>
          </p:nvSpPr>
          <p:spPr>
            <a:xfrm>
              <a:off x="4786525" y="3298475"/>
              <a:ext cx="35925" cy="27325"/>
            </a:xfrm>
            <a:custGeom>
              <a:avLst/>
              <a:gdLst/>
              <a:ahLst/>
              <a:cxnLst/>
              <a:rect l="l" t="t" r="r" b="b"/>
              <a:pathLst>
                <a:path w="1437" h="1093" extrusionOk="0">
                  <a:moveTo>
                    <a:pt x="1219" y="1093"/>
                  </a:moveTo>
                  <a:lnTo>
                    <a:pt x="1437" y="343"/>
                  </a:lnTo>
                  <a:cubicBezTo>
                    <a:pt x="1026" y="223"/>
                    <a:pt x="614" y="110"/>
                    <a:pt x="200" y="1"/>
                  </a:cubicBezTo>
                  <a:lnTo>
                    <a:pt x="1" y="755"/>
                  </a:lnTo>
                  <a:cubicBezTo>
                    <a:pt x="407" y="862"/>
                    <a:pt x="814" y="974"/>
                    <a:pt x="1219" y="109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2" name="Google Shape;892;p17"/>
            <p:cNvSpPr/>
            <p:nvPr/>
          </p:nvSpPr>
          <p:spPr>
            <a:xfrm>
              <a:off x="4841075" y="3314225"/>
              <a:ext cx="36225" cy="28250"/>
            </a:xfrm>
            <a:custGeom>
              <a:avLst/>
              <a:gdLst/>
              <a:ahLst/>
              <a:cxnLst/>
              <a:rect l="l" t="t" r="r" b="b"/>
              <a:pathLst>
                <a:path w="1449" h="1130" extrusionOk="0">
                  <a:moveTo>
                    <a:pt x="1208" y="1129"/>
                  </a:moveTo>
                  <a:lnTo>
                    <a:pt x="1449" y="386"/>
                  </a:lnTo>
                  <a:cubicBezTo>
                    <a:pt x="1043" y="255"/>
                    <a:pt x="636" y="127"/>
                    <a:pt x="229" y="1"/>
                  </a:cubicBezTo>
                  <a:lnTo>
                    <a:pt x="0" y="748"/>
                  </a:lnTo>
                  <a:cubicBezTo>
                    <a:pt x="402" y="873"/>
                    <a:pt x="806" y="999"/>
                    <a:pt x="1208" y="1129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3" name="Google Shape;893;p17"/>
            <p:cNvSpPr/>
            <p:nvPr/>
          </p:nvSpPr>
          <p:spPr>
            <a:xfrm>
              <a:off x="4894950" y="3331750"/>
              <a:ext cx="36400" cy="28700"/>
            </a:xfrm>
            <a:custGeom>
              <a:avLst/>
              <a:gdLst/>
              <a:ahLst/>
              <a:cxnLst/>
              <a:rect l="l" t="t" r="r" b="b"/>
              <a:pathLst>
                <a:path w="1456" h="1148" extrusionOk="0">
                  <a:moveTo>
                    <a:pt x="1203" y="1148"/>
                  </a:moveTo>
                  <a:lnTo>
                    <a:pt x="1455" y="408"/>
                  </a:lnTo>
                  <a:cubicBezTo>
                    <a:pt x="1053" y="271"/>
                    <a:pt x="651" y="136"/>
                    <a:pt x="247" y="0"/>
                  </a:cubicBezTo>
                  <a:lnTo>
                    <a:pt x="0" y="741"/>
                  </a:lnTo>
                  <a:cubicBezTo>
                    <a:pt x="402" y="875"/>
                    <a:pt x="803" y="1010"/>
                    <a:pt x="1203" y="1148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4" name="Google Shape;894;p17"/>
            <p:cNvSpPr/>
            <p:nvPr/>
          </p:nvSpPr>
          <p:spPr>
            <a:xfrm>
              <a:off x="4619400" y="3270250"/>
              <a:ext cx="33150" cy="21750"/>
            </a:xfrm>
            <a:custGeom>
              <a:avLst/>
              <a:gdLst/>
              <a:ahLst/>
              <a:cxnLst/>
              <a:rect l="l" t="t" r="r" b="b"/>
              <a:pathLst>
                <a:path w="1326" h="870" extrusionOk="0">
                  <a:moveTo>
                    <a:pt x="1252" y="869"/>
                  </a:moveTo>
                  <a:lnTo>
                    <a:pt x="1326" y="93"/>
                  </a:lnTo>
                  <a:cubicBezTo>
                    <a:pt x="1273" y="87"/>
                    <a:pt x="1220" y="81"/>
                    <a:pt x="1164" y="77"/>
                  </a:cubicBezTo>
                  <a:lnTo>
                    <a:pt x="1003" y="63"/>
                  </a:lnTo>
                  <a:lnTo>
                    <a:pt x="680" y="38"/>
                  </a:lnTo>
                  <a:cubicBezTo>
                    <a:pt x="627" y="34"/>
                    <a:pt x="573" y="31"/>
                    <a:pt x="519" y="29"/>
                  </a:cubicBezTo>
                  <a:lnTo>
                    <a:pt x="357" y="20"/>
                  </a:lnTo>
                  <a:cubicBezTo>
                    <a:pt x="250" y="14"/>
                    <a:pt x="142" y="6"/>
                    <a:pt x="34" y="1"/>
                  </a:cubicBezTo>
                  <a:lnTo>
                    <a:pt x="0" y="781"/>
                  </a:lnTo>
                  <a:cubicBezTo>
                    <a:pt x="104" y="786"/>
                    <a:pt x="210" y="792"/>
                    <a:pt x="314" y="797"/>
                  </a:cubicBezTo>
                  <a:lnTo>
                    <a:pt x="470" y="807"/>
                  </a:lnTo>
                  <a:cubicBezTo>
                    <a:pt x="522" y="810"/>
                    <a:pt x="574" y="812"/>
                    <a:pt x="626" y="817"/>
                  </a:cubicBezTo>
                  <a:lnTo>
                    <a:pt x="939" y="842"/>
                  </a:lnTo>
                  <a:lnTo>
                    <a:pt x="1096" y="854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5" name="Google Shape;895;p17"/>
            <p:cNvSpPr/>
            <p:nvPr/>
          </p:nvSpPr>
          <p:spPr>
            <a:xfrm>
              <a:off x="4675475" y="3275450"/>
              <a:ext cx="34525" cy="24200"/>
            </a:xfrm>
            <a:custGeom>
              <a:avLst/>
              <a:gdLst/>
              <a:ahLst/>
              <a:cxnLst/>
              <a:rect l="l" t="t" r="r" b="b"/>
              <a:pathLst>
                <a:path w="1381" h="968" extrusionOk="0">
                  <a:moveTo>
                    <a:pt x="1246" y="967"/>
                  </a:moveTo>
                  <a:lnTo>
                    <a:pt x="1381" y="198"/>
                  </a:lnTo>
                  <a:lnTo>
                    <a:pt x="1221" y="169"/>
                  </a:lnTo>
                  <a:lnTo>
                    <a:pt x="1062" y="143"/>
                  </a:lnTo>
                  <a:lnTo>
                    <a:pt x="743" y="93"/>
                  </a:lnTo>
                  <a:cubicBezTo>
                    <a:pt x="637" y="74"/>
                    <a:pt x="530" y="62"/>
                    <a:pt x="424" y="46"/>
                  </a:cubicBezTo>
                  <a:lnTo>
                    <a:pt x="103" y="0"/>
                  </a:lnTo>
                  <a:lnTo>
                    <a:pt x="0" y="775"/>
                  </a:lnTo>
                  <a:lnTo>
                    <a:pt x="311" y="819"/>
                  </a:lnTo>
                  <a:cubicBezTo>
                    <a:pt x="415" y="834"/>
                    <a:pt x="520" y="848"/>
                    <a:pt x="623" y="864"/>
                  </a:cubicBezTo>
                  <a:lnTo>
                    <a:pt x="934" y="913"/>
                  </a:lnTo>
                  <a:lnTo>
                    <a:pt x="1088" y="938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6" name="Google Shape;896;p17"/>
            <p:cNvSpPr/>
            <p:nvPr/>
          </p:nvSpPr>
          <p:spPr>
            <a:xfrm>
              <a:off x="4731000" y="3285100"/>
              <a:ext cx="35375" cy="26025"/>
            </a:xfrm>
            <a:custGeom>
              <a:avLst/>
              <a:gdLst/>
              <a:ahLst/>
              <a:cxnLst/>
              <a:rect l="l" t="t" r="r" b="b"/>
              <a:pathLst>
                <a:path w="1415" h="1041" extrusionOk="0">
                  <a:moveTo>
                    <a:pt x="1233" y="1041"/>
                  </a:moveTo>
                  <a:lnTo>
                    <a:pt x="1415" y="282"/>
                  </a:lnTo>
                  <a:lnTo>
                    <a:pt x="1259" y="244"/>
                  </a:lnTo>
                  <a:cubicBezTo>
                    <a:pt x="1207" y="232"/>
                    <a:pt x="1155" y="221"/>
                    <a:pt x="1103" y="208"/>
                  </a:cubicBezTo>
                  <a:lnTo>
                    <a:pt x="789" y="136"/>
                  </a:lnTo>
                  <a:cubicBezTo>
                    <a:pt x="685" y="112"/>
                    <a:pt x="579" y="91"/>
                    <a:pt x="474" y="67"/>
                  </a:cubicBezTo>
                  <a:lnTo>
                    <a:pt x="158" y="0"/>
                  </a:lnTo>
                  <a:lnTo>
                    <a:pt x="1" y="766"/>
                  </a:lnTo>
                  <a:lnTo>
                    <a:pt x="309" y="831"/>
                  </a:lnTo>
                  <a:cubicBezTo>
                    <a:pt x="412" y="853"/>
                    <a:pt x="515" y="874"/>
                    <a:pt x="618" y="899"/>
                  </a:cubicBezTo>
                  <a:lnTo>
                    <a:pt x="926" y="969"/>
                  </a:lnTo>
                  <a:cubicBezTo>
                    <a:pt x="977" y="981"/>
                    <a:pt x="1029" y="993"/>
                    <a:pt x="1079" y="1004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7" name="Google Shape;897;p17"/>
            <p:cNvSpPr/>
            <p:nvPr/>
          </p:nvSpPr>
          <p:spPr>
            <a:xfrm>
              <a:off x="4446675" y="3283850"/>
              <a:ext cx="36525" cy="28425"/>
            </a:xfrm>
            <a:custGeom>
              <a:avLst/>
              <a:gdLst/>
              <a:ahLst/>
              <a:cxnLst/>
              <a:rect l="l" t="t" r="r" b="b"/>
              <a:pathLst>
                <a:path w="1461" h="1137" extrusionOk="0">
                  <a:moveTo>
                    <a:pt x="1461" y="753"/>
                  </a:moveTo>
                  <a:lnTo>
                    <a:pt x="1257" y="0"/>
                  </a:lnTo>
                  <a:cubicBezTo>
                    <a:pt x="832" y="116"/>
                    <a:pt x="413" y="250"/>
                    <a:pt x="1" y="407"/>
                  </a:cubicBezTo>
                  <a:lnTo>
                    <a:pt x="278" y="1136"/>
                  </a:lnTo>
                  <a:cubicBezTo>
                    <a:pt x="664" y="991"/>
                    <a:pt x="1060" y="863"/>
                    <a:pt x="1461" y="75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8" name="Google Shape;898;p17"/>
            <p:cNvSpPr/>
            <p:nvPr/>
          </p:nvSpPr>
          <p:spPr>
            <a:xfrm>
              <a:off x="4503500" y="3273050"/>
              <a:ext cx="34650" cy="24025"/>
            </a:xfrm>
            <a:custGeom>
              <a:avLst/>
              <a:gdLst/>
              <a:ahLst/>
              <a:cxnLst/>
              <a:rect l="l" t="t" r="r" b="b"/>
              <a:pathLst>
                <a:path w="1386" h="961" extrusionOk="0">
                  <a:moveTo>
                    <a:pt x="1386" y="776"/>
                  </a:moveTo>
                  <a:lnTo>
                    <a:pt x="1297" y="0"/>
                  </a:lnTo>
                  <a:cubicBezTo>
                    <a:pt x="1243" y="5"/>
                    <a:pt x="1190" y="13"/>
                    <a:pt x="1136" y="19"/>
                  </a:cubicBezTo>
                  <a:lnTo>
                    <a:pt x="974" y="40"/>
                  </a:lnTo>
                  <a:cubicBezTo>
                    <a:pt x="867" y="54"/>
                    <a:pt x="759" y="68"/>
                    <a:pt x="651" y="83"/>
                  </a:cubicBezTo>
                  <a:cubicBezTo>
                    <a:pt x="433" y="116"/>
                    <a:pt x="217" y="152"/>
                    <a:pt x="1" y="194"/>
                  </a:cubicBezTo>
                  <a:lnTo>
                    <a:pt x="151" y="960"/>
                  </a:lnTo>
                  <a:cubicBezTo>
                    <a:pt x="355" y="920"/>
                    <a:pt x="560" y="886"/>
                    <a:pt x="765" y="855"/>
                  </a:cubicBezTo>
                  <a:cubicBezTo>
                    <a:pt x="868" y="841"/>
                    <a:pt x="972" y="827"/>
                    <a:pt x="1075" y="814"/>
                  </a:cubicBezTo>
                  <a:lnTo>
                    <a:pt x="1229" y="793"/>
                  </a:lnTo>
                  <a:cubicBezTo>
                    <a:pt x="1282" y="789"/>
                    <a:pt x="1334" y="781"/>
                    <a:pt x="1386" y="776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99" name="Google Shape;899;p17"/>
            <p:cNvSpPr/>
            <p:nvPr/>
          </p:nvSpPr>
          <p:spPr>
            <a:xfrm>
              <a:off x="4561500" y="3269750"/>
              <a:ext cx="32575" cy="20550"/>
            </a:xfrm>
            <a:custGeom>
              <a:avLst/>
              <a:gdLst/>
              <a:ahLst/>
              <a:cxnLst/>
              <a:rect l="l" t="t" r="r" b="b"/>
              <a:pathLst>
                <a:path w="1303" h="822" extrusionOk="0">
                  <a:moveTo>
                    <a:pt x="1302" y="781"/>
                  </a:moveTo>
                  <a:lnTo>
                    <a:pt x="1300" y="0"/>
                  </a:lnTo>
                  <a:lnTo>
                    <a:pt x="1220" y="0"/>
                  </a:lnTo>
                  <a:lnTo>
                    <a:pt x="1138" y="2"/>
                  </a:lnTo>
                  <a:lnTo>
                    <a:pt x="975" y="4"/>
                  </a:lnTo>
                  <a:lnTo>
                    <a:pt x="649" y="11"/>
                  </a:lnTo>
                  <a:lnTo>
                    <a:pt x="324" y="25"/>
                  </a:lnTo>
                  <a:lnTo>
                    <a:pt x="162" y="32"/>
                  </a:lnTo>
                  <a:lnTo>
                    <a:pt x="81" y="37"/>
                  </a:lnTo>
                  <a:lnTo>
                    <a:pt x="1" y="42"/>
                  </a:lnTo>
                  <a:lnTo>
                    <a:pt x="49" y="822"/>
                  </a:lnTo>
                  <a:lnTo>
                    <a:pt x="127" y="816"/>
                  </a:lnTo>
                  <a:lnTo>
                    <a:pt x="205" y="812"/>
                  </a:lnTo>
                  <a:lnTo>
                    <a:pt x="362" y="805"/>
                  </a:lnTo>
                  <a:lnTo>
                    <a:pt x="674" y="791"/>
                  </a:lnTo>
                  <a:lnTo>
                    <a:pt x="988" y="785"/>
                  </a:lnTo>
                  <a:lnTo>
                    <a:pt x="1146" y="783"/>
                  </a:lnTo>
                  <a:lnTo>
                    <a:pt x="1224" y="78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0" name="Google Shape;900;p17"/>
            <p:cNvSpPr/>
            <p:nvPr/>
          </p:nvSpPr>
          <p:spPr>
            <a:xfrm>
              <a:off x="4314275" y="3380450"/>
              <a:ext cx="32350" cy="37650"/>
            </a:xfrm>
            <a:custGeom>
              <a:avLst/>
              <a:gdLst/>
              <a:ahLst/>
              <a:cxnLst/>
              <a:rect l="l" t="t" r="r" b="b"/>
              <a:pathLst>
                <a:path w="1294" h="1506" extrusionOk="0">
                  <a:moveTo>
                    <a:pt x="1293" y="433"/>
                  </a:moveTo>
                  <a:lnTo>
                    <a:pt x="644" y="0"/>
                  </a:lnTo>
                  <a:cubicBezTo>
                    <a:pt x="391" y="380"/>
                    <a:pt x="174" y="784"/>
                    <a:pt x="0" y="1210"/>
                  </a:cubicBezTo>
                  <a:lnTo>
                    <a:pt x="724" y="1506"/>
                  </a:lnTo>
                  <a:cubicBezTo>
                    <a:pt x="877" y="1131"/>
                    <a:pt x="1068" y="772"/>
                    <a:pt x="1293" y="433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1" name="Google Shape;901;p17"/>
            <p:cNvSpPr/>
            <p:nvPr/>
          </p:nvSpPr>
          <p:spPr>
            <a:xfrm>
              <a:off x="4346925" y="3335975"/>
              <a:ext cx="36875" cy="36275"/>
            </a:xfrm>
            <a:custGeom>
              <a:avLst/>
              <a:gdLst/>
              <a:ahLst/>
              <a:cxnLst/>
              <a:rect l="l" t="t" r="r" b="b"/>
              <a:pathLst>
                <a:path w="1475" h="1451" extrusionOk="0">
                  <a:moveTo>
                    <a:pt x="1474" y="610"/>
                  </a:moveTo>
                  <a:lnTo>
                    <a:pt x="985" y="1"/>
                  </a:lnTo>
                  <a:cubicBezTo>
                    <a:pt x="635" y="282"/>
                    <a:pt x="305" y="591"/>
                    <a:pt x="1" y="927"/>
                  </a:cubicBezTo>
                  <a:lnTo>
                    <a:pt x="582" y="1450"/>
                  </a:lnTo>
                  <a:cubicBezTo>
                    <a:pt x="855" y="1146"/>
                    <a:pt x="1156" y="867"/>
                    <a:pt x="1474" y="61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2" name="Google Shape;902;p17"/>
            <p:cNvSpPr/>
            <p:nvPr/>
          </p:nvSpPr>
          <p:spPr>
            <a:xfrm>
              <a:off x="4393000" y="3304500"/>
              <a:ext cx="37600" cy="32625"/>
            </a:xfrm>
            <a:custGeom>
              <a:avLst/>
              <a:gdLst/>
              <a:ahLst/>
              <a:cxnLst/>
              <a:rect l="l" t="t" r="r" b="b"/>
              <a:pathLst>
                <a:path w="1504" h="1305" extrusionOk="0">
                  <a:moveTo>
                    <a:pt x="1503" y="705"/>
                  </a:moveTo>
                  <a:lnTo>
                    <a:pt x="1165" y="0"/>
                  </a:lnTo>
                  <a:cubicBezTo>
                    <a:pt x="766" y="192"/>
                    <a:pt x="376" y="406"/>
                    <a:pt x="1" y="646"/>
                  </a:cubicBezTo>
                  <a:lnTo>
                    <a:pt x="422" y="1305"/>
                  </a:lnTo>
                  <a:cubicBezTo>
                    <a:pt x="769" y="1083"/>
                    <a:pt x="1131" y="884"/>
                    <a:pt x="1503" y="705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903" name="Google Shape;903;p17"/>
          <p:cNvGrpSpPr/>
          <p:nvPr/>
        </p:nvGrpSpPr>
        <p:grpSpPr>
          <a:xfrm>
            <a:off x="514334" y="275263"/>
            <a:ext cx="11114732" cy="6343037"/>
            <a:chOff x="385750" y="206447"/>
            <a:chExt cx="8336049" cy="4757278"/>
          </a:xfrm>
        </p:grpSpPr>
        <p:sp>
          <p:nvSpPr>
            <p:cNvPr id="904" name="Google Shape;904;p17"/>
            <p:cNvSpPr/>
            <p:nvPr/>
          </p:nvSpPr>
          <p:spPr>
            <a:xfrm rot="-5400000">
              <a:off x="2208886" y="-1549189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905" name="Google Shape;905;p17"/>
            <p:cNvSpPr/>
            <p:nvPr/>
          </p:nvSpPr>
          <p:spPr>
            <a:xfrm rot="-5400000">
              <a:off x="2168061" y="-1575864"/>
              <a:ext cx="4730603" cy="8295224"/>
            </a:xfrm>
            <a:custGeom>
              <a:avLst/>
              <a:gdLst/>
              <a:ahLst/>
              <a:cxnLst/>
              <a:rect l="l" t="t" r="r" b="b"/>
              <a:pathLst>
                <a:path w="57473" h="77086" extrusionOk="0">
                  <a:moveTo>
                    <a:pt x="0" y="0"/>
                  </a:moveTo>
                  <a:lnTo>
                    <a:pt x="0" y="73905"/>
                  </a:lnTo>
                  <a:cubicBezTo>
                    <a:pt x="0" y="75663"/>
                    <a:pt x="1423" y="77085"/>
                    <a:pt x="3181" y="77085"/>
                  </a:cubicBezTo>
                  <a:lnTo>
                    <a:pt x="54376" y="77085"/>
                  </a:lnTo>
                  <a:cubicBezTo>
                    <a:pt x="56105" y="77085"/>
                    <a:pt x="57472" y="75691"/>
                    <a:pt x="57472" y="73989"/>
                  </a:cubicBezTo>
                  <a:lnTo>
                    <a:pt x="57472" y="0"/>
                  </a:lnTo>
                  <a:lnTo>
                    <a:pt x="54850" y="0"/>
                  </a:lnTo>
                  <a:lnTo>
                    <a:pt x="54683" y="279"/>
                  </a:lnTo>
                  <a:lnTo>
                    <a:pt x="54487" y="1284"/>
                  </a:lnTo>
                  <a:cubicBezTo>
                    <a:pt x="54571" y="1339"/>
                    <a:pt x="54738" y="1702"/>
                    <a:pt x="54738" y="1953"/>
                  </a:cubicBezTo>
                  <a:cubicBezTo>
                    <a:pt x="54738" y="2428"/>
                    <a:pt x="54336" y="2835"/>
                    <a:pt x="53851" y="2835"/>
                  </a:cubicBezTo>
                  <a:cubicBezTo>
                    <a:pt x="53794" y="2835"/>
                    <a:pt x="53737" y="2830"/>
                    <a:pt x="53678" y="2818"/>
                  </a:cubicBezTo>
                  <a:cubicBezTo>
                    <a:pt x="53343" y="2734"/>
                    <a:pt x="53064" y="2455"/>
                    <a:pt x="53009" y="2121"/>
                  </a:cubicBezTo>
                  <a:cubicBezTo>
                    <a:pt x="52897" y="1563"/>
                    <a:pt x="53315" y="1088"/>
                    <a:pt x="53846" y="1088"/>
                  </a:cubicBezTo>
                  <a:cubicBezTo>
                    <a:pt x="53873" y="1088"/>
                    <a:pt x="53957" y="251"/>
                    <a:pt x="53957" y="251"/>
                  </a:cubicBezTo>
                  <a:lnTo>
                    <a:pt x="53873" y="0"/>
                  </a:lnTo>
                  <a:lnTo>
                    <a:pt x="48824" y="0"/>
                  </a:lnTo>
                  <a:lnTo>
                    <a:pt x="48768" y="1228"/>
                  </a:lnTo>
                  <a:cubicBezTo>
                    <a:pt x="49047" y="1423"/>
                    <a:pt x="49214" y="1758"/>
                    <a:pt x="49131" y="2121"/>
                  </a:cubicBezTo>
                  <a:cubicBezTo>
                    <a:pt x="49075" y="2455"/>
                    <a:pt x="48796" y="2734"/>
                    <a:pt x="48461" y="2818"/>
                  </a:cubicBezTo>
                  <a:cubicBezTo>
                    <a:pt x="48403" y="2830"/>
                    <a:pt x="48345" y="2835"/>
                    <a:pt x="48288" y="2835"/>
                  </a:cubicBezTo>
                  <a:cubicBezTo>
                    <a:pt x="47803" y="2835"/>
                    <a:pt x="47401" y="2428"/>
                    <a:pt x="47401" y="1953"/>
                  </a:cubicBezTo>
                  <a:cubicBezTo>
                    <a:pt x="47401" y="1618"/>
                    <a:pt x="47596" y="1339"/>
                    <a:pt x="47847" y="1200"/>
                  </a:cubicBezTo>
                  <a:lnTo>
                    <a:pt x="47819" y="0"/>
                  </a:lnTo>
                  <a:lnTo>
                    <a:pt x="42323" y="0"/>
                  </a:lnTo>
                  <a:lnTo>
                    <a:pt x="42519" y="1088"/>
                  </a:lnTo>
                  <a:cubicBezTo>
                    <a:pt x="42593" y="1088"/>
                    <a:pt x="42655" y="1076"/>
                    <a:pt x="42721" y="1076"/>
                  </a:cubicBezTo>
                  <a:cubicBezTo>
                    <a:pt x="42754" y="1076"/>
                    <a:pt x="42788" y="1079"/>
                    <a:pt x="42825" y="1088"/>
                  </a:cubicBezTo>
                  <a:cubicBezTo>
                    <a:pt x="43216" y="1144"/>
                    <a:pt x="43523" y="1479"/>
                    <a:pt x="43579" y="1842"/>
                  </a:cubicBezTo>
                  <a:cubicBezTo>
                    <a:pt x="43629" y="2372"/>
                    <a:pt x="43200" y="2834"/>
                    <a:pt x="42683" y="2834"/>
                  </a:cubicBezTo>
                  <a:cubicBezTo>
                    <a:pt x="42629" y="2834"/>
                    <a:pt x="42574" y="2829"/>
                    <a:pt x="42519" y="2818"/>
                  </a:cubicBezTo>
                  <a:cubicBezTo>
                    <a:pt x="42184" y="2734"/>
                    <a:pt x="41905" y="2455"/>
                    <a:pt x="41849" y="2121"/>
                  </a:cubicBezTo>
                  <a:cubicBezTo>
                    <a:pt x="41821" y="1953"/>
                    <a:pt x="41821" y="1814"/>
                    <a:pt x="41877" y="1674"/>
                  </a:cubicBezTo>
                  <a:lnTo>
                    <a:pt x="41737" y="586"/>
                  </a:lnTo>
                  <a:lnTo>
                    <a:pt x="41319" y="0"/>
                  </a:lnTo>
                  <a:lnTo>
                    <a:pt x="37831" y="0"/>
                  </a:lnTo>
                  <a:lnTo>
                    <a:pt x="37720" y="1312"/>
                  </a:lnTo>
                  <a:cubicBezTo>
                    <a:pt x="37915" y="1507"/>
                    <a:pt x="38027" y="1814"/>
                    <a:pt x="37971" y="2121"/>
                  </a:cubicBezTo>
                  <a:cubicBezTo>
                    <a:pt x="37915" y="2455"/>
                    <a:pt x="37636" y="2734"/>
                    <a:pt x="37301" y="2818"/>
                  </a:cubicBezTo>
                  <a:cubicBezTo>
                    <a:pt x="37243" y="2830"/>
                    <a:pt x="37185" y="2835"/>
                    <a:pt x="37129" y="2835"/>
                  </a:cubicBezTo>
                  <a:cubicBezTo>
                    <a:pt x="36644" y="2835"/>
                    <a:pt x="36241" y="2428"/>
                    <a:pt x="36241" y="1953"/>
                  </a:cubicBezTo>
                  <a:cubicBezTo>
                    <a:pt x="36241" y="1674"/>
                    <a:pt x="36353" y="1451"/>
                    <a:pt x="36548" y="1284"/>
                  </a:cubicBezTo>
                  <a:lnTo>
                    <a:pt x="36576" y="0"/>
                  </a:lnTo>
                  <a:lnTo>
                    <a:pt x="31805" y="0"/>
                  </a:lnTo>
                  <a:lnTo>
                    <a:pt x="31833" y="419"/>
                  </a:lnTo>
                  <a:cubicBezTo>
                    <a:pt x="31945" y="475"/>
                    <a:pt x="32168" y="1339"/>
                    <a:pt x="32252" y="1451"/>
                  </a:cubicBezTo>
                  <a:cubicBezTo>
                    <a:pt x="32363" y="1618"/>
                    <a:pt x="32419" y="1842"/>
                    <a:pt x="32391" y="2065"/>
                  </a:cubicBezTo>
                  <a:cubicBezTo>
                    <a:pt x="32363" y="2455"/>
                    <a:pt x="32028" y="2790"/>
                    <a:pt x="31638" y="2818"/>
                  </a:cubicBezTo>
                  <a:cubicBezTo>
                    <a:pt x="31606" y="2821"/>
                    <a:pt x="31574" y="2823"/>
                    <a:pt x="31543" y="2823"/>
                  </a:cubicBezTo>
                  <a:cubicBezTo>
                    <a:pt x="31056" y="2823"/>
                    <a:pt x="30661" y="2425"/>
                    <a:pt x="30661" y="1953"/>
                  </a:cubicBezTo>
                  <a:cubicBezTo>
                    <a:pt x="30661" y="1674"/>
                    <a:pt x="30801" y="1395"/>
                    <a:pt x="31024" y="1256"/>
                  </a:cubicBezTo>
                  <a:cubicBezTo>
                    <a:pt x="31080" y="1200"/>
                    <a:pt x="30829" y="475"/>
                    <a:pt x="30885" y="363"/>
                  </a:cubicBezTo>
                  <a:lnTo>
                    <a:pt x="30801" y="0"/>
                  </a:lnTo>
                  <a:lnTo>
                    <a:pt x="26783" y="0"/>
                  </a:lnTo>
                  <a:lnTo>
                    <a:pt x="26532" y="1312"/>
                  </a:lnTo>
                  <a:cubicBezTo>
                    <a:pt x="26756" y="1507"/>
                    <a:pt x="26867" y="1786"/>
                    <a:pt x="26811" y="2121"/>
                  </a:cubicBezTo>
                  <a:cubicBezTo>
                    <a:pt x="26756" y="2455"/>
                    <a:pt x="26477" y="2734"/>
                    <a:pt x="26142" y="2818"/>
                  </a:cubicBezTo>
                  <a:cubicBezTo>
                    <a:pt x="26080" y="2830"/>
                    <a:pt x="26020" y="2835"/>
                    <a:pt x="25962" y="2835"/>
                  </a:cubicBezTo>
                  <a:cubicBezTo>
                    <a:pt x="25462" y="2835"/>
                    <a:pt x="25082" y="2428"/>
                    <a:pt x="25082" y="1953"/>
                  </a:cubicBezTo>
                  <a:cubicBezTo>
                    <a:pt x="25082" y="1618"/>
                    <a:pt x="25277" y="1312"/>
                    <a:pt x="25556" y="1172"/>
                  </a:cubicBezTo>
                  <a:lnTo>
                    <a:pt x="25500" y="0"/>
                  </a:lnTo>
                  <a:lnTo>
                    <a:pt x="21315" y="0"/>
                  </a:lnTo>
                  <a:lnTo>
                    <a:pt x="20980" y="1339"/>
                  </a:lnTo>
                  <a:cubicBezTo>
                    <a:pt x="21176" y="1535"/>
                    <a:pt x="21287" y="1814"/>
                    <a:pt x="21232" y="2121"/>
                  </a:cubicBezTo>
                  <a:cubicBezTo>
                    <a:pt x="21176" y="2455"/>
                    <a:pt x="20897" y="2734"/>
                    <a:pt x="20562" y="2818"/>
                  </a:cubicBezTo>
                  <a:cubicBezTo>
                    <a:pt x="20501" y="2830"/>
                    <a:pt x="20441" y="2835"/>
                    <a:pt x="20382" y="2835"/>
                  </a:cubicBezTo>
                  <a:cubicBezTo>
                    <a:pt x="19882" y="2835"/>
                    <a:pt x="19502" y="2428"/>
                    <a:pt x="19502" y="1953"/>
                  </a:cubicBezTo>
                  <a:cubicBezTo>
                    <a:pt x="19502" y="1646"/>
                    <a:pt x="19669" y="1339"/>
                    <a:pt x="19920" y="1200"/>
                  </a:cubicBezTo>
                  <a:lnTo>
                    <a:pt x="20395" y="0"/>
                  </a:lnTo>
                  <a:lnTo>
                    <a:pt x="15512" y="0"/>
                  </a:lnTo>
                  <a:lnTo>
                    <a:pt x="15373" y="1312"/>
                  </a:lnTo>
                  <a:cubicBezTo>
                    <a:pt x="15596" y="1507"/>
                    <a:pt x="15708" y="1786"/>
                    <a:pt x="15652" y="2121"/>
                  </a:cubicBezTo>
                  <a:cubicBezTo>
                    <a:pt x="15596" y="2455"/>
                    <a:pt x="15317" y="2734"/>
                    <a:pt x="14954" y="2818"/>
                  </a:cubicBezTo>
                  <a:cubicBezTo>
                    <a:pt x="14896" y="2830"/>
                    <a:pt x="14838" y="2835"/>
                    <a:pt x="14782" y="2835"/>
                  </a:cubicBezTo>
                  <a:cubicBezTo>
                    <a:pt x="14302" y="2835"/>
                    <a:pt x="13922" y="2428"/>
                    <a:pt x="13922" y="1953"/>
                  </a:cubicBezTo>
                  <a:cubicBezTo>
                    <a:pt x="13922" y="1674"/>
                    <a:pt x="14034" y="1451"/>
                    <a:pt x="14229" y="1284"/>
                  </a:cubicBezTo>
                  <a:lnTo>
                    <a:pt x="14034" y="0"/>
                  </a:lnTo>
                  <a:lnTo>
                    <a:pt x="10239" y="0"/>
                  </a:lnTo>
                  <a:lnTo>
                    <a:pt x="9765" y="1256"/>
                  </a:lnTo>
                  <a:cubicBezTo>
                    <a:pt x="9988" y="1451"/>
                    <a:pt x="10128" y="1730"/>
                    <a:pt x="10072" y="2065"/>
                  </a:cubicBezTo>
                  <a:cubicBezTo>
                    <a:pt x="10044" y="2455"/>
                    <a:pt x="9709" y="2790"/>
                    <a:pt x="9319" y="2818"/>
                  </a:cubicBezTo>
                  <a:cubicBezTo>
                    <a:pt x="9287" y="2821"/>
                    <a:pt x="9255" y="2823"/>
                    <a:pt x="9224" y="2823"/>
                  </a:cubicBezTo>
                  <a:cubicBezTo>
                    <a:pt x="8736" y="2823"/>
                    <a:pt x="8342" y="2425"/>
                    <a:pt x="8342" y="1953"/>
                  </a:cubicBezTo>
                  <a:cubicBezTo>
                    <a:pt x="8342" y="1702"/>
                    <a:pt x="8426" y="1507"/>
                    <a:pt x="8593" y="1339"/>
                  </a:cubicBezTo>
                  <a:lnTo>
                    <a:pt x="8342" y="0"/>
                  </a:lnTo>
                  <a:lnTo>
                    <a:pt x="3990" y="0"/>
                  </a:lnTo>
                  <a:lnTo>
                    <a:pt x="4157" y="1256"/>
                  </a:lnTo>
                  <a:cubicBezTo>
                    <a:pt x="4408" y="1451"/>
                    <a:pt x="4548" y="1758"/>
                    <a:pt x="4492" y="2121"/>
                  </a:cubicBezTo>
                  <a:cubicBezTo>
                    <a:pt x="4408" y="2455"/>
                    <a:pt x="4157" y="2734"/>
                    <a:pt x="3795" y="2818"/>
                  </a:cubicBezTo>
                  <a:cubicBezTo>
                    <a:pt x="3736" y="2830"/>
                    <a:pt x="3679" y="2835"/>
                    <a:pt x="3623" y="2835"/>
                  </a:cubicBezTo>
                  <a:cubicBezTo>
                    <a:pt x="3143" y="2835"/>
                    <a:pt x="2762" y="2428"/>
                    <a:pt x="2762" y="1953"/>
                  </a:cubicBezTo>
                  <a:cubicBezTo>
                    <a:pt x="2762" y="1758"/>
                    <a:pt x="2818" y="1563"/>
                    <a:pt x="2958" y="1395"/>
                  </a:cubicBezTo>
                  <a:lnTo>
                    <a:pt x="234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906" name="Google Shape;906;p17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9146293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dk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71E83038-96C8-259E-E696-97C8EA364BB3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1C7707F9-0FB8-732F-60E5-8A25708E817C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A20BCB3E-6B38-B527-DE25-1C7B5B463770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9" name="Google Shape;9;p2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" name="Google Shape;10;p2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72" name="Google Shape;72;p2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73" name="Google Shape;73;p2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78" name="Google Shape;78;p2"/>
          <p:cNvSpPr txBox="1">
            <a:spLocks noGrp="1"/>
          </p:cNvSpPr>
          <p:nvPr>
            <p:ph type="ctrTitle"/>
          </p:nvPr>
        </p:nvSpPr>
        <p:spPr>
          <a:xfrm>
            <a:off x="2560133" y="2112433"/>
            <a:ext cx="7072000" cy="2409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280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33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79" name="Google Shape;79;p2"/>
          <p:cNvSpPr txBox="1">
            <a:spLocks noGrp="1"/>
          </p:cNvSpPr>
          <p:nvPr>
            <p:ph type="subTitle" idx="1"/>
          </p:nvPr>
        </p:nvSpPr>
        <p:spPr>
          <a:xfrm>
            <a:off x="2560033" y="4576800"/>
            <a:ext cx="7072000" cy="497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33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202788" y="284182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1" name="Google Shape;81;p2"/>
          <p:cNvSpPr/>
          <p:nvPr/>
        </p:nvSpPr>
        <p:spPr>
          <a:xfrm>
            <a:off x="202788" y="6278715"/>
            <a:ext cx="276560" cy="249039"/>
          </a:xfrm>
          <a:custGeom>
            <a:avLst/>
            <a:gdLst/>
            <a:ahLst/>
            <a:cxnLst/>
            <a:rect l="l" t="t" r="r" b="b"/>
            <a:pathLst>
              <a:path w="3889" h="3502" extrusionOk="0">
                <a:moveTo>
                  <a:pt x="1944" y="1"/>
                </a:moveTo>
                <a:cubicBezTo>
                  <a:pt x="1791" y="1"/>
                  <a:pt x="1637" y="81"/>
                  <a:pt x="1558" y="241"/>
                </a:cubicBezTo>
                <a:lnTo>
                  <a:pt x="1330" y="702"/>
                </a:lnTo>
                <a:cubicBezTo>
                  <a:pt x="1268" y="830"/>
                  <a:pt x="1145" y="918"/>
                  <a:pt x="1005" y="938"/>
                </a:cubicBezTo>
                <a:lnTo>
                  <a:pt x="497" y="1012"/>
                </a:lnTo>
                <a:cubicBezTo>
                  <a:pt x="142" y="1063"/>
                  <a:pt x="0" y="1498"/>
                  <a:pt x="257" y="1748"/>
                </a:cubicBezTo>
                <a:lnTo>
                  <a:pt x="624" y="2107"/>
                </a:lnTo>
                <a:cubicBezTo>
                  <a:pt x="727" y="2206"/>
                  <a:pt x="773" y="2348"/>
                  <a:pt x="748" y="2488"/>
                </a:cubicBezTo>
                <a:lnTo>
                  <a:pt x="661" y="2995"/>
                </a:lnTo>
                <a:cubicBezTo>
                  <a:pt x="614" y="3274"/>
                  <a:pt x="836" y="3501"/>
                  <a:pt x="1088" y="3501"/>
                </a:cubicBezTo>
                <a:cubicBezTo>
                  <a:pt x="1154" y="3501"/>
                  <a:pt x="1223" y="3485"/>
                  <a:pt x="1289" y="3450"/>
                </a:cubicBezTo>
                <a:lnTo>
                  <a:pt x="1744" y="3211"/>
                </a:lnTo>
                <a:cubicBezTo>
                  <a:pt x="1806" y="3178"/>
                  <a:pt x="1875" y="3162"/>
                  <a:pt x="1944" y="3162"/>
                </a:cubicBezTo>
                <a:cubicBezTo>
                  <a:pt x="2013" y="3162"/>
                  <a:pt x="2082" y="3178"/>
                  <a:pt x="2145" y="3211"/>
                </a:cubicBezTo>
                <a:lnTo>
                  <a:pt x="2600" y="3450"/>
                </a:lnTo>
                <a:cubicBezTo>
                  <a:pt x="2666" y="3485"/>
                  <a:pt x="2735" y="3501"/>
                  <a:pt x="2801" y="3501"/>
                </a:cubicBezTo>
                <a:cubicBezTo>
                  <a:pt x="3053" y="3501"/>
                  <a:pt x="3273" y="3274"/>
                  <a:pt x="3226" y="2995"/>
                </a:cubicBezTo>
                <a:lnTo>
                  <a:pt x="3139" y="2488"/>
                </a:lnTo>
                <a:cubicBezTo>
                  <a:pt x="3116" y="2348"/>
                  <a:pt x="3162" y="2206"/>
                  <a:pt x="3263" y="2107"/>
                </a:cubicBezTo>
                <a:lnTo>
                  <a:pt x="3631" y="1748"/>
                </a:lnTo>
                <a:cubicBezTo>
                  <a:pt x="3888" y="1498"/>
                  <a:pt x="3747" y="1063"/>
                  <a:pt x="3392" y="1012"/>
                </a:cubicBezTo>
                <a:lnTo>
                  <a:pt x="2884" y="938"/>
                </a:lnTo>
                <a:cubicBezTo>
                  <a:pt x="2744" y="918"/>
                  <a:pt x="2621" y="830"/>
                  <a:pt x="2559" y="702"/>
                </a:cubicBezTo>
                <a:lnTo>
                  <a:pt x="2331" y="241"/>
                </a:lnTo>
                <a:cubicBezTo>
                  <a:pt x="2252" y="81"/>
                  <a:pt x="2098" y="1"/>
                  <a:pt x="1944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77093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 and two columns 1">
    <p:bg>
      <p:bgPr>
        <a:solidFill>
          <a:schemeClr val="dk2"/>
        </a:solidFill>
        <a:effectLst/>
      </p:bgPr>
    </p:bg>
    <p:spTree>
      <p:nvGrpSpPr>
        <p:cNvPr id="1" name="Shape 10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>
            <a:extLst>
              <a:ext uri="{FF2B5EF4-FFF2-40B4-BE49-F238E27FC236}">
                <a16:creationId xmlns:a16="http://schemas.microsoft.com/office/drawing/2014/main" xmlns="" id="{3B655720-D478-D460-965F-777A8A11BC20}"/>
              </a:ext>
            </a:extLst>
          </p:cNvPr>
          <p:cNvGrpSpPr/>
          <p:nvPr userDrawn="1"/>
        </p:nvGrpSpPr>
        <p:grpSpPr>
          <a:xfrm>
            <a:off x="-282965" y="-160110"/>
            <a:ext cx="12474964" cy="7178220"/>
            <a:chOff x="0" y="0"/>
            <a:chExt cx="1826540" cy="3828384"/>
          </a:xfrm>
        </p:grpSpPr>
        <p:sp>
          <p:nvSpPr>
            <p:cNvPr id="3" name="Freeform 3">
              <a:extLst>
                <a:ext uri="{FF2B5EF4-FFF2-40B4-BE49-F238E27FC236}">
                  <a16:creationId xmlns:a16="http://schemas.microsoft.com/office/drawing/2014/main" xmlns="" id="{5F895A9A-8E22-6E72-FE83-0CC66F323C1D}"/>
                </a:ext>
              </a:extLst>
            </p:cNvPr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endParaRPr lang="en-SG"/>
            </a:p>
          </p:txBody>
        </p:sp>
        <p:sp>
          <p:nvSpPr>
            <p:cNvPr id="4" name="TextBox 4">
              <a:extLst>
                <a:ext uri="{FF2B5EF4-FFF2-40B4-BE49-F238E27FC236}">
                  <a16:creationId xmlns:a16="http://schemas.microsoft.com/office/drawing/2014/main" xmlns="" id="{466872E5-99BE-A5A8-FBB4-865DA1BD9867}"/>
                </a:ext>
              </a:extLst>
            </p:cNvPr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algn="ctr" defTabSz="609630">
                <a:lnSpc>
                  <a:spcPts val="1680"/>
                </a:lnSpc>
                <a:spcBef>
                  <a:spcPct val="0"/>
                </a:spcBef>
              </a:pPr>
              <a:endParaRPr sz="1200">
                <a:solidFill>
                  <a:prstClr val="black"/>
                </a:solidFill>
                <a:latin typeface="Calibri"/>
              </a:endParaRPr>
            </a:p>
          </p:txBody>
        </p:sp>
      </p:grpSp>
      <p:grpSp>
        <p:nvGrpSpPr>
          <p:cNvPr id="1037" name="Google Shape;1037;p18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038" name="Google Shape;1038;p18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39" name="Google Shape;1039;p18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0" name="Google Shape;1040;p18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1" name="Google Shape;1041;p18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2" name="Google Shape;1042;p18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3" name="Google Shape;1043;p18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4" name="Google Shape;1044;p18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5" name="Google Shape;1045;p18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6" name="Google Shape;1046;p18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7" name="Google Shape;1047;p18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8" name="Google Shape;1048;p18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49" name="Google Shape;1049;p18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0" name="Google Shape;1050;p18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1" name="Google Shape;1051;p18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2" name="Google Shape;1052;p18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3" name="Google Shape;1053;p18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4" name="Google Shape;1054;p18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5" name="Google Shape;1055;p18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6" name="Google Shape;1056;p18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7" name="Google Shape;1057;p18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8" name="Google Shape;1058;p18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59" name="Google Shape;1059;p18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0" name="Google Shape;1060;p18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1" name="Google Shape;1061;p18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2" name="Google Shape;1062;p18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3" name="Google Shape;1063;p18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4" name="Google Shape;1064;p18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5" name="Google Shape;1065;p18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6" name="Google Shape;1066;p18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7" name="Google Shape;1067;p18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8" name="Google Shape;1068;p18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69" name="Google Shape;1069;p18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0" name="Google Shape;1070;p18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1" name="Google Shape;1071;p18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2" name="Google Shape;1072;p18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3" name="Google Shape;1073;p18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4" name="Google Shape;1074;p18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5" name="Google Shape;1075;p18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6" name="Google Shape;1076;p18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7" name="Google Shape;1077;p18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8" name="Google Shape;1078;p18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79" name="Google Shape;1079;p18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0" name="Google Shape;1080;p18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1" name="Google Shape;1081;p18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2" name="Google Shape;1082;p18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3" name="Google Shape;1083;p18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4" name="Google Shape;1084;p18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5" name="Google Shape;1085;p18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6" name="Google Shape;1086;p18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7" name="Google Shape;1087;p18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8" name="Google Shape;1088;p18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89" name="Google Shape;1089;p18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0" name="Google Shape;1090;p18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1" name="Google Shape;1091;p18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2" name="Google Shape;1092;p18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3" name="Google Shape;1093;p18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4" name="Google Shape;1094;p18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5" name="Google Shape;1095;p18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6" name="Google Shape;1096;p18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7" name="Google Shape;1097;p18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8" name="Google Shape;1098;p18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099" name="Google Shape;1099;p18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1100" name="Google Shape;1100;p18"/>
          <p:cNvGrpSpPr/>
          <p:nvPr/>
        </p:nvGrpSpPr>
        <p:grpSpPr>
          <a:xfrm>
            <a:off x="-60980" y="180670"/>
            <a:ext cx="11977601" cy="6496659"/>
            <a:chOff x="916986" y="2500875"/>
            <a:chExt cx="2280618" cy="1217119"/>
          </a:xfrm>
        </p:grpSpPr>
        <p:sp>
          <p:nvSpPr>
            <p:cNvPr id="1101" name="Google Shape;1101;p18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2" name="Google Shape;1102;p18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3" name="Google Shape;1103;p18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4" name="Google Shape;1104;p18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105" name="Google Shape;1105;p18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1106" name="Google Shape;1106;p18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>
                <a:highlight>
                  <a:schemeClr val="dk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107" name="Google Shape;1107;p18"/>
          <p:cNvSpPr txBox="1">
            <a:spLocks noGrp="1"/>
          </p:cNvSpPr>
          <p:nvPr>
            <p:ph type="subTitle" idx="1"/>
          </p:nvPr>
        </p:nvSpPr>
        <p:spPr>
          <a:xfrm>
            <a:off x="6564101" y="3974433"/>
            <a:ext cx="3520000" cy="1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8" name="Google Shape;1108;p18"/>
          <p:cNvSpPr txBox="1">
            <a:spLocks noGrp="1"/>
          </p:cNvSpPr>
          <p:nvPr>
            <p:ph type="subTitle" idx="2"/>
          </p:nvPr>
        </p:nvSpPr>
        <p:spPr>
          <a:xfrm>
            <a:off x="2107867" y="3974433"/>
            <a:ext cx="3520000" cy="163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9" name="Google Shape;1109;p18"/>
          <p:cNvSpPr txBox="1">
            <a:spLocks noGrp="1"/>
          </p:cNvSpPr>
          <p:nvPr>
            <p:ph type="subTitle" idx="3"/>
          </p:nvPr>
        </p:nvSpPr>
        <p:spPr>
          <a:xfrm>
            <a:off x="2107873" y="3330833"/>
            <a:ext cx="3520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1110" name="Google Shape;1110;p18"/>
          <p:cNvSpPr txBox="1">
            <a:spLocks noGrp="1"/>
          </p:cNvSpPr>
          <p:nvPr>
            <p:ph type="subTitle" idx="4"/>
          </p:nvPr>
        </p:nvSpPr>
        <p:spPr>
          <a:xfrm>
            <a:off x="6564109" y="3330833"/>
            <a:ext cx="3520000" cy="7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 b="1">
                <a:solidFill>
                  <a:schemeClr val="accent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Bebas Neue"/>
              <a:buNone/>
              <a:defRPr sz="3200"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157551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dk2"/>
        </a:solidFill>
        <a:effectLst/>
      </p:bgPr>
    </p:bg>
    <p:spTree>
      <p:nvGrpSpPr>
        <p:cNvPr id="1" name="Shape 19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6" name="Google Shape;1946;p30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1947" name="Google Shape;1947;p30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8" name="Google Shape;1948;p30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49" name="Google Shape;1949;p30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0" name="Google Shape;1950;p30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1" name="Google Shape;1951;p30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2" name="Google Shape;1952;p30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3" name="Google Shape;1953;p30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4" name="Google Shape;1954;p30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5" name="Google Shape;1955;p30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6" name="Google Shape;1956;p30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7" name="Google Shape;1957;p30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8" name="Google Shape;1958;p30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59" name="Google Shape;1959;p30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0" name="Google Shape;1960;p30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1" name="Google Shape;1961;p30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2" name="Google Shape;1962;p30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3" name="Google Shape;1963;p30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4" name="Google Shape;1964;p30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5" name="Google Shape;1965;p30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6" name="Google Shape;1966;p30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7" name="Google Shape;1967;p30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8" name="Google Shape;1968;p30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69" name="Google Shape;1969;p30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0" name="Google Shape;1970;p30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1" name="Google Shape;1971;p30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2" name="Google Shape;1972;p30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3" name="Google Shape;1973;p30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4" name="Google Shape;1974;p30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5" name="Google Shape;1975;p30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6" name="Google Shape;1976;p30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7" name="Google Shape;1977;p30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8" name="Google Shape;1978;p30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79" name="Google Shape;1979;p30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0" name="Google Shape;1980;p30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1" name="Google Shape;1981;p30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2" name="Google Shape;1982;p30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3" name="Google Shape;1983;p30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4" name="Google Shape;1984;p30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5" name="Google Shape;1985;p30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6" name="Google Shape;1986;p30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7" name="Google Shape;1987;p30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8" name="Google Shape;1988;p30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89" name="Google Shape;1989;p30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0" name="Google Shape;1990;p30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1" name="Google Shape;1991;p30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2" name="Google Shape;1992;p30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3" name="Google Shape;1993;p30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4" name="Google Shape;1994;p30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5" name="Google Shape;1995;p30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6" name="Google Shape;1996;p30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7" name="Google Shape;1997;p30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8" name="Google Shape;1998;p30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1999" name="Google Shape;1999;p30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0" name="Google Shape;2000;p30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1" name="Google Shape;2001;p30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2" name="Google Shape;2002;p30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3" name="Google Shape;2003;p30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4" name="Google Shape;2004;p30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5" name="Google Shape;2005;p30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6" name="Google Shape;2006;p30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7" name="Google Shape;2007;p30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08" name="Google Shape;2008;p30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09" name="Google Shape;2009;p30"/>
          <p:cNvGrpSpPr/>
          <p:nvPr/>
        </p:nvGrpSpPr>
        <p:grpSpPr>
          <a:xfrm>
            <a:off x="669954" y="533232"/>
            <a:ext cx="10852092" cy="5791541"/>
            <a:chOff x="916986" y="2500875"/>
            <a:chExt cx="2280618" cy="1217119"/>
          </a:xfrm>
        </p:grpSpPr>
        <p:sp>
          <p:nvSpPr>
            <p:cNvPr id="2010" name="Google Shape;2010;p30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1" name="Google Shape;2011;p30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2" name="Google Shape;2012;p30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3" name="Google Shape;2013;p30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4" name="Google Shape;2014;p30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144532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bg>
      <p:bgPr>
        <a:solidFill>
          <a:schemeClr val="dk2"/>
        </a:solidFill>
        <a:effectLst/>
      </p:bgPr>
    </p:bg>
    <p:spTree>
      <p:nvGrpSpPr>
        <p:cNvPr id="1" name="Shape 20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16" name="Google Shape;2016;p31"/>
          <p:cNvGrpSpPr/>
          <p:nvPr/>
        </p:nvGrpSpPr>
        <p:grpSpPr>
          <a:xfrm>
            <a:off x="1" y="0"/>
            <a:ext cx="12192121" cy="6858197"/>
            <a:chOff x="0" y="0"/>
            <a:chExt cx="7440875" cy="4152456"/>
          </a:xfrm>
        </p:grpSpPr>
        <p:sp>
          <p:nvSpPr>
            <p:cNvPr id="2017" name="Google Shape;2017;p31"/>
            <p:cNvSpPr/>
            <p:nvPr/>
          </p:nvSpPr>
          <p:spPr>
            <a:xfrm>
              <a:off x="26505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8" name="Google Shape;2018;p31"/>
            <p:cNvSpPr/>
            <p:nvPr/>
          </p:nvSpPr>
          <p:spPr>
            <a:xfrm>
              <a:off x="583651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19" name="Google Shape;2019;p31"/>
            <p:cNvSpPr/>
            <p:nvPr/>
          </p:nvSpPr>
          <p:spPr>
            <a:xfrm>
              <a:off x="902179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0" name="Google Shape;2020;p31"/>
            <p:cNvSpPr/>
            <p:nvPr/>
          </p:nvSpPr>
          <p:spPr>
            <a:xfrm>
              <a:off x="1220641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1" name="Google Shape;2021;p31"/>
            <p:cNvSpPr/>
            <p:nvPr/>
          </p:nvSpPr>
          <p:spPr>
            <a:xfrm>
              <a:off x="1539169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2" name="Google Shape;2022;p31"/>
            <p:cNvSpPr/>
            <p:nvPr/>
          </p:nvSpPr>
          <p:spPr>
            <a:xfrm>
              <a:off x="185776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3" name="Google Shape;2023;p31"/>
            <p:cNvSpPr/>
            <p:nvPr/>
          </p:nvSpPr>
          <p:spPr>
            <a:xfrm>
              <a:off x="2176224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4" name="Google Shape;2024;p31"/>
            <p:cNvSpPr/>
            <p:nvPr/>
          </p:nvSpPr>
          <p:spPr>
            <a:xfrm>
              <a:off x="2494752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5" name="Google Shape;2025;p31"/>
            <p:cNvSpPr/>
            <p:nvPr/>
          </p:nvSpPr>
          <p:spPr>
            <a:xfrm>
              <a:off x="2813346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6" name="Google Shape;2026;p31"/>
            <p:cNvSpPr/>
            <p:nvPr/>
          </p:nvSpPr>
          <p:spPr>
            <a:xfrm>
              <a:off x="3131874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7" name="Google Shape;2027;p31"/>
            <p:cNvSpPr/>
            <p:nvPr/>
          </p:nvSpPr>
          <p:spPr>
            <a:xfrm>
              <a:off x="3450336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8" name="Google Shape;2028;p31"/>
            <p:cNvSpPr/>
            <p:nvPr/>
          </p:nvSpPr>
          <p:spPr>
            <a:xfrm>
              <a:off x="3768929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29" name="Google Shape;2029;p31"/>
            <p:cNvSpPr/>
            <p:nvPr/>
          </p:nvSpPr>
          <p:spPr>
            <a:xfrm>
              <a:off x="4087457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0" name="Google Shape;2030;p31"/>
            <p:cNvSpPr/>
            <p:nvPr/>
          </p:nvSpPr>
          <p:spPr>
            <a:xfrm>
              <a:off x="4405920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1" name="Google Shape;2031;p31"/>
            <p:cNvSpPr/>
            <p:nvPr/>
          </p:nvSpPr>
          <p:spPr>
            <a:xfrm>
              <a:off x="4724447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2" name="Google Shape;2032;p31"/>
            <p:cNvSpPr/>
            <p:nvPr/>
          </p:nvSpPr>
          <p:spPr>
            <a:xfrm>
              <a:off x="5043041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3" name="Google Shape;2033;p31"/>
            <p:cNvSpPr/>
            <p:nvPr/>
          </p:nvSpPr>
          <p:spPr>
            <a:xfrm>
              <a:off x="536163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4" name="Google Shape;2034;p31"/>
            <p:cNvSpPr/>
            <p:nvPr/>
          </p:nvSpPr>
          <p:spPr>
            <a:xfrm>
              <a:off x="5680031" y="0"/>
              <a:ext cx="7545" cy="2884827"/>
            </a:xfrm>
            <a:custGeom>
              <a:avLst/>
              <a:gdLst/>
              <a:ahLst/>
              <a:cxnLst/>
              <a:rect l="l" t="t" r="r" b="b"/>
              <a:pathLst>
                <a:path w="115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5" name="Google Shape;2035;p31"/>
            <p:cNvSpPr/>
            <p:nvPr/>
          </p:nvSpPr>
          <p:spPr>
            <a:xfrm>
              <a:off x="5998624" y="0"/>
              <a:ext cx="7348" cy="2884827"/>
            </a:xfrm>
            <a:custGeom>
              <a:avLst/>
              <a:gdLst/>
              <a:ahLst/>
              <a:cxnLst/>
              <a:rect l="l" t="t" r="r" b="b"/>
              <a:pathLst>
                <a:path w="112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6" name="Google Shape;2036;p31"/>
            <p:cNvSpPr/>
            <p:nvPr/>
          </p:nvSpPr>
          <p:spPr>
            <a:xfrm>
              <a:off x="6317152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7" name="Google Shape;2037;p31"/>
            <p:cNvSpPr/>
            <p:nvPr/>
          </p:nvSpPr>
          <p:spPr>
            <a:xfrm>
              <a:off x="6635615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8" name="Google Shape;2038;p31"/>
            <p:cNvSpPr/>
            <p:nvPr/>
          </p:nvSpPr>
          <p:spPr>
            <a:xfrm>
              <a:off x="6954208" y="0"/>
              <a:ext cx="7479" cy="2884827"/>
            </a:xfrm>
            <a:custGeom>
              <a:avLst/>
              <a:gdLst/>
              <a:ahLst/>
              <a:cxnLst/>
              <a:rect l="l" t="t" r="r" b="b"/>
              <a:pathLst>
                <a:path w="114" h="43971" extrusionOk="0">
                  <a:moveTo>
                    <a:pt x="0" y="1"/>
                  </a:moveTo>
                  <a:lnTo>
                    <a:pt x="0" y="43970"/>
                  </a:lnTo>
                  <a:lnTo>
                    <a:pt x="114" y="43970"/>
                  </a:lnTo>
                  <a:lnTo>
                    <a:pt x="1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39" name="Google Shape;2039;p31"/>
            <p:cNvSpPr/>
            <p:nvPr/>
          </p:nvSpPr>
          <p:spPr>
            <a:xfrm>
              <a:off x="7272736" y="0"/>
              <a:ext cx="7414" cy="2884827"/>
            </a:xfrm>
            <a:custGeom>
              <a:avLst/>
              <a:gdLst/>
              <a:ahLst/>
              <a:cxnLst/>
              <a:rect l="l" t="t" r="r" b="b"/>
              <a:pathLst>
                <a:path w="113" h="43971" extrusionOk="0">
                  <a:moveTo>
                    <a:pt x="1" y="1"/>
                  </a:moveTo>
                  <a:lnTo>
                    <a:pt x="1" y="43970"/>
                  </a:lnTo>
                  <a:lnTo>
                    <a:pt x="112" y="43970"/>
                  </a:lnTo>
                  <a:lnTo>
                    <a:pt x="112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0" name="Google Shape;2040;p31"/>
            <p:cNvSpPr/>
            <p:nvPr/>
          </p:nvSpPr>
          <p:spPr>
            <a:xfrm>
              <a:off x="0" y="7085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1" name="Google Shape;2041;p31"/>
            <p:cNvSpPr/>
            <p:nvPr/>
          </p:nvSpPr>
          <p:spPr>
            <a:xfrm>
              <a:off x="0" y="37488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2" name="Google Shape;2042;p31"/>
            <p:cNvSpPr/>
            <p:nvPr/>
          </p:nvSpPr>
          <p:spPr>
            <a:xfrm>
              <a:off x="0" y="67878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3" name="Google Shape;2043;p31"/>
            <p:cNvSpPr/>
            <p:nvPr/>
          </p:nvSpPr>
          <p:spPr>
            <a:xfrm>
              <a:off x="0" y="982811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4" name="Google Shape;2044;p31"/>
            <p:cNvSpPr/>
            <p:nvPr/>
          </p:nvSpPr>
          <p:spPr>
            <a:xfrm>
              <a:off x="0" y="1286708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5" name="Google Shape;2045;p31"/>
            <p:cNvSpPr/>
            <p:nvPr/>
          </p:nvSpPr>
          <p:spPr>
            <a:xfrm>
              <a:off x="0" y="1590737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6" name="Google Shape;2046;p31"/>
            <p:cNvSpPr/>
            <p:nvPr/>
          </p:nvSpPr>
          <p:spPr>
            <a:xfrm>
              <a:off x="0" y="189470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7" name="Google Shape;2047;p31"/>
            <p:cNvSpPr/>
            <p:nvPr/>
          </p:nvSpPr>
          <p:spPr>
            <a:xfrm>
              <a:off x="0" y="2198597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8" name="Google Shape;2048;p31"/>
            <p:cNvSpPr/>
            <p:nvPr/>
          </p:nvSpPr>
          <p:spPr>
            <a:xfrm>
              <a:off x="0" y="2502625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49" name="Google Shape;2049;p31"/>
            <p:cNvSpPr/>
            <p:nvPr/>
          </p:nvSpPr>
          <p:spPr>
            <a:xfrm>
              <a:off x="0" y="2806523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0" name="Google Shape;2050;p31"/>
            <p:cNvSpPr/>
            <p:nvPr/>
          </p:nvSpPr>
          <p:spPr>
            <a:xfrm>
              <a:off x="26505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1" name="Google Shape;2051;p31"/>
            <p:cNvSpPr/>
            <p:nvPr/>
          </p:nvSpPr>
          <p:spPr>
            <a:xfrm>
              <a:off x="583651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2" name="Google Shape;2052;p31"/>
            <p:cNvSpPr/>
            <p:nvPr/>
          </p:nvSpPr>
          <p:spPr>
            <a:xfrm>
              <a:off x="902179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3" name="Google Shape;2053;p31"/>
            <p:cNvSpPr/>
            <p:nvPr/>
          </p:nvSpPr>
          <p:spPr>
            <a:xfrm>
              <a:off x="1220641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4" name="Google Shape;2054;p31"/>
            <p:cNvSpPr/>
            <p:nvPr/>
          </p:nvSpPr>
          <p:spPr>
            <a:xfrm>
              <a:off x="1539169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5" name="Google Shape;2055;p31"/>
            <p:cNvSpPr/>
            <p:nvPr/>
          </p:nvSpPr>
          <p:spPr>
            <a:xfrm>
              <a:off x="185776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6" name="Google Shape;2056;p31"/>
            <p:cNvSpPr/>
            <p:nvPr/>
          </p:nvSpPr>
          <p:spPr>
            <a:xfrm>
              <a:off x="2176224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7" name="Google Shape;2057;p31"/>
            <p:cNvSpPr/>
            <p:nvPr/>
          </p:nvSpPr>
          <p:spPr>
            <a:xfrm>
              <a:off x="2494752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8" name="Google Shape;2058;p31"/>
            <p:cNvSpPr/>
            <p:nvPr/>
          </p:nvSpPr>
          <p:spPr>
            <a:xfrm>
              <a:off x="2813346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59" name="Google Shape;2059;p31"/>
            <p:cNvSpPr/>
            <p:nvPr/>
          </p:nvSpPr>
          <p:spPr>
            <a:xfrm>
              <a:off x="3131874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0" name="Google Shape;2060;p31"/>
            <p:cNvSpPr/>
            <p:nvPr/>
          </p:nvSpPr>
          <p:spPr>
            <a:xfrm>
              <a:off x="3450336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1" name="Google Shape;2061;p31"/>
            <p:cNvSpPr/>
            <p:nvPr/>
          </p:nvSpPr>
          <p:spPr>
            <a:xfrm>
              <a:off x="3768929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2" name="Google Shape;2062;p31"/>
            <p:cNvSpPr/>
            <p:nvPr/>
          </p:nvSpPr>
          <p:spPr>
            <a:xfrm>
              <a:off x="4087457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3" name="Google Shape;2063;p31"/>
            <p:cNvSpPr/>
            <p:nvPr/>
          </p:nvSpPr>
          <p:spPr>
            <a:xfrm>
              <a:off x="4405920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4" name="Google Shape;2064;p31"/>
            <p:cNvSpPr/>
            <p:nvPr/>
          </p:nvSpPr>
          <p:spPr>
            <a:xfrm>
              <a:off x="4724447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5" name="Google Shape;2065;p31"/>
            <p:cNvSpPr/>
            <p:nvPr/>
          </p:nvSpPr>
          <p:spPr>
            <a:xfrm>
              <a:off x="5043041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6" name="Google Shape;2066;p31"/>
            <p:cNvSpPr/>
            <p:nvPr/>
          </p:nvSpPr>
          <p:spPr>
            <a:xfrm>
              <a:off x="536163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7" name="Google Shape;2067;p31"/>
            <p:cNvSpPr/>
            <p:nvPr/>
          </p:nvSpPr>
          <p:spPr>
            <a:xfrm>
              <a:off x="5680031" y="2431703"/>
              <a:ext cx="7545" cy="1720754"/>
            </a:xfrm>
            <a:custGeom>
              <a:avLst/>
              <a:gdLst/>
              <a:ahLst/>
              <a:cxnLst/>
              <a:rect l="l" t="t" r="r" b="b"/>
              <a:pathLst>
                <a:path w="115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8" name="Google Shape;2068;p31"/>
            <p:cNvSpPr/>
            <p:nvPr/>
          </p:nvSpPr>
          <p:spPr>
            <a:xfrm>
              <a:off x="5998624" y="2431703"/>
              <a:ext cx="7348" cy="1720754"/>
            </a:xfrm>
            <a:custGeom>
              <a:avLst/>
              <a:gdLst/>
              <a:ahLst/>
              <a:cxnLst/>
              <a:rect l="l" t="t" r="r" b="b"/>
              <a:pathLst>
                <a:path w="112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69" name="Google Shape;2069;p31"/>
            <p:cNvSpPr/>
            <p:nvPr/>
          </p:nvSpPr>
          <p:spPr>
            <a:xfrm>
              <a:off x="6317152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0" name="Google Shape;2070;p31"/>
            <p:cNvSpPr/>
            <p:nvPr/>
          </p:nvSpPr>
          <p:spPr>
            <a:xfrm>
              <a:off x="6635615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1" name="Google Shape;2071;p31"/>
            <p:cNvSpPr/>
            <p:nvPr/>
          </p:nvSpPr>
          <p:spPr>
            <a:xfrm>
              <a:off x="6954208" y="2431703"/>
              <a:ext cx="7479" cy="1720754"/>
            </a:xfrm>
            <a:custGeom>
              <a:avLst/>
              <a:gdLst/>
              <a:ahLst/>
              <a:cxnLst/>
              <a:rect l="l" t="t" r="r" b="b"/>
              <a:pathLst>
                <a:path w="114" h="26228" extrusionOk="0">
                  <a:moveTo>
                    <a:pt x="0" y="0"/>
                  </a:moveTo>
                  <a:lnTo>
                    <a:pt x="0" y="26227"/>
                  </a:lnTo>
                  <a:lnTo>
                    <a:pt x="114" y="26227"/>
                  </a:lnTo>
                  <a:lnTo>
                    <a:pt x="1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2" name="Google Shape;2072;p31"/>
            <p:cNvSpPr/>
            <p:nvPr/>
          </p:nvSpPr>
          <p:spPr>
            <a:xfrm>
              <a:off x="7272736" y="2431703"/>
              <a:ext cx="7414" cy="1720754"/>
            </a:xfrm>
            <a:custGeom>
              <a:avLst/>
              <a:gdLst/>
              <a:ahLst/>
              <a:cxnLst/>
              <a:rect l="l" t="t" r="r" b="b"/>
              <a:pathLst>
                <a:path w="113" h="26228" extrusionOk="0">
                  <a:moveTo>
                    <a:pt x="1" y="0"/>
                  </a:moveTo>
                  <a:lnTo>
                    <a:pt x="1" y="26227"/>
                  </a:lnTo>
                  <a:lnTo>
                    <a:pt x="112" y="26227"/>
                  </a:lnTo>
                  <a:lnTo>
                    <a:pt x="112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3" name="Google Shape;2073;p31"/>
            <p:cNvSpPr/>
            <p:nvPr/>
          </p:nvSpPr>
          <p:spPr>
            <a:xfrm>
              <a:off x="0" y="2502494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4" name="Google Shape;2074;p31"/>
            <p:cNvSpPr/>
            <p:nvPr/>
          </p:nvSpPr>
          <p:spPr>
            <a:xfrm>
              <a:off x="0" y="2806523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5" name="Google Shape;2075;p31"/>
            <p:cNvSpPr/>
            <p:nvPr/>
          </p:nvSpPr>
          <p:spPr>
            <a:xfrm>
              <a:off x="0" y="3110420"/>
              <a:ext cx="7440875" cy="7545"/>
            </a:xfrm>
            <a:custGeom>
              <a:avLst/>
              <a:gdLst/>
              <a:ahLst/>
              <a:cxnLst/>
              <a:rect l="l" t="t" r="r" b="b"/>
              <a:pathLst>
                <a:path w="113415" h="115" extrusionOk="0">
                  <a:moveTo>
                    <a:pt x="0" y="1"/>
                  </a:moveTo>
                  <a:lnTo>
                    <a:pt x="0" y="114"/>
                  </a:lnTo>
                  <a:lnTo>
                    <a:pt x="113414" y="114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6" name="Google Shape;2076;p31"/>
            <p:cNvSpPr/>
            <p:nvPr/>
          </p:nvSpPr>
          <p:spPr>
            <a:xfrm>
              <a:off x="0" y="3414448"/>
              <a:ext cx="7440875" cy="7414"/>
            </a:xfrm>
            <a:custGeom>
              <a:avLst/>
              <a:gdLst/>
              <a:ahLst/>
              <a:cxnLst/>
              <a:rect l="l" t="t" r="r" b="b"/>
              <a:pathLst>
                <a:path w="113415" h="113" extrusionOk="0">
                  <a:moveTo>
                    <a:pt x="0" y="1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1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7" name="Google Shape;2077;p31"/>
            <p:cNvSpPr/>
            <p:nvPr/>
          </p:nvSpPr>
          <p:spPr>
            <a:xfrm>
              <a:off x="0" y="3718411"/>
              <a:ext cx="7440875" cy="7479"/>
            </a:xfrm>
            <a:custGeom>
              <a:avLst/>
              <a:gdLst/>
              <a:ahLst/>
              <a:cxnLst/>
              <a:rect l="l" t="t" r="r" b="b"/>
              <a:pathLst>
                <a:path w="113415" h="114" extrusionOk="0">
                  <a:moveTo>
                    <a:pt x="0" y="0"/>
                  </a:moveTo>
                  <a:lnTo>
                    <a:pt x="0" y="113"/>
                  </a:lnTo>
                  <a:lnTo>
                    <a:pt x="113414" y="113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78" name="Google Shape;2078;p31"/>
            <p:cNvSpPr/>
            <p:nvPr/>
          </p:nvSpPr>
          <p:spPr>
            <a:xfrm>
              <a:off x="0" y="4022440"/>
              <a:ext cx="7440875" cy="7348"/>
            </a:xfrm>
            <a:custGeom>
              <a:avLst/>
              <a:gdLst/>
              <a:ahLst/>
              <a:cxnLst/>
              <a:rect l="l" t="t" r="r" b="b"/>
              <a:pathLst>
                <a:path w="113415" h="112" extrusionOk="0">
                  <a:moveTo>
                    <a:pt x="0" y="0"/>
                  </a:moveTo>
                  <a:lnTo>
                    <a:pt x="0" y="112"/>
                  </a:lnTo>
                  <a:lnTo>
                    <a:pt x="113414" y="112"/>
                  </a:lnTo>
                  <a:lnTo>
                    <a:pt x="113414" y="0"/>
                  </a:lnTo>
                  <a:close/>
                </a:path>
              </a:pathLst>
            </a:custGeom>
            <a:solidFill>
              <a:srgbClr val="434D7F">
                <a:alpha val="1209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grpSp>
        <p:nvGrpSpPr>
          <p:cNvPr id="2079" name="Google Shape;2079;p31"/>
          <p:cNvGrpSpPr/>
          <p:nvPr/>
        </p:nvGrpSpPr>
        <p:grpSpPr>
          <a:xfrm>
            <a:off x="231049" y="174484"/>
            <a:ext cx="11729675" cy="6508992"/>
            <a:chOff x="916986" y="2500875"/>
            <a:chExt cx="2280618" cy="1217119"/>
          </a:xfrm>
        </p:grpSpPr>
        <p:sp>
          <p:nvSpPr>
            <p:cNvPr id="2080" name="Google Shape;2080;p31"/>
            <p:cNvSpPr/>
            <p:nvPr/>
          </p:nvSpPr>
          <p:spPr>
            <a:xfrm>
              <a:off x="930568" y="2514572"/>
              <a:ext cx="105996" cy="1189768"/>
            </a:xfrm>
            <a:custGeom>
              <a:avLst/>
              <a:gdLst/>
              <a:ahLst/>
              <a:cxnLst/>
              <a:rect l="l" t="t" r="r" b="b"/>
              <a:pathLst>
                <a:path w="1834" h="20586" extrusionOk="0">
                  <a:moveTo>
                    <a:pt x="1147" y="1"/>
                  </a:moveTo>
                  <a:cubicBezTo>
                    <a:pt x="515" y="1"/>
                    <a:pt x="1" y="509"/>
                    <a:pt x="1" y="1139"/>
                  </a:cubicBezTo>
                  <a:lnTo>
                    <a:pt x="1" y="1854"/>
                  </a:lnTo>
                  <a:cubicBezTo>
                    <a:pt x="440" y="1854"/>
                    <a:pt x="796" y="2209"/>
                    <a:pt x="796" y="2645"/>
                  </a:cubicBezTo>
                  <a:cubicBezTo>
                    <a:pt x="796" y="3081"/>
                    <a:pt x="440" y="3433"/>
                    <a:pt x="1" y="3433"/>
                  </a:cubicBezTo>
                  <a:lnTo>
                    <a:pt x="1" y="4390"/>
                  </a:lnTo>
                  <a:cubicBezTo>
                    <a:pt x="440" y="4390"/>
                    <a:pt x="796" y="4745"/>
                    <a:pt x="796" y="5181"/>
                  </a:cubicBezTo>
                  <a:cubicBezTo>
                    <a:pt x="796" y="5615"/>
                    <a:pt x="440" y="5969"/>
                    <a:pt x="1" y="5969"/>
                  </a:cubicBezTo>
                  <a:lnTo>
                    <a:pt x="1" y="6924"/>
                  </a:lnTo>
                  <a:cubicBezTo>
                    <a:pt x="440" y="6924"/>
                    <a:pt x="796" y="7281"/>
                    <a:pt x="796" y="7717"/>
                  </a:cubicBezTo>
                  <a:cubicBezTo>
                    <a:pt x="796" y="8151"/>
                    <a:pt x="440" y="8505"/>
                    <a:pt x="1" y="8505"/>
                  </a:cubicBezTo>
                  <a:lnTo>
                    <a:pt x="1" y="9460"/>
                  </a:lnTo>
                  <a:cubicBezTo>
                    <a:pt x="440" y="9460"/>
                    <a:pt x="796" y="9815"/>
                    <a:pt x="796" y="10251"/>
                  </a:cubicBezTo>
                  <a:cubicBezTo>
                    <a:pt x="796" y="10687"/>
                    <a:pt x="440" y="11041"/>
                    <a:pt x="1" y="11041"/>
                  </a:cubicBezTo>
                  <a:lnTo>
                    <a:pt x="1" y="11996"/>
                  </a:lnTo>
                  <a:cubicBezTo>
                    <a:pt x="440" y="11996"/>
                    <a:pt x="796" y="12351"/>
                    <a:pt x="796" y="12787"/>
                  </a:cubicBezTo>
                  <a:cubicBezTo>
                    <a:pt x="796" y="13222"/>
                    <a:pt x="440" y="13575"/>
                    <a:pt x="1" y="13575"/>
                  </a:cubicBezTo>
                  <a:lnTo>
                    <a:pt x="1" y="14532"/>
                  </a:lnTo>
                  <a:cubicBezTo>
                    <a:pt x="440" y="14532"/>
                    <a:pt x="796" y="14886"/>
                    <a:pt x="796" y="15322"/>
                  </a:cubicBezTo>
                  <a:cubicBezTo>
                    <a:pt x="796" y="15758"/>
                    <a:pt x="440" y="16111"/>
                    <a:pt x="1" y="16111"/>
                  </a:cubicBezTo>
                  <a:lnTo>
                    <a:pt x="1" y="17068"/>
                  </a:lnTo>
                  <a:cubicBezTo>
                    <a:pt x="440" y="17068"/>
                    <a:pt x="796" y="17422"/>
                    <a:pt x="796" y="17856"/>
                  </a:cubicBezTo>
                  <a:cubicBezTo>
                    <a:pt x="796" y="18292"/>
                    <a:pt x="440" y="18647"/>
                    <a:pt x="1" y="18647"/>
                  </a:cubicBezTo>
                  <a:lnTo>
                    <a:pt x="1" y="19448"/>
                  </a:lnTo>
                  <a:cubicBezTo>
                    <a:pt x="1" y="20077"/>
                    <a:pt x="515" y="20586"/>
                    <a:pt x="1147" y="20586"/>
                  </a:cubicBezTo>
                  <a:lnTo>
                    <a:pt x="1833" y="20586"/>
                  </a:lnTo>
                  <a:lnTo>
                    <a:pt x="1833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1" name="Google Shape;2081;p31"/>
            <p:cNvSpPr/>
            <p:nvPr/>
          </p:nvSpPr>
          <p:spPr>
            <a:xfrm>
              <a:off x="1036508" y="2514572"/>
              <a:ext cx="2147431" cy="1189768"/>
            </a:xfrm>
            <a:custGeom>
              <a:avLst/>
              <a:gdLst/>
              <a:ahLst/>
              <a:cxnLst/>
              <a:rect l="l" t="t" r="r" b="b"/>
              <a:pathLst>
                <a:path w="37156" h="20586" extrusionOk="0">
                  <a:moveTo>
                    <a:pt x="0" y="1"/>
                  </a:moveTo>
                  <a:lnTo>
                    <a:pt x="0" y="20586"/>
                  </a:lnTo>
                  <a:lnTo>
                    <a:pt x="36303" y="20586"/>
                  </a:lnTo>
                  <a:cubicBezTo>
                    <a:pt x="36773" y="20586"/>
                    <a:pt x="37156" y="20205"/>
                    <a:pt x="37156" y="19733"/>
                  </a:cubicBezTo>
                  <a:lnTo>
                    <a:pt x="37156" y="851"/>
                  </a:lnTo>
                  <a:cubicBezTo>
                    <a:pt x="37156" y="382"/>
                    <a:pt x="36773" y="1"/>
                    <a:pt x="3630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2" name="Google Shape;2082;p31"/>
            <p:cNvSpPr/>
            <p:nvPr/>
          </p:nvSpPr>
          <p:spPr>
            <a:xfrm>
              <a:off x="916986" y="2500875"/>
              <a:ext cx="93570" cy="139459"/>
            </a:xfrm>
            <a:custGeom>
              <a:avLst/>
              <a:gdLst/>
              <a:ahLst/>
              <a:cxnLst/>
              <a:rect l="l" t="t" r="r" b="b"/>
              <a:pathLst>
                <a:path w="1619" h="2413" extrusionOk="0">
                  <a:moveTo>
                    <a:pt x="1382" y="0"/>
                  </a:moveTo>
                  <a:cubicBezTo>
                    <a:pt x="620" y="0"/>
                    <a:pt x="0" y="617"/>
                    <a:pt x="0" y="1376"/>
                  </a:cubicBezTo>
                  <a:lnTo>
                    <a:pt x="0" y="2177"/>
                  </a:lnTo>
                  <a:cubicBezTo>
                    <a:pt x="0" y="2308"/>
                    <a:pt x="106" y="2412"/>
                    <a:pt x="236" y="2412"/>
                  </a:cubicBezTo>
                  <a:cubicBezTo>
                    <a:pt x="367" y="2412"/>
                    <a:pt x="473" y="2308"/>
                    <a:pt x="473" y="2177"/>
                  </a:cubicBezTo>
                  <a:lnTo>
                    <a:pt x="473" y="1376"/>
                  </a:lnTo>
                  <a:cubicBezTo>
                    <a:pt x="473" y="878"/>
                    <a:pt x="881" y="474"/>
                    <a:pt x="1382" y="474"/>
                  </a:cubicBezTo>
                  <a:cubicBezTo>
                    <a:pt x="1512" y="474"/>
                    <a:pt x="1618" y="367"/>
                    <a:pt x="1618" y="238"/>
                  </a:cubicBezTo>
                  <a:cubicBezTo>
                    <a:pt x="1618" y="107"/>
                    <a:pt x="1512" y="0"/>
                    <a:pt x="138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3" name="Google Shape;2083;p31"/>
            <p:cNvSpPr/>
            <p:nvPr/>
          </p:nvSpPr>
          <p:spPr>
            <a:xfrm>
              <a:off x="916986" y="3578650"/>
              <a:ext cx="133160" cy="139344"/>
            </a:xfrm>
            <a:custGeom>
              <a:avLst/>
              <a:gdLst/>
              <a:ahLst/>
              <a:cxnLst/>
              <a:rect l="l" t="t" r="r" b="b"/>
              <a:pathLst>
                <a:path w="2304" h="2411" extrusionOk="0">
                  <a:moveTo>
                    <a:pt x="236" y="0"/>
                  </a:moveTo>
                  <a:cubicBezTo>
                    <a:pt x="106" y="0"/>
                    <a:pt x="0" y="106"/>
                    <a:pt x="0" y="236"/>
                  </a:cubicBezTo>
                  <a:lnTo>
                    <a:pt x="0" y="1037"/>
                  </a:lnTo>
                  <a:cubicBezTo>
                    <a:pt x="0" y="1795"/>
                    <a:pt x="620" y="2410"/>
                    <a:pt x="1382" y="2410"/>
                  </a:cubicBezTo>
                  <a:lnTo>
                    <a:pt x="2068" y="2410"/>
                  </a:lnTo>
                  <a:cubicBezTo>
                    <a:pt x="2199" y="2410"/>
                    <a:pt x="2304" y="2306"/>
                    <a:pt x="2304" y="2175"/>
                  </a:cubicBezTo>
                  <a:cubicBezTo>
                    <a:pt x="2304" y="2043"/>
                    <a:pt x="2199" y="1939"/>
                    <a:pt x="2068" y="1939"/>
                  </a:cubicBezTo>
                  <a:lnTo>
                    <a:pt x="1382" y="1939"/>
                  </a:lnTo>
                  <a:cubicBezTo>
                    <a:pt x="881" y="1939"/>
                    <a:pt x="473" y="1535"/>
                    <a:pt x="473" y="1037"/>
                  </a:cubicBezTo>
                  <a:lnTo>
                    <a:pt x="473" y="236"/>
                  </a:lnTo>
                  <a:cubicBezTo>
                    <a:pt x="473" y="106"/>
                    <a:pt x="367" y="0"/>
                    <a:pt x="23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2084" name="Google Shape;2084;p31"/>
            <p:cNvSpPr/>
            <p:nvPr/>
          </p:nvSpPr>
          <p:spPr>
            <a:xfrm>
              <a:off x="2917819" y="3493113"/>
              <a:ext cx="279786" cy="224880"/>
            </a:xfrm>
            <a:custGeom>
              <a:avLst/>
              <a:gdLst/>
              <a:ahLst/>
              <a:cxnLst/>
              <a:rect l="l" t="t" r="r" b="b"/>
              <a:pathLst>
                <a:path w="4841" h="3891" extrusionOk="0">
                  <a:moveTo>
                    <a:pt x="4605" y="0"/>
                  </a:moveTo>
                  <a:cubicBezTo>
                    <a:pt x="4473" y="0"/>
                    <a:pt x="4367" y="107"/>
                    <a:pt x="4367" y="236"/>
                  </a:cubicBezTo>
                  <a:lnTo>
                    <a:pt x="4367" y="2802"/>
                  </a:lnTo>
                  <a:cubicBezTo>
                    <a:pt x="4367" y="3142"/>
                    <a:pt x="4092" y="3419"/>
                    <a:pt x="3752" y="3419"/>
                  </a:cubicBezTo>
                  <a:lnTo>
                    <a:pt x="238" y="3419"/>
                  </a:lnTo>
                  <a:cubicBezTo>
                    <a:pt x="107" y="3419"/>
                    <a:pt x="1" y="3523"/>
                    <a:pt x="1" y="3655"/>
                  </a:cubicBezTo>
                  <a:cubicBezTo>
                    <a:pt x="1" y="3786"/>
                    <a:pt x="107" y="3890"/>
                    <a:pt x="238" y="3890"/>
                  </a:cubicBezTo>
                  <a:lnTo>
                    <a:pt x="3752" y="3890"/>
                  </a:lnTo>
                  <a:cubicBezTo>
                    <a:pt x="4353" y="3890"/>
                    <a:pt x="4840" y="3403"/>
                    <a:pt x="4840" y="2802"/>
                  </a:cubicBezTo>
                  <a:lnTo>
                    <a:pt x="4840" y="236"/>
                  </a:lnTo>
                  <a:cubicBezTo>
                    <a:pt x="4840" y="107"/>
                    <a:pt x="4734" y="0"/>
                    <a:pt x="460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8946464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322965"/>
            <a:ext cx="9144000" cy="2187001"/>
          </a:xfrm>
        </p:spPr>
        <p:txBody>
          <a:bodyPr anchor="b">
            <a:normAutofit/>
          </a:bodyPr>
          <a:lstStyle>
            <a:lvl1pPr algn="ctr">
              <a:lnSpc>
                <a:spcPct val="130000"/>
              </a:lnSpc>
              <a:defRPr sz="6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单击此处添加标题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7"/>
            <a:ext cx="9144000" cy="1655763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+mj-lt"/>
                <a:ea typeface="+mj-ea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zh-CN" altLang="en-US" dirty="0"/>
              <a:t>单击此处添加副标题</a:t>
            </a:r>
          </a:p>
        </p:txBody>
      </p:sp>
    </p:spTree>
    <p:extLst>
      <p:ext uri="{BB962C8B-B14F-4D97-AF65-F5344CB8AC3E}">
        <p14:creationId xmlns:p14="http://schemas.microsoft.com/office/powerpoint/2010/main" val="39271926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1542" y="2937934"/>
            <a:ext cx="5181600" cy="908050"/>
          </a:xfrm>
        </p:spPr>
        <p:txBody>
          <a:bodyPr anchor="t"/>
          <a:lstStyle>
            <a:lvl1pPr algn="l">
              <a:defRPr sz="266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1542" y="1937809"/>
            <a:ext cx="5181600" cy="1000125"/>
          </a:xfrm>
        </p:spPr>
        <p:txBody>
          <a:bodyPr anchor="b"/>
          <a:lstStyle>
            <a:lvl1pPr marL="0" indent="0">
              <a:buNone/>
              <a:defRPr sz="1333">
                <a:solidFill>
                  <a:schemeClr val="tx1">
                    <a:tint val="75000"/>
                  </a:schemeClr>
                </a:solidFill>
              </a:defRPr>
            </a:lvl1pPr>
            <a:lvl2pPr marL="3048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2pPr>
            <a:lvl3pPr marL="609630" indent="0">
              <a:buNone/>
              <a:defRPr sz="1067">
                <a:solidFill>
                  <a:schemeClr val="tx1">
                    <a:tint val="75000"/>
                  </a:schemeClr>
                </a:solidFill>
              </a:defRPr>
            </a:lvl3pPr>
            <a:lvl4pPr marL="91444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4pPr>
            <a:lvl5pPr marL="121926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5pPr>
            <a:lvl6pPr marL="1524076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6pPr>
            <a:lvl7pPr marL="1828891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7pPr>
            <a:lvl8pPr marL="2133707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8pPr>
            <a:lvl9pPr marL="2438522" indent="0">
              <a:buNone/>
              <a:defRPr sz="93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528240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647700" y="1825625"/>
            <a:ext cx="10515600" cy="4351339"/>
          </a:xfrm>
        </p:spPr>
        <p:txBody>
          <a:bodyPr>
            <a:normAutofit/>
          </a:bodyPr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787481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3751117"/>
            <a:ext cx="7321551" cy="811357"/>
          </a:xfrm>
        </p:spPr>
        <p:txBody>
          <a:bodyPr anchor="b">
            <a:normAutofit/>
          </a:bodyPr>
          <a:lstStyle>
            <a:lvl1pPr>
              <a:defRPr sz="400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610029"/>
            <a:ext cx="7321551" cy="647555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04656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7700" y="258445"/>
            <a:ext cx="10515600" cy="1325563"/>
          </a:xfrm>
        </p:spPr>
        <p:txBody>
          <a:bodyPr>
            <a:normAutofit/>
          </a:bodyPr>
          <a:lstStyle>
            <a:lvl1pPr>
              <a:defRPr sz="2400" b="1" i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47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5981700" y="1825625"/>
            <a:ext cx="5181600" cy="4351339"/>
          </a:xfrm>
        </p:spPr>
        <p:txBody>
          <a:bodyPr>
            <a:normAutofit/>
          </a:bodyPr>
          <a:lstStyle>
            <a:lvl1pPr>
              <a:lnSpc>
                <a:spcPct val="150000"/>
              </a:lnSpc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>
              <a:lnSpc>
                <a:spcPct val="150000"/>
              </a:lnSpc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lnSpc>
                <a:spcPct val="150000"/>
              </a:lnSpc>
              <a:defRPr sz="1600"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279095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744961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615611"/>
            <a:ext cx="5157787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744961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615611"/>
            <a:ext cx="5183188" cy="3574055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10457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8200" y="2766221"/>
            <a:ext cx="10515600" cy="1325563"/>
          </a:xfrm>
        </p:spPr>
        <p:txBody>
          <a:bodyPr>
            <a:normAutofit/>
          </a:bodyPr>
          <a:lstStyle>
            <a:lvl1pPr algn="ctr">
              <a:defRPr sz="4800" b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849096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6297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646747" y="127000"/>
            <a:ext cx="4165200" cy="1600200"/>
          </a:xfrm>
        </p:spPr>
        <p:txBody>
          <a:bodyPr anchor="ctr" anchorCtr="0">
            <a:normAutofit/>
          </a:bodyPr>
          <a:lstStyle>
            <a:lvl1pPr>
              <a:defRPr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zh-CN" altLang="en-US" dirty="0"/>
              <a:t>单击此处编辑标题</a:t>
            </a:r>
          </a:p>
        </p:txBody>
      </p:sp>
      <p:sp>
        <p:nvSpPr>
          <p:cNvPr id="3" name="图片占位符 2"/>
          <p:cNvSpPr>
            <a:spLocks noGrp="1" noChangeAspect="1"/>
          </p:cNvSpPr>
          <p:nvPr>
            <p:ph type="pic" idx="1"/>
          </p:nvPr>
        </p:nvSpPr>
        <p:spPr>
          <a:xfrm>
            <a:off x="5184003" y="766355"/>
            <a:ext cx="5817375" cy="5094447"/>
          </a:xfrm>
        </p:spPr>
        <p:txBody>
          <a:bodyPr/>
          <a:lstStyle>
            <a:lvl1pPr marL="0" indent="0">
              <a:buNone/>
              <a:defRPr sz="3200"/>
            </a:lvl1pPr>
            <a:lvl2pPr marL="457178" indent="0">
              <a:buNone/>
              <a:defRPr sz="2800"/>
            </a:lvl2pPr>
            <a:lvl3pPr marL="914354" indent="0">
              <a:buNone/>
              <a:defRPr sz="2400"/>
            </a:lvl3pPr>
            <a:lvl4pPr marL="1371532" indent="0">
              <a:buNone/>
              <a:defRPr sz="2000"/>
            </a:lvl4pPr>
            <a:lvl5pPr marL="1828709" indent="0">
              <a:buNone/>
              <a:defRPr sz="2000"/>
            </a:lvl5pPr>
            <a:lvl6pPr marL="2285886" indent="0">
              <a:buNone/>
              <a:defRPr sz="2000"/>
            </a:lvl6pPr>
            <a:lvl7pPr marL="2743062" indent="0">
              <a:buNone/>
              <a:defRPr sz="2000"/>
            </a:lvl7pPr>
            <a:lvl8pPr marL="3200240" indent="0">
              <a:buNone/>
              <a:defRPr sz="2000"/>
            </a:lvl8pPr>
            <a:lvl9pPr marL="3657418" indent="0">
              <a:buNone/>
              <a:defRPr sz="2000"/>
            </a:lvl9pPr>
          </a:lstStyle>
          <a:p>
            <a:endParaRPr lang="zh-CN" altLang="en-US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51827" y="2057402"/>
            <a:ext cx="4165200" cy="3811588"/>
          </a:xfrm>
        </p:spPr>
        <p:txBody>
          <a:bodyPr>
            <a:normAutofit/>
          </a:bodyPr>
          <a:lstStyle>
            <a:lvl1pPr marL="0" indent="0">
              <a:lnSpc>
                <a:spcPct val="150000"/>
              </a:lnSpc>
              <a:buNone/>
              <a:defRPr sz="1600"/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zh-CN" altLang="en-US" dirty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FD9D74-47D9-4702-A33C-335B63B48DBF}" type="datetimeFigureOut">
              <a:rPr lang="zh-CN" altLang="en-US" smtClean="0"/>
              <a:t>2024/10/6</a:t>
            </a:fld>
            <a:endParaRPr lang="zh-CN" altLang="en-US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C47A4-756D-490B-A52F-7D9E2C9FC05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81751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9824486" y="365127"/>
            <a:ext cx="1529316" cy="5811839"/>
          </a:xfrm>
        </p:spPr>
        <p:txBody>
          <a:bodyPr vert="eaVert">
            <a:normAutofit/>
          </a:bodyPr>
          <a:lstStyle>
            <a:lvl1pPr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2" y="365127"/>
            <a:ext cx="8879959" cy="5811839"/>
          </a:xfrm>
        </p:spPr>
        <p:txBody>
          <a:bodyPr vert="eaVert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25312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内容占位符 6"/>
          <p:cNvSpPr>
            <a:spLocks noGrp="1"/>
          </p:cNvSpPr>
          <p:nvPr>
            <p:ph sz="quarter" idx="13"/>
          </p:nvPr>
        </p:nvSpPr>
        <p:spPr>
          <a:xfrm>
            <a:off x="838200" y="551545"/>
            <a:ext cx="10515600" cy="5558971"/>
          </a:xfrm>
        </p:spPr>
        <p:txBody>
          <a:bodyPr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2134730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98800" y="1066800"/>
            <a:ext cx="2692400" cy="3017309"/>
          </a:xfrm>
        </p:spPr>
        <p:txBody>
          <a:bodyPr/>
          <a:lstStyle>
            <a:lvl1pPr>
              <a:defRPr sz="1867"/>
            </a:lvl1pPr>
            <a:lvl2pPr>
              <a:defRPr sz="1600"/>
            </a:lvl2pPr>
            <a:lvl3pPr>
              <a:defRPr sz="1333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9919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23409"/>
            <a:ext cx="2693459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449917"/>
            <a:ext cx="2693459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096684" y="1023409"/>
            <a:ext cx="2694517" cy="426508"/>
          </a:xfrm>
        </p:spPr>
        <p:txBody>
          <a:bodyPr anchor="b"/>
          <a:lstStyle>
            <a:lvl1pPr marL="0" indent="0">
              <a:buNone/>
              <a:defRPr sz="1600" b="1"/>
            </a:lvl1pPr>
            <a:lvl2pPr marL="304815" indent="0">
              <a:buNone/>
              <a:defRPr sz="1333" b="1"/>
            </a:lvl2pPr>
            <a:lvl3pPr marL="609630" indent="0">
              <a:buNone/>
              <a:defRPr sz="1200" b="1"/>
            </a:lvl3pPr>
            <a:lvl4pPr marL="914446" indent="0">
              <a:buNone/>
              <a:defRPr sz="1067" b="1"/>
            </a:lvl4pPr>
            <a:lvl5pPr marL="1219261" indent="0">
              <a:buNone/>
              <a:defRPr sz="1067" b="1"/>
            </a:lvl5pPr>
            <a:lvl6pPr marL="1524076" indent="0">
              <a:buNone/>
              <a:defRPr sz="1067" b="1"/>
            </a:lvl6pPr>
            <a:lvl7pPr marL="1828891" indent="0">
              <a:buNone/>
              <a:defRPr sz="1067" b="1"/>
            </a:lvl7pPr>
            <a:lvl8pPr marL="2133707" indent="0">
              <a:buNone/>
              <a:defRPr sz="1067" b="1"/>
            </a:lvl8pPr>
            <a:lvl9pPr marL="2438522" indent="0">
              <a:buNone/>
              <a:defRPr sz="1067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096684" y="1449917"/>
            <a:ext cx="2694517" cy="2634192"/>
          </a:xfrm>
        </p:spPr>
        <p:txBody>
          <a:bodyPr/>
          <a:lstStyle>
            <a:lvl1pPr>
              <a:defRPr sz="1600"/>
            </a:lvl1pPr>
            <a:lvl2pPr>
              <a:defRPr sz="1333"/>
            </a:lvl2pPr>
            <a:lvl3pPr>
              <a:defRPr sz="1200"/>
            </a:lvl3pPr>
            <a:lvl4pPr>
              <a:defRPr sz="1067"/>
            </a:lvl4pPr>
            <a:lvl5pPr>
              <a:defRPr sz="1067"/>
            </a:lvl5pPr>
            <a:lvl6pPr>
              <a:defRPr sz="1067"/>
            </a:lvl6pPr>
            <a:lvl7pPr>
              <a:defRPr sz="1067"/>
            </a:lvl7pPr>
            <a:lvl8pPr>
              <a:defRPr sz="1067"/>
            </a:lvl8pPr>
            <a:lvl9pPr>
              <a:defRPr sz="1067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4732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950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1441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82033"/>
            <a:ext cx="2005542" cy="774700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83367" y="182034"/>
            <a:ext cx="3407833" cy="3902075"/>
          </a:xfrm>
        </p:spPr>
        <p:txBody>
          <a:bodyPr/>
          <a:lstStyle>
            <a:lvl1pPr>
              <a:defRPr sz="2133"/>
            </a:lvl1pPr>
            <a:lvl2pPr>
              <a:defRPr sz="1867"/>
            </a:lvl2pPr>
            <a:lvl3pPr>
              <a:defRPr sz="1600"/>
            </a:lvl3pPr>
            <a:lvl4pPr>
              <a:defRPr sz="1333"/>
            </a:lvl4pPr>
            <a:lvl5pPr>
              <a:defRPr sz="1333"/>
            </a:lvl5pPr>
            <a:lvl6pPr>
              <a:defRPr sz="1333"/>
            </a:lvl6pPr>
            <a:lvl7pPr>
              <a:defRPr sz="1333"/>
            </a:lvl7pPr>
            <a:lvl8pPr>
              <a:defRPr sz="1333"/>
            </a:lvl8pPr>
            <a:lvl9pPr>
              <a:defRPr sz="133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956734"/>
            <a:ext cx="2005542" cy="31273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4425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94859" y="3200400"/>
            <a:ext cx="3657600" cy="377825"/>
          </a:xfrm>
        </p:spPr>
        <p:txBody>
          <a:bodyPr anchor="b"/>
          <a:lstStyle>
            <a:lvl1pPr algn="l">
              <a:defRPr sz="1333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94859" y="408517"/>
            <a:ext cx="3657600" cy="2743200"/>
          </a:xfrm>
        </p:spPr>
        <p:txBody>
          <a:bodyPr/>
          <a:lstStyle>
            <a:lvl1pPr marL="0" indent="0">
              <a:buNone/>
              <a:defRPr sz="2133"/>
            </a:lvl1pPr>
            <a:lvl2pPr marL="304815" indent="0">
              <a:buNone/>
              <a:defRPr sz="1867"/>
            </a:lvl2pPr>
            <a:lvl3pPr marL="609630" indent="0">
              <a:buNone/>
              <a:defRPr sz="1600"/>
            </a:lvl3pPr>
            <a:lvl4pPr marL="914446" indent="0">
              <a:buNone/>
              <a:defRPr sz="1333"/>
            </a:lvl4pPr>
            <a:lvl5pPr marL="1219261" indent="0">
              <a:buNone/>
              <a:defRPr sz="1333"/>
            </a:lvl5pPr>
            <a:lvl6pPr marL="1524076" indent="0">
              <a:buNone/>
              <a:defRPr sz="1333"/>
            </a:lvl6pPr>
            <a:lvl7pPr marL="1828891" indent="0">
              <a:buNone/>
              <a:defRPr sz="1333"/>
            </a:lvl7pPr>
            <a:lvl8pPr marL="2133707" indent="0">
              <a:buNone/>
              <a:defRPr sz="1333"/>
            </a:lvl8pPr>
            <a:lvl9pPr marL="2438522" indent="0">
              <a:buNone/>
              <a:defRPr sz="1333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94859" y="3578225"/>
            <a:ext cx="3657600" cy="536575"/>
          </a:xfrm>
        </p:spPr>
        <p:txBody>
          <a:bodyPr/>
          <a:lstStyle>
            <a:lvl1pPr marL="0" indent="0">
              <a:buNone/>
              <a:defRPr sz="933"/>
            </a:lvl1pPr>
            <a:lvl2pPr marL="304815" indent="0">
              <a:buNone/>
              <a:defRPr sz="800"/>
            </a:lvl2pPr>
            <a:lvl3pPr marL="609630" indent="0">
              <a:buNone/>
              <a:defRPr sz="667"/>
            </a:lvl3pPr>
            <a:lvl4pPr marL="914446" indent="0">
              <a:buNone/>
              <a:defRPr sz="600"/>
            </a:lvl4pPr>
            <a:lvl5pPr marL="1219261" indent="0">
              <a:buNone/>
              <a:defRPr sz="600"/>
            </a:lvl5pPr>
            <a:lvl6pPr marL="1524076" indent="0">
              <a:buNone/>
              <a:defRPr sz="600"/>
            </a:lvl6pPr>
            <a:lvl7pPr marL="1828891" indent="0">
              <a:buNone/>
              <a:defRPr sz="600"/>
            </a:lvl7pPr>
            <a:lvl8pPr marL="2133707" indent="0">
              <a:buNone/>
              <a:defRPr sz="600"/>
            </a:lvl8pPr>
            <a:lvl9pPr marL="2438522" indent="0">
              <a:buNone/>
              <a:defRPr sz="6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8538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gif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7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5" Type="http://schemas.openxmlformats.org/officeDocument/2006/relationships/theme" Target="../theme/theme3.xml"/><Relationship Id="rId4" Type="http://schemas.openxmlformats.org/officeDocument/2006/relationships/slideLayout" Target="../slideLayouts/slideLayout28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6.xml"/><Relationship Id="rId3" Type="http://schemas.openxmlformats.org/officeDocument/2006/relationships/slideLayout" Target="../slideLayouts/slideLayout31.xml"/><Relationship Id="rId7" Type="http://schemas.openxmlformats.org/officeDocument/2006/relationships/slideLayout" Target="../slideLayouts/slideLayout35.xml"/><Relationship Id="rId2" Type="http://schemas.openxmlformats.org/officeDocument/2006/relationships/slideLayout" Target="../slideLayouts/slideLayout30.xml"/><Relationship Id="rId1" Type="http://schemas.openxmlformats.org/officeDocument/2006/relationships/slideLayout" Target="../slideLayouts/slideLayout29.xml"/><Relationship Id="rId6" Type="http://schemas.openxmlformats.org/officeDocument/2006/relationships/slideLayout" Target="../slideLayouts/slideLayout34.xml"/><Relationship Id="rId11" Type="http://schemas.openxmlformats.org/officeDocument/2006/relationships/theme" Target="../theme/theme4.xml"/><Relationship Id="rId5" Type="http://schemas.openxmlformats.org/officeDocument/2006/relationships/slideLayout" Target="../slideLayouts/slideLayout33.xml"/><Relationship Id="rId10" Type="http://schemas.openxmlformats.org/officeDocument/2006/relationships/slideLayout" Target="../slideLayouts/slideLayout38.xml"/><Relationship Id="rId4" Type="http://schemas.openxmlformats.org/officeDocument/2006/relationships/slideLayout" Target="../slideLayouts/slideLayout32.xml"/><Relationship Id="rId9" Type="http://schemas.openxmlformats.org/officeDocument/2006/relationships/slideLayout" Target="../slideLayouts/slideLayout3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0" y="183092"/>
            <a:ext cx="5486400" cy="762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066800"/>
            <a:ext cx="5486400" cy="30173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04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06/10/2024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82800" y="4237567"/>
            <a:ext cx="1930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368800" y="4237567"/>
            <a:ext cx="1422400" cy="2434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3595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609630" rtl="0" eaLnBrk="1" latinLnBrk="0" hangingPunct="1">
        <a:spcBef>
          <a:spcPct val="0"/>
        </a:spcBef>
        <a:buNone/>
        <a:defRPr sz="2933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11" indent="-228611" algn="l" defTabSz="609630" rtl="0" eaLnBrk="1" latinLnBrk="0" hangingPunct="1">
        <a:spcBef>
          <a:spcPct val="20000"/>
        </a:spcBef>
        <a:buFont typeface="Arial" pitchFamily="34" charset="0"/>
        <a:buChar char="•"/>
        <a:defRPr sz="2133" kern="1200">
          <a:solidFill>
            <a:schemeClr val="tx1"/>
          </a:solidFill>
          <a:latin typeface="+mn-lt"/>
          <a:ea typeface="+mn-ea"/>
          <a:cs typeface="+mn-cs"/>
        </a:defRPr>
      </a:lvl1pPr>
      <a:lvl2pPr marL="495325" indent="-190510" algn="l" defTabSz="609630" rtl="0" eaLnBrk="1" latinLnBrk="0" hangingPunct="1">
        <a:spcBef>
          <a:spcPct val="20000"/>
        </a:spcBef>
        <a:buFont typeface="Arial" pitchFamily="34" charset="0"/>
        <a:buChar char="–"/>
        <a:defRPr sz="1867" kern="1200">
          <a:solidFill>
            <a:schemeClr val="tx1"/>
          </a:solidFill>
          <a:latin typeface="+mn-lt"/>
          <a:ea typeface="+mn-ea"/>
          <a:cs typeface="+mn-cs"/>
        </a:defRPr>
      </a:lvl2pPr>
      <a:lvl3pPr marL="762038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066853" indent="-152408" algn="l" defTabSz="609630" rtl="0" eaLnBrk="1" latinLnBrk="0" hangingPunct="1">
        <a:spcBef>
          <a:spcPct val="20000"/>
        </a:spcBef>
        <a:buFont typeface="Arial" pitchFamily="34" charset="0"/>
        <a:buChar char="–"/>
        <a:defRPr sz="1333" kern="1200">
          <a:solidFill>
            <a:schemeClr val="tx1"/>
          </a:solidFill>
          <a:latin typeface="+mn-lt"/>
          <a:ea typeface="+mn-ea"/>
          <a:cs typeface="+mn-cs"/>
        </a:defRPr>
      </a:lvl4pPr>
      <a:lvl5pPr marL="1371669" indent="-152408" algn="l" defTabSz="609630" rtl="0" eaLnBrk="1" latinLnBrk="0" hangingPunct="1">
        <a:spcBef>
          <a:spcPct val="20000"/>
        </a:spcBef>
        <a:buFont typeface="Arial" pitchFamily="34" charset="0"/>
        <a:buChar char="»"/>
        <a:defRPr sz="1333" kern="1200">
          <a:solidFill>
            <a:schemeClr val="tx1"/>
          </a:solidFill>
          <a:latin typeface="+mn-lt"/>
          <a:ea typeface="+mn-ea"/>
          <a:cs typeface="+mn-cs"/>
        </a:defRPr>
      </a:lvl5pPr>
      <a:lvl6pPr marL="167648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6pPr>
      <a:lvl7pPr marL="1981299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7pPr>
      <a:lvl8pPr marL="2286114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8pPr>
      <a:lvl9pPr marL="2590930" indent="-152408" algn="l" defTabSz="609630" rtl="0" eaLnBrk="1" latinLnBrk="0" hangingPunct="1">
        <a:spcBef>
          <a:spcPct val="20000"/>
        </a:spcBef>
        <a:buFont typeface="Arial" pitchFamily="34" charset="0"/>
        <a:buChar char="•"/>
        <a:defRPr sz="133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1pPr>
      <a:lvl2pPr marL="304815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2pPr>
      <a:lvl3pPr marL="609630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4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121926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1524076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91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2133707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2438522" algn="l" defTabSz="609630" rtl="0" eaLnBrk="1" latinLnBrk="0" hangingPunct="1"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5">
            <a:alphaModFix/>
          </a:blip>
          <a:stretch>
            <a:fillRect/>
          </a:stretch>
        </a:blip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500"/>
              <a:buFont typeface="Josefin Sans"/>
              <a:buNone/>
              <a:defRPr sz="3500" b="1">
                <a:solidFill>
                  <a:schemeClr val="accent1"/>
                </a:solidFill>
                <a:latin typeface="Josefin Sans"/>
                <a:ea typeface="Josefin Sans"/>
                <a:cs typeface="Josefin Sans"/>
                <a:sym typeface="Josefin Sans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Bebas Neue"/>
              <a:buNone/>
              <a:defRPr sz="3500">
                <a:solidFill>
                  <a:schemeClr val="dk1"/>
                </a:solidFill>
                <a:latin typeface="Bebas Neue"/>
                <a:ea typeface="Bebas Neue"/>
                <a:cs typeface="Bebas Neue"/>
                <a:sym typeface="Bebas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45640820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593367"/>
            <a:ext cx="102900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Varela Round"/>
              <a:buNone/>
              <a:defRPr sz="3500" b="1"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DM Sans"/>
              <a:buNone/>
              <a:defRPr sz="3500" b="1">
                <a:solidFill>
                  <a:schemeClr val="dk1"/>
                </a:solidFill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●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○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Varela Round"/>
              <a:buChar char="■"/>
              <a:defRPr>
                <a:solidFill>
                  <a:schemeClr val="dk1"/>
                </a:solidFill>
                <a:latin typeface="Varela Round"/>
                <a:ea typeface="Varela Round"/>
                <a:cs typeface="Varela Round"/>
                <a:sym typeface="Varela Roun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4441572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0FBDFE-C587-4B4C-A407-44438C67B59E}" type="datetimeFigureOut">
              <a:rPr lang="zh-CN" altLang="en-US" smtClean="0"/>
              <a:t>2024/10/6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AE70B2-8BF9-45C0-BB95-33D1B9D3A85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889968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3" r:id="rId2"/>
    <p:sldLayoutId id="2147483694" r:id="rId3"/>
    <p:sldLayoutId id="2147483695" r:id="rId4"/>
    <p:sldLayoutId id="2147483696" r:id="rId5"/>
    <p:sldLayoutId id="2147483697" r:id="rId6"/>
    <p:sldLayoutId id="2147483698" r:id="rId7"/>
    <p:sldLayoutId id="2147483699" r:id="rId8"/>
    <p:sldLayoutId id="2147483700" r:id="rId9"/>
    <p:sldLayoutId id="2147483701" r:id="rId10"/>
  </p:sldLayoutIdLst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xStyles>
    <p:titleStyle>
      <a:lvl1pPr algn="l" defTabSz="914354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89" indent="-228589" algn="l" defTabSz="914354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6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4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20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98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74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52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9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6" indent="-228589" algn="l" defTabSz="914354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4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9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6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2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40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8" algn="l" defTabSz="914354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13" Type="http://schemas.openxmlformats.org/officeDocument/2006/relationships/image" Target="../media/image7.png"/><Relationship Id="rId18" Type="http://schemas.microsoft.com/office/2007/relationships/hdphoto" Target="../media/hdphoto1.wdp"/><Relationship Id="rId3" Type="http://schemas.openxmlformats.org/officeDocument/2006/relationships/image" Target="../media/image2.png"/><Relationship Id="rId7" Type="http://schemas.openxmlformats.org/officeDocument/2006/relationships/image" Target="../media/image4.png"/><Relationship Id="rId12" Type="http://schemas.openxmlformats.org/officeDocument/2006/relationships/image" Target="../media/image11.svg"/><Relationship Id="rId17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5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11" Type="http://schemas.openxmlformats.org/officeDocument/2006/relationships/image" Target="../media/image6.png"/><Relationship Id="rId5" Type="http://schemas.openxmlformats.org/officeDocument/2006/relationships/image" Target="../media/image3.png"/><Relationship Id="rId15" Type="http://schemas.openxmlformats.org/officeDocument/2006/relationships/image" Target="../media/image8.png"/><Relationship Id="rId10" Type="http://schemas.openxmlformats.org/officeDocument/2006/relationships/image" Target="../media/image9.svg"/><Relationship Id="rId4" Type="http://schemas.openxmlformats.org/officeDocument/2006/relationships/image" Target="../media/image3.svg"/><Relationship Id="rId9" Type="http://schemas.openxmlformats.org/officeDocument/2006/relationships/image" Target="../media/image5.png"/><Relationship Id="rId14" Type="http://schemas.openxmlformats.org/officeDocument/2006/relationships/image" Target="../media/image13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9.svg"/><Relationship Id="rId4" Type="http://schemas.openxmlformats.org/officeDocument/2006/relationships/image" Target="../media/image2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6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45.svg"/><Relationship Id="rId5" Type="http://schemas.openxmlformats.org/officeDocument/2006/relationships/image" Target="../media/image27.png"/><Relationship Id="rId4" Type="http://schemas.openxmlformats.org/officeDocument/2006/relationships/image" Target="../media/image43.sv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sv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6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6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Relationship Id="rId6" Type="http://schemas.openxmlformats.org/officeDocument/2006/relationships/image" Target="../media/image29.svg"/><Relationship Id="rId5" Type="http://schemas.openxmlformats.org/officeDocument/2006/relationships/image" Target="../media/image17.png"/><Relationship Id="rId4" Type="http://schemas.openxmlformats.org/officeDocument/2006/relationships/image" Target="../media/image27.sv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5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0.png"/><Relationship Id="rId7" Type="http://schemas.openxmlformats.org/officeDocument/2006/relationships/image" Target="../media/image21.sv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2.png"/><Relationship Id="rId5" Type="http://schemas.openxmlformats.org/officeDocument/2006/relationships/image" Target="../media/image19.svg"/><Relationship Id="rId4" Type="http://schemas.openxmlformats.org/officeDocument/2006/relationships/image" Target="../media/image11.png"/><Relationship Id="rId9" Type="http://schemas.openxmlformats.org/officeDocument/2006/relationships/image" Target="../media/image23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7" Type="http://schemas.openxmlformats.org/officeDocument/2006/relationships/image" Target="../media/image37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3.png"/><Relationship Id="rId5" Type="http://schemas.openxmlformats.org/officeDocument/2006/relationships/image" Target="../media/image35.svg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B2C5A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282965" y="-160110"/>
            <a:ext cx="3424762" cy="7178220"/>
            <a:chOff x="0" y="0"/>
            <a:chExt cx="1826540" cy="3828384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826540" cy="3828384"/>
            </a:xfrm>
            <a:custGeom>
              <a:avLst/>
              <a:gdLst/>
              <a:ahLst/>
              <a:cxnLst/>
              <a:rect l="l" t="t" r="r" b="b"/>
              <a:pathLst>
                <a:path w="1826540" h="3828384">
                  <a:moveTo>
                    <a:pt x="0" y="0"/>
                  </a:moveTo>
                  <a:lnTo>
                    <a:pt x="1826540" y="0"/>
                  </a:lnTo>
                  <a:lnTo>
                    <a:pt x="1826540" y="3828384"/>
                  </a:lnTo>
                  <a:lnTo>
                    <a:pt x="0" y="3828384"/>
                  </a:lnTo>
                  <a:close/>
                </a:path>
              </a:pathLst>
            </a:custGeom>
            <a:solidFill>
              <a:srgbClr val="EECFE1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38100"/>
              <a:ext cx="1826540" cy="3866484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680"/>
                </a:lnSpc>
                <a:spcBef>
                  <a:spcPct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5" name="Group 5"/>
          <p:cNvGrpSpPr/>
          <p:nvPr/>
        </p:nvGrpSpPr>
        <p:grpSpPr>
          <a:xfrm>
            <a:off x="3351348" y="616512"/>
            <a:ext cx="8259698" cy="5624976"/>
            <a:chOff x="0" y="0"/>
            <a:chExt cx="808919" cy="550885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808919" cy="550885"/>
            </a:xfrm>
            <a:custGeom>
              <a:avLst/>
              <a:gdLst/>
              <a:ahLst/>
              <a:cxnLst/>
              <a:rect l="l" t="t" r="r" b="b"/>
              <a:pathLst>
                <a:path w="808919" h="550885">
                  <a:moveTo>
                    <a:pt x="0" y="0"/>
                  </a:moveTo>
                  <a:lnTo>
                    <a:pt x="808919" y="0"/>
                  </a:lnTo>
                  <a:lnTo>
                    <a:pt x="808919" y="550885"/>
                  </a:lnTo>
                  <a:lnTo>
                    <a:pt x="0" y="550885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SG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808919" cy="579460"/>
            </a:xfrm>
            <a:prstGeom prst="rect">
              <a:avLst/>
            </a:prstGeom>
          </p:spPr>
          <p:txBody>
            <a:bodyPr lIns="33867" tIns="33867" rIns="33867" bIns="33867" rtlCol="0" anchor="ctr"/>
            <a:lstStyle/>
            <a:p>
              <a:pPr marL="0" marR="0" lvl="0" indent="0" algn="ctr" defTabSz="609630" rtl="0" eaLnBrk="1" fontAlgn="auto" latinLnBrk="0" hangingPunct="1">
                <a:lnSpc>
                  <a:spcPts val="1773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8" name="TextBox 8"/>
          <p:cNvSpPr txBox="1"/>
          <p:nvPr/>
        </p:nvSpPr>
        <p:spPr>
          <a:xfrm>
            <a:off x="3351348" y="2245949"/>
            <a:ext cx="8678627" cy="306699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vi-VN" sz="7200" b="1" dirty="0">
                <a:solidFill>
                  <a:srgbClr val="AD4D8B"/>
                </a:solidFill>
                <a:latin typeface="+mj-lt"/>
              </a:rPr>
              <a:t>KỂ MỘT </a:t>
            </a:r>
            <a:endParaRPr lang="en-US" sz="7200" b="1" dirty="0">
              <a:solidFill>
                <a:srgbClr val="AD4D8B"/>
              </a:solidFill>
              <a:latin typeface="+mj-lt"/>
            </a:endParaRPr>
          </a:p>
          <a:p>
            <a:pPr algn="ctr"/>
            <a:r>
              <a:rPr lang="vi-VN" sz="7200" b="1" dirty="0">
                <a:solidFill>
                  <a:srgbClr val="AD4D8B"/>
                </a:solidFill>
                <a:latin typeface="+mj-lt"/>
              </a:rPr>
              <a:t>CÂU CHUYỆN </a:t>
            </a:r>
            <a:endParaRPr lang="en-US" sz="7200" b="1" dirty="0">
              <a:solidFill>
                <a:srgbClr val="AD4D8B"/>
              </a:solidFill>
              <a:latin typeface="+mj-lt"/>
            </a:endParaRPr>
          </a:p>
          <a:p>
            <a:pPr algn="ctr"/>
            <a:r>
              <a:rPr lang="vi-VN" sz="7200" b="1" dirty="0">
                <a:solidFill>
                  <a:srgbClr val="AD4D8B"/>
                </a:solidFill>
                <a:latin typeface="+mj-lt"/>
              </a:rPr>
              <a:t>TƯỞNG TƯỢNG</a:t>
            </a:r>
            <a:endParaRPr lang="en-SG" sz="7200" dirty="0">
              <a:solidFill>
                <a:srgbClr val="AD4D8B"/>
              </a:solidFill>
              <a:latin typeface="+mj-lt"/>
            </a:endParaRPr>
          </a:p>
          <a:p>
            <a:pPr marL="0" marR="0" lvl="0" indent="0" algn="ctr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77700" b="1" i="0" u="none" strike="noStrike" kern="1200" cap="none" spc="0" normalizeH="0" baseline="0" noProof="0" dirty="0">
              <a:ln>
                <a:noFill/>
              </a:ln>
              <a:solidFill>
                <a:srgbClr val="AD4D8B"/>
              </a:solidFill>
              <a:effectLst/>
              <a:uLnTx/>
              <a:uFillTx/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5881266" y="1109536"/>
            <a:ext cx="3199862" cy="732536"/>
          </a:xfrm>
          <a:custGeom>
            <a:avLst/>
            <a:gdLst/>
            <a:ahLst/>
            <a:cxnLst/>
            <a:rect l="l" t="t" r="r" b="b"/>
            <a:pathLst>
              <a:path w="834675" h="191080">
                <a:moveTo>
                  <a:pt x="82261" y="0"/>
                </a:moveTo>
                <a:lnTo>
                  <a:pt x="752414" y="0"/>
                </a:lnTo>
                <a:cubicBezTo>
                  <a:pt x="797846" y="0"/>
                  <a:pt x="834675" y="36830"/>
                  <a:pt x="834675" y="82261"/>
                </a:cubicBezTo>
                <a:lnTo>
                  <a:pt x="834675" y="108819"/>
                </a:lnTo>
                <a:cubicBezTo>
                  <a:pt x="834675" y="130636"/>
                  <a:pt x="826009" y="151559"/>
                  <a:pt x="810582" y="166986"/>
                </a:cubicBezTo>
                <a:cubicBezTo>
                  <a:pt x="795155" y="182413"/>
                  <a:pt x="774231" y="191080"/>
                  <a:pt x="752414" y="191080"/>
                </a:cubicBezTo>
                <a:lnTo>
                  <a:pt x="82261" y="191080"/>
                </a:lnTo>
                <a:cubicBezTo>
                  <a:pt x="36830" y="191080"/>
                  <a:pt x="0" y="154250"/>
                  <a:pt x="0" y="108819"/>
                </a:cubicBezTo>
                <a:lnTo>
                  <a:pt x="0" y="82261"/>
                </a:lnTo>
                <a:cubicBezTo>
                  <a:pt x="0" y="60444"/>
                  <a:pt x="8667" y="39521"/>
                  <a:pt x="24094" y="24094"/>
                </a:cubicBezTo>
                <a:cubicBezTo>
                  <a:pt x="39521" y="8667"/>
                  <a:pt x="60444" y="0"/>
                  <a:pt x="82261" y="0"/>
                </a:cubicBezTo>
                <a:close/>
              </a:path>
            </a:pathLst>
          </a:custGeom>
          <a:solidFill>
            <a:srgbClr val="D272AB"/>
          </a:solidFill>
        </p:spPr>
        <p:txBody>
          <a:bodyPr anchor="b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5881179" y="607831"/>
            <a:ext cx="3199862" cy="1134208"/>
          </a:xfrm>
          <a:prstGeom prst="rect">
            <a:avLst/>
          </a:prstGeom>
        </p:spPr>
        <p:txBody>
          <a:bodyPr lIns="33867" tIns="33867" rIns="33867" bIns="33867" rtlCol="0" anchor="b"/>
          <a:lstStyle/>
          <a:p>
            <a:pPr marL="0" marR="0" lvl="0" indent="0" algn="ctr" defTabSz="609630" rtl="0" eaLnBrk="1" fontAlgn="auto" latinLnBrk="0" hangingPunct="1">
              <a:lnSpc>
                <a:spcPts val="5226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Nói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và</a:t>
            </a:r>
            <a:r>
              <a:rPr kumimoji="0" lang="en-US" sz="3733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 </a:t>
            </a:r>
            <a:r>
              <a:rPr kumimoji="0" lang="en-US" sz="3733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Sniglet"/>
                <a:ea typeface="+mn-ea"/>
                <a:cs typeface="+mn-cs"/>
              </a:rPr>
              <a:t>nghe</a:t>
            </a:r>
            <a:endParaRPr kumimoji="0" lang="en-US" sz="3733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Sniglet"/>
              <a:ea typeface="+mn-ea"/>
              <a:cs typeface="+mn-cs"/>
            </a:endParaRPr>
          </a:p>
        </p:txBody>
      </p:sp>
      <p:sp>
        <p:nvSpPr>
          <p:cNvPr id="12" name="Freeform 12"/>
          <p:cNvSpPr/>
          <p:nvPr/>
        </p:nvSpPr>
        <p:spPr>
          <a:xfrm>
            <a:off x="1839877" y="4830130"/>
            <a:ext cx="695349" cy="516699"/>
          </a:xfrm>
          <a:custGeom>
            <a:avLst/>
            <a:gdLst/>
            <a:ahLst/>
            <a:cxnLst/>
            <a:rect l="l" t="t" r="r" b="b"/>
            <a:pathLst>
              <a:path w="1043024" h="775048">
                <a:moveTo>
                  <a:pt x="0" y="0"/>
                </a:moveTo>
                <a:lnTo>
                  <a:pt x="1043024" y="0"/>
                </a:lnTo>
                <a:lnTo>
                  <a:pt x="1043024" y="775047"/>
                </a:lnTo>
                <a:lnTo>
                  <a:pt x="0" y="775047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" name="Freeform 13"/>
          <p:cNvSpPr/>
          <p:nvPr/>
        </p:nvSpPr>
        <p:spPr>
          <a:xfrm>
            <a:off x="256343" y="103821"/>
            <a:ext cx="640445" cy="581979"/>
          </a:xfrm>
          <a:custGeom>
            <a:avLst/>
            <a:gdLst/>
            <a:ahLst/>
            <a:cxnLst/>
            <a:rect l="l" t="t" r="r" b="b"/>
            <a:pathLst>
              <a:path w="960668" h="872969">
                <a:moveTo>
                  <a:pt x="0" y="0"/>
                </a:moveTo>
                <a:lnTo>
                  <a:pt x="960668" y="0"/>
                </a:lnTo>
                <a:lnTo>
                  <a:pt x="960668" y="872969"/>
                </a:lnTo>
                <a:lnTo>
                  <a:pt x="0" y="872969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" name="Freeform 14"/>
          <p:cNvSpPr/>
          <p:nvPr/>
        </p:nvSpPr>
        <p:spPr>
          <a:xfrm>
            <a:off x="1786930" y="2449150"/>
            <a:ext cx="695349" cy="524753"/>
          </a:xfrm>
          <a:custGeom>
            <a:avLst/>
            <a:gdLst/>
            <a:ahLst/>
            <a:cxnLst/>
            <a:rect l="l" t="t" r="r" b="b"/>
            <a:pathLst>
              <a:path w="1043024" h="787130">
                <a:moveTo>
                  <a:pt x="0" y="0"/>
                </a:moveTo>
                <a:lnTo>
                  <a:pt x="1043023" y="0"/>
                </a:lnTo>
                <a:lnTo>
                  <a:pt x="1043023" y="787130"/>
                </a:lnTo>
                <a:lnTo>
                  <a:pt x="0" y="787130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=""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5" name="TextBox 15"/>
          <p:cNvSpPr txBox="1"/>
          <p:nvPr/>
        </p:nvSpPr>
        <p:spPr>
          <a:xfrm>
            <a:off x="1925772" y="4945473"/>
            <a:ext cx="523559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314786" y="254476"/>
            <a:ext cx="523559" cy="2041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68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1882824" y="2529070"/>
            <a:ext cx="599454" cy="1803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ctr" defTabSz="609630" rtl="0" eaLnBrk="1" fontAlgn="auto" latinLnBrk="0" hangingPunct="1">
              <a:lnSpc>
                <a:spcPts val="1493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66" b="0" i="0" u="none" strike="noStrike" kern="1200" cap="none" spc="0" normalizeH="0" baseline="0" noProof="0">
                <a:ln>
                  <a:noFill/>
                </a:ln>
                <a:solidFill>
                  <a:srgbClr val="3B2C5A"/>
                </a:solidFill>
                <a:effectLst/>
                <a:uLnTx/>
                <a:uFillTx/>
                <a:latin typeface="Fredoka"/>
                <a:ea typeface="+mn-ea"/>
                <a:cs typeface="+mn-cs"/>
              </a:rPr>
              <a:t>..........</a:t>
            </a:r>
          </a:p>
        </p:txBody>
      </p:sp>
      <p:sp>
        <p:nvSpPr>
          <p:cNvPr id="18" name="Freeform 18"/>
          <p:cNvSpPr/>
          <p:nvPr/>
        </p:nvSpPr>
        <p:spPr>
          <a:xfrm>
            <a:off x="650515" y="480476"/>
            <a:ext cx="1688815" cy="1639685"/>
          </a:xfrm>
          <a:custGeom>
            <a:avLst/>
            <a:gdLst/>
            <a:ahLst/>
            <a:cxnLst/>
            <a:rect l="l" t="t" r="r" b="b"/>
            <a:pathLst>
              <a:path w="2533222" h="2459528">
                <a:moveTo>
                  <a:pt x="0" y="0"/>
                </a:moveTo>
                <a:lnTo>
                  <a:pt x="2533222" y="0"/>
                </a:lnTo>
                <a:lnTo>
                  <a:pt x="2533222" y="2459528"/>
                </a:lnTo>
                <a:lnTo>
                  <a:pt x="0" y="2459528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=""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Freeform 20"/>
          <p:cNvSpPr/>
          <p:nvPr/>
        </p:nvSpPr>
        <p:spPr>
          <a:xfrm flipH="1">
            <a:off x="368441" y="2775428"/>
            <a:ext cx="1688815" cy="1694651"/>
          </a:xfrm>
          <a:custGeom>
            <a:avLst/>
            <a:gdLst/>
            <a:ahLst/>
            <a:cxnLst/>
            <a:rect l="l" t="t" r="r" b="b"/>
            <a:pathLst>
              <a:path w="2439722" h="2503446">
                <a:moveTo>
                  <a:pt x="2439722" y="0"/>
                </a:moveTo>
                <a:lnTo>
                  <a:pt x="0" y="0"/>
                </a:lnTo>
                <a:lnTo>
                  <a:pt x="0" y="2503446"/>
                </a:lnTo>
                <a:lnTo>
                  <a:pt x="2439722" y="2503446"/>
                </a:lnTo>
                <a:lnTo>
                  <a:pt x="2439722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="" xmlns:asvg="http://schemas.microsoft.com/office/drawing/2016/SVG/main" r:embed="rId12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1" name="Freeform 21"/>
          <p:cNvSpPr/>
          <p:nvPr/>
        </p:nvSpPr>
        <p:spPr>
          <a:xfrm>
            <a:off x="3602112" y="791213"/>
            <a:ext cx="1016285" cy="704008"/>
          </a:xfrm>
          <a:custGeom>
            <a:avLst/>
            <a:gdLst/>
            <a:ahLst/>
            <a:cxnLst/>
            <a:rect l="l" t="t" r="r" b="b"/>
            <a:pathLst>
              <a:path w="1524427" h="1056012">
                <a:moveTo>
                  <a:pt x="0" y="0"/>
                </a:moveTo>
                <a:lnTo>
                  <a:pt x="1524426" y="0"/>
                </a:lnTo>
                <a:lnTo>
                  <a:pt x="1524426" y="1056012"/>
                </a:lnTo>
                <a:lnTo>
                  <a:pt x="0" y="105601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="" xmlns:asvg="http://schemas.microsoft.com/office/drawing/2016/SVG/main" r:embed="rId1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2" name="Freeform 22"/>
          <p:cNvSpPr/>
          <p:nvPr/>
        </p:nvSpPr>
        <p:spPr>
          <a:xfrm>
            <a:off x="11077123" y="5654716"/>
            <a:ext cx="858154" cy="1006364"/>
          </a:xfrm>
          <a:custGeom>
            <a:avLst/>
            <a:gdLst/>
            <a:ahLst/>
            <a:cxnLst/>
            <a:rect l="l" t="t" r="r" b="b"/>
            <a:pathLst>
              <a:path w="1287231" h="1509546">
                <a:moveTo>
                  <a:pt x="0" y="0"/>
                </a:moveTo>
                <a:lnTo>
                  <a:pt x="1287232" y="0"/>
                </a:lnTo>
                <a:lnTo>
                  <a:pt x="1287232" y="1509547"/>
                </a:lnTo>
                <a:lnTo>
                  <a:pt x="0" y="1509547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="" xmlns:asvg="http://schemas.microsoft.com/office/drawing/2016/SVG/main" r:embed="rId1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xmlns="" id="{608ABD03-446D-49D0-E895-ED754C2B5BAB}"/>
              </a:ext>
            </a:extLst>
          </p:cNvPr>
          <p:cNvPicPr>
            <a:picLocks noChangeAspect="1"/>
          </p:cNvPicPr>
          <p:nvPr/>
        </p:nvPicPr>
        <p:blipFill rotWithShape="1">
          <a:blip r:embed="rId17"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843" b="90169" l="357" r="98929">
                        <a14:foregroundMark x1="46429" y1="1404" x2="93929" y2="44944"/>
                        <a14:foregroundMark x1="50714" y1="10955" x2="68929" y2="8708"/>
                        <a14:foregroundMark x1="65357" y1="4494" x2="41786" y2="4494"/>
                        <a14:foregroundMark x1="44643" y1="2247" x2="79643" y2="35393"/>
                        <a14:foregroundMark x1="79643" y1="35393" x2="79643" y2="35393"/>
                        <a14:foregroundMark x1="68929" y1="86517" x2="30357" y2="51404"/>
                        <a14:foregroundMark x1="22143" y1="49719" x2="45357" y2="82865"/>
                        <a14:foregroundMark x1="60714" y1="83989" x2="40357" y2="71629"/>
                        <a14:foregroundMark x1="37857" y1="79775" x2="56071" y2="90449"/>
                        <a14:foregroundMark x1="29643" y1="80337" x2="40357" y2="80618"/>
                        <a14:foregroundMark x1="43929" y1="83427" x2="20714" y2="79213"/>
                        <a14:foregroundMark x1="3929" y1="53652" x2="12500" y2="78090"/>
                        <a14:foregroundMark x1="22857" y1="83427" x2="59286" y2="83427"/>
                        <a14:foregroundMark x1="66071" y1="53933" x2="66071" y2="90730"/>
                        <a14:foregroundMark x1="87143" y1="46629" x2="65000" y2="78652"/>
                        <a14:foregroundMark x1="42500" y1="6180" x2="74286" y2="7584"/>
                        <a14:foregroundMark x1="69643" y1="7584" x2="47143" y2="843"/>
                        <a14:foregroundMark x1="53214" y1="2247" x2="73571" y2="5618"/>
                        <a14:foregroundMark x1="63571" y1="1124" x2="38571" y2="843"/>
                        <a14:foregroundMark x1="41786" y1="2247" x2="57500" y2="27809"/>
                        <a14:foregroundMark x1="90714" y1="30618" x2="98929" y2="46067"/>
                        <a14:foregroundMark x1="95357" y1="41854" x2="81071" y2="71067"/>
                        <a14:foregroundMark x1="92143" y1="44944" x2="80357" y2="71910"/>
                        <a14:foregroundMark x1="80357" y1="71910" x2="80357" y2="72753"/>
                        <a14:foregroundMark x1="83929" y1="58427" x2="77857" y2="64607"/>
                        <a14:foregroundMark x1="85714" y1="54494" x2="73571" y2="75281"/>
                        <a14:foregroundMark x1="73571" y1="75281" x2="72857" y2="75281"/>
                        <a14:foregroundMark x1="77857" y1="52528" x2="78929" y2="81742"/>
                        <a14:foregroundMark x1="68929" y1="87640" x2="21429" y2="86517"/>
                        <a14:foregroundMark x1="33571" y1="34270" x2="35714" y2="73315"/>
                        <a14:foregroundMark x1="357" y1="53090" x2="13214" y2="73315"/>
                        <a14:foregroundMark x1="85714" y1="41854" x2="98929" y2="52528"/>
                        <a14:foregroundMark x1="76429" y1="41854" x2="85357" y2="53090"/>
                        <a14:foregroundMark x1="44643" y1="3933" x2="52143" y2="40169"/>
                        <a14:foregroundMark x1="65000" y1="5056" x2="90714" y2="27809"/>
                        <a14:foregroundMark x1="98214" y1="42416" x2="83929" y2="69944"/>
                      </a14:backgroundRemoval>
                    </a14:imgEffect>
                  </a14:imgLayer>
                </a14:imgProps>
              </a:ext>
            </a:extLst>
          </a:blip>
          <a:srcRect r="-5722" b="13102"/>
          <a:stretch/>
        </p:blipFill>
        <p:spPr>
          <a:xfrm>
            <a:off x="256343" y="5016525"/>
            <a:ext cx="1896548" cy="198200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 animBg="1"/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9481950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1.1. Hoạt động xây dựng dàn ý cho câu chuyện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F879DE-39A1-3C52-28CB-BFEB5ED14990}"/>
              </a:ext>
            </a:extLst>
          </p:cNvPr>
          <p:cNvGrpSpPr/>
          <p:nvPr/>
        </p:nvGrpSpPr>
        <p:grpSpPr>
          <a:xfrm>
            <a:off x="4846873" y="1239793"/>
            <a:ext cx="6576768" cy="5347753"/>
            <a:chOff x="5359078" y="1200436"/>
            <a:chExt cx="5812058" cy="5010502"/>
          </a:xfrm>
        </p:grpSpPr>
        <p:pic>
          <p:nvPicPr>
            <p:cNvPr id="3" name="图片 10245" descr="22">
              <a:extLst>
                <a:ext uri="{FF2B5EF4-FFF2-40B4-BE49-F238E27FC236}">
                  <a16:creationId xmlns:a16="http://schemas.microsoft.com/office/drawing/2014/main" xmlns="" id="{EA2A6F75-3806-696C-5134-214CE13B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B70C79-DB34-F64D-1991-930D8CE95E17}"/>
                </a:ext>
              </a:extLst>
            </p:cNvPr>
            <p:cNvSpPr txBox="1"/>
            <p:nvPr/>
          </p:nvSpPr>
          <p:spPr>
            <a:xfrm>
              <a:off x="5780266" y="2603363"/>
              <a:ext cx="5263496" cy="3607575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just">
                <a:spcAft>
                  <a:spcPts val="800"/>
                </a:spcAft>
              </a:pPr>
              <a:r>
                <a:rPr lang="vi-VN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Nhóm 2</a:t>
              </a:r>
              <a:r>
                <a:rPr lang="vi-VN" sz="3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 thực hiện </a:t>
              </a:r>
              <a:r>
                <a:rPr lang="vi-VN" sz="3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PHT số 2</a:t>
              </a:r>
              <a:endParaRPr lang="en-SG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  <a:p>
              <a:pPr algn="just">
                <a:spcAft>
                  <a:spcPts val="800"/>
                </a:spcAft>
              </a:pPr>
              <a:r>
                <a:rPr lang="vi-VN" sz="36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Lưu ý:</a:t>
              </a:r>
              <a:r>
                <a:rPr lang="vi-VN" sz="36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 HS có thể kể lại câu chuyện dựa trên câu chuyện đã viết trong tiết học Viết hoặc kể lại một câu chuyện khác.</a:t>
              </a:r>
              <a:endParaRPr lang="en-SG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7" name="Freeform 21">
            <a:extLst>
              <a:ext uri="{FF2B5EF4-FFF2-40B4-BE49-F238E27FC236}">
                <a16:creationId xmlns:a16="http://schemas.microsoft.com/office/drawing/2014/main" xmlns="" id="{5F194D6A-733A-9D45-FE9B-2765D91FBF08}"/>
              </a:ext>
            </a:extLst>
          </p:cNvPr>
          <p:cNvSpPr/>
          <p:nvPr/>
        </p:nvSpPr>
        <p:spPr>
          <a:xfrm>
            <a:off x="637346" y="3429000"/>
            <a:ext cx="3818907" cy="3189367"/>
          </a:xfrm>
          <a:custGeom>
            <a:avLst/>
            <a:gdLst/>
            <a:ahLst/>
            <a:cxnLst/>
            <a:rect l="l" t="t" r="r" b="b"/>
            <a:pathLst>
              <a:path w="1958574" h="1570013">
                <a:moveTo>
                  <a:pt x="0" y="0"/>
                </a:moveTo>
                <a:lnTo>
                  <a:pt x="1958575" y="0"/>
                </a:lnTo>
                <a:lnTo>
                  <a:pt x="1958575" y="1570013"/>
                </a:lnTo>
                <a:lnTo>
                  <a:pt x="0" y="15700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r="-69273" b="-52568"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6858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6699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2">
            <a:extLst>
              <a:ext uri="{FF2B5EF4-FFF2-40B4-BE49-F238E27FC236}">
                <a16:creationId xmlns:a16="http://schemas.microsoft.com/office/drawing/2014/main" xmlns="" id="{FBEDA0F8-C3E2-8B08-11E4-933B1A2F6C7C}"/>
              </a:ext>
            </a:extLst>
          </p:cNvPr>
          <p:cNvSpPr/>
          <p:nvPr/>
        </p:nvSpPr>
        <p:spPr>
          <a:xfrm>
            <a:off x="830444" y="322985"/>
            <a:ext cx="108204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1" name="Freeform 14">
            <a:extLst>
              <a:ext uri="{FF2B5EF4-FFF2-40B4-BE49-F238E27FC236}">
                <a16:creationId xmlns:a16="http://schemas.microsoft.com/office/drawing/2014/main" xmlns="" id="{9BAAA285-39B2-4D4A-BDE0-80216805AE5A}"/>
              </a:ext>
            </a:extLst>
          </p:cNvPr>
          <p:cNvSpPr/>
          <p:nvPr/>
        </p:nvSpPr>
        <p:spPr>
          <a:xfrm>
            <a:off x="2760250" y="84167"/>
            <a:ext cx="6671499" cy="493462"/>
          </a:xfrm>
          <a:custGeom>
            <a:avLst/>
            <a:gdLst/>
            <a:ahLst/>
            <a:cxnLst/>
            <a:rect l="l" t="t" r="r" b="b"/>
            <a:pathLst>
              <a:path w="4991441" h="1677991">
                <a:moveTo>
                  <a:pt x="56993" y="0"/>
                </a:moveTo>
                <a:lnTo>
                  <a:pt x="4934448" y="0"/>
                </a:lnTo>
                <a:cubicBezTo>
                  <a:pt x="4949564" y="0"/>
                  <a:pt x="4964060" y="6005"/>
                  <a:pt x="4974748" y="16693"/>
                </a:cubicBezTo>
                <a:cubicBezTo>
                  <a:pt x="4985436" y="27381"/>
                  <a:pt x="4991441" y="41877"/>
                  <a:pt x="4991441" y="56993"/>
                </a:cubicBezTo>
                <a:lnTo>
                  <a:pt x="4991441" y="1620998"/>
                </a:lnTo>
                <a:cubicBezTo>
                  <a:pt x="4991441" y="1636114"/>
                  <a:pt x="4985436" y="1650610"/>
                  <a:pt x="4974748" y="1661298"/>
                </a:cubicBezTo>
                <a:cubicBezTo>
                  <a:pt x="4964060" y="1671986"/>
                  <a:pt x="4949564" y="1677991"/>
                  <a:pt x="4934448" y="1677991"/>
                </a:cubicBezTo>
                <a:lnTo>
                  <a:pt x="56993" y="1677991"/>
                </a:lnTo>
                <a:cubicBezTo>
                  <a:pt x="41877" y="1677991"/>
                  <a:pt x="27381" y="1671986"/>
                  <a:pt x="16693" y="1661298"/>
                </a:cubicBezTo>
                <a:cubicBezTo>
                  <a:pt x="6005" y="1650610"/>
                  <a:pt x="0" y="1636114"/>
                  <a:pt x="0" y="1620998"/>
                </a:cubicBezTo>
                <a:lnTo>
                  <a:pt x="0" y="56993"/>
                </a:lnTo>
                <a:cubicBezTo>
                  <a:pt x="0" y="41877"/>
                  <a:pt x="6005" y="27381"/>
                  <a:pt x="16693" y="16693"/>
                </a:cubicBezTo>
                <a:cubicBezTo>
                  <a:pt x="27381" y="6005"/>
                  <a:pt x="41877" y="0"/>
                  <a:pt x="56993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000000"/>
            </a:solidFill>
            <a:prstDash val="solid"/>
            <a:miter/>
          </a:ln>
        </p:spPr>
        <p:txBody>
          <a:bodyPr anchor="ctr"/>
          <a:lstStyle/>
          <a:p>
            <a:pPr marL="0" marR="0" lvl="0" indent="0" algn="ctr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PHT SỐ 1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xmlns="" id="{E75B00F4-E692-1640-896A-72379781E410}"/>
              </a:ext>
            </a:extLst>
          </p:cNvPr>
          <p:cNvSpPr/>
          <p:nvPr/>
        </p:nvSpPr>
        <p:spPr>
          <a:xfrm rot="20743588">
            <a:off x="11084472" y="49549"/>
            <a:ext cx="1004202" cy="564577"/>
          </a:xfrm>
          <a:custGeom>
            <a:avLst/>
            <a:gdLst/>
            <a:ahLst/>
            <a:cxnLst/>
            <a:rect l="l" t="t" r="r" b="b"/>
            <a:pathLst>
              <a:path w="2783506" h="1549154">
                <a:moveTo>
                  <a:pt x="0" y="0"/>
                </a:moveTo>
                <a:lnTo>
                  <a:pt x="2783506" y="0"/>
                </a:lnTo>
                <a:lnTo>
                  <a:pt x="2783506" y="1549154"/>
                </a:lnTo>
                <a:lnTo>
                  <a:pt x="0" y="1549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2787C712-1BA7-EE5A-C0A2-E13EEFDEAF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95069364"/>
              </p:ext>
            </p:extLst>
          </p:nvPr>
        </p:nvGraphicFramePr>
        <p:xfrm>
          <a:off x="133507" y="729206"/>
          <a:ext cx="11904164" cy="604462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904164">
                  <a:extLst>
                    <a:ext uri="{9D8B030D-6E8A-4147-A177-3AD203B41FA5}">
                      <a16:colId xmlns:a16="http://schemas.microsoft.com/office/drawing/2014/main" xmlns="" val="3286163915"/>
                    </a:ext>
                  </a:extLst>
                </a:gridCol>
              </a:tblGrid>
              <a:tr h="604462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XÂY DỰNG DÀN Ý CHO CÂU CHUYỆN TƯỞNG TƯỢNG</a:t>
                      </a:r>
                      <a:endParaRPr lang="en-SG" sz="2000" b="1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1. Tên câu chuyện: …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2. Bối cảnh, nhân vật, các sự kiện chính cần làm rõ trong khi kể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a. Bối cảnh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Không gian: …...................................................................................................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Thời gian: ..........................................................................................................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b. Các nhân vật: ..................................................................................................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c. Các sự kiện chính cần làm rõ trong khi kể: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Sự kiện thứ nhất: 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Sự kiện thứ hai: ................................................................................................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800" b="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- Sự kiện thứ ba: ...............................................................................................</a:t>
                      </a:r>
                      <a:endParaRPr lang="en-SG" sz="20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2033" marR="42033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530124171"/>
                  </a:ext>
                </a:extLst>
              </a:tr>
            </a:tbl>
          </a:graphicData>
        </a:graphic>
      </p:graphicFrame>
      <p:grpSp>
        <p:nvGrpSpPr>
          <p:cNvPr id="4" name="Google Shape;4210;p81">
            <a:extLst>
              <a:ext uri="{FF2B5EF4-FFF2-40B4-BE49-F238E27FC236}">
                <a16:creationId xmlns:a16="http://schemas.microsoft.com/office/drawing/2014/main" xmlns="" id="{983DB695-BE6A-505F-08F3-B765B96E3ED4}"/>
              </a:ext>
            </a:extLst>
          </p:cNvPr>
          <p:cNvGrpSpPr/>
          <p:nvPr/>
        </p:nvGrpSpPr>
        <p:grpSpPr>
          <a:xfrm>
            <a:off x="10790350" y="5333733"/>
            <a:ext cx="1592446" cy="1846316"/>
            <a:chOff x="5972575" y="2706600"/>
            <a:chExt cx="1145700" cy="1400625"/>
          </a:xfrm>
        </p:grpSpPr>
        <p:sp>
          <p:nvSpPr>
            <p:cNvPr id="5" name="Google Shape;4211;p81">
              <a:extLst>
                <a:ext uri="{FF2B5EF4-FFF2-40B4-BE49-F238E27FC236}">
                  <a16:creationId xmlns:a16="http://schemas.microsoft.com/office/drawing/2014/main" xmlns="" id="{61610FC2-49AC-60C3-92E2-14BB4142D8E1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454E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4212;p81">
              <a:extLst>
                <a:ext uri="{FF2B5EF4-FFF2-40B4-BE49-F238E27FC236}">
                  <a16:creationId xmlns:a16="http://schemas.microsoft.com/office/drawing/2014/main" xmlns="" id="{DDD6A531-1210-8FEB-DEF4-85CA0C60CAB3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2939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4213;p81">
              <a:extLst>
                <a:ext uri="{FF2B5EF4-FFF2-40B4-BE49-F238E27FC236}">
                  <a16:creationId xmlns:a16="http://schemas.microsoft.com/office/drawing/2014/main" xmlns="" id="{48863C00-0DA2-4104-3CFA-7B00A1AB8C30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4214;p81">
              <a:extLst>
                <a:ext uri="{FF2B5EF4-FFF2-40B4-BE49-F238E27FC236}">
                  <a16:creationId xmlns:a16="http://schemas.microsoft.com/office/drawing/2014/main" xmlns="" id="{93F5E17F-DD4E-6EB1-62FD-99541D484902}"/>
                </a:ext>
              </a:extLst>
            </p:cNvPr>
            <p:cNvSpPr/>
            <p:nvPr/>
          </p:nvSpPr>
          <p:spPr>
            <a:xfrm>
              <a:off x="6286750" y="3131700"/>
              <a:ext cx="517250" cy="708500"/>
            </a:xfrm>
            <a:custGeom>
              <a:avLst/>
              <a:gdLst/>
              <a:ahLst/>
              <a:cxnLst/>
              <a:rect l="l" t="t" r="r" b="b"/>
              <a:pathLst>
                <a:path w="20690" h="28340" extrusionOk="0">
                  <a:moveTo>
                    <a:pt x="1167" y="25583"/>
                  </a:moveTo>
                  <a:cubicBezTo>
                    <a:pt x="1167" y="25583"/>
                    <a:pt x="1168" y="25586"/>
                    <a:pt x="1169" y="25586"/>
                  </a:cubicBezTo>
                  <a:cubicBezTo>
                    <a:pt x="1169" y="25586"/>
                    <a:pt x="1170" y="25585"/>
                    <a:pt x="1170" y="25585"/>
                  </a:cubicBezTo>
                  <a:lnTo>
                    <a:pt x="1170" y="25585"/>
                  </a:lnTo>
                  <a:cubicBezTo>
                    <a:pt x="1169" y="25584"/>
                    <a:pt x="1168" y="25584"/>
                    <a:pt x="1167" y="25583"/>
                  </a:cubicBezTo>
                  <a:close/>
                  <a:moveTo>
                    <a:pt x="19524" y="25583"/>
                  </a:moveTo>
                  <a:cubicBezTo>
                    <a:pt x="19523" y="25584"/>
                    <a:pt x="19521" y="25584"/>
                    <a:pt x="19520" y="25585"/>
                  </a:cubicBezTo>
                  <a:lnTo>
                    <a:pt x="19520" y="25585"/>
                  </a:lnTo>
                  <a:cubicBezTo>
                    <a:pt x="19521" y="25586"/>
                    <a:pt x="19521" y="25586"/>
                    <a:pt x="19522" y="25586"/>
                  </a:cubicBezTo>
                  <a:cubicBezTo>
                    <a:pt x="19523" y="25586"/>
                    <a:pt x="19524" y="25583"/>
                    <a:pt x="19524" y="25583"/>
                  </a:cubicBezTo>
                  <a:close/>
                  <a:moveTo>
                    <a:pt x="9399" y="1"/>
                  </a:moveTo>
                  <a:cubicBezTo>
                    <a:pt x="9204" y="1"/>
                    <a:pt x="8605" y="247"/>
                    <a:pt x="6508" y="1191"/>
                  </a:cubicBezTo>
                  <a:cubicBezTo>
                    <a:pt x="2359" y="2601"/>
                    <a:pt x="434" y="5865"/>
                    <a:pt x="434" y="5865"/>
                  </a:cubicBezTo>
                  <a:cubicBezTo>
                    <a:pt x="434" y="5865"/>
                    <a:pt x="410" y="5851"/>
                    <a:pt x="378" y="5851"/>
                  </a:cubicBezTo>
                  <a:cubicBezTo>
                    <a:pt x="250" y="5851"/>
                    <a:pt x="1" y="6066"/>
                    <a:pt x="716" y="8212"/>
                  </a:cubicBezTo>
                  <a:cubicBezTo>
                    <a:pt x="821" y="8520"/>
                    <a:pt x="919" y="8849"/>
                    <a:pt x="1008" y="9187"/>
                  </a:cubicBezTo>
                  <a:cubicBezTo>
                    <a:pt x="1130" y="9663"/>
                    <a:pt x="1233" y="10165"/>
                    <a:pt x="1311" y="10697"/>
                  </a:cubicBezTo>
                  <a:cubicBezTo>
                    <a:pt x="1311" y="10703"/>
                    <a:pt x="1316" y="10711"/>
                    <a:pt x="1316" y="10723"/>
                  </a:cubicBezTo>
                  <a:cubicBezTo>
                    <a:pt x="1336" y="10858"/>
                    <a:pt x="1351" y="10991"/>
                    <a:pt x="1371" y="11131"/>
                  </a:cubicBezTo>
                  <a:cubicBezTo>
                    <a:pt x="1406" y="11383"/>
                    <a:pt x="1427" y="11638"/>
                    <a:pt x="1445" y="11902"/>
                  </a:cubicBezTo>
                  <a:cubicBezTo>
                    <a:pt x="1461" y="12149"/>
                    <a:pt x="1475" y="12398"/>
                    <a:pt x="1481" y="12653"/>
                  </a:cubicBezTo>
                  <a:cubicBezTo>
                    <a:pt x="1482" y="12728"/>
                    <a:pt x="1432" y="15333"/>
                    <a:pt x="1371" y="18425"/>
                  </a:cubicBezTo>
                  <a:cubicBezTo>
                    <a:pt x="1344" y="19724"/>
                    <a:pt x="1320" y="21108"/>
                    <a:pt x="1293" y="22429"/>
                  </a:cubicBezTo>
                  <a:cubicBezTo>
                    <a:pt x="1235" y="25318"/>
                    <a:pt x="1184" y="25571"/>
                    <a:pt x="1170" y="25585"/>
                  </a:cubicBezTo>
                  <a:lnTo>
                    <a:pt x="1170" y="25585"/>
                  </a:lnTo>
                  <a:cubicBezTo>
                    <a:pt x="4189" y="27398"/>
                    <a:pt x="7117" y="28340"/>
                    <a:pt x="10152" y="28340"/>
                  </a:cubicBezTo>
                  <a:cubicBezTo>
                    <a:pt x="13112" y="28340"/>
                    <a:pt x="16173" y="27444"/>
                    <a:pt x="19520" y="25585"/>
                  </a:cubicBezTo>
                  <a:lnTo>
                    <a:pt x="19520" y="25585"/>
                  </a:lnTo>
                  <a:cubicBezTo>
                    <a:pt x="19506" y="25569"/>
                    <a:pt x="19455" y="25301"/>
                    <a:pt x="19398" y="22441"/>
                  </a:cubicBezTo>
                  <a:cubicBezTo>
                    <a:pt x="19371" y="21110"/>
                    <a:pt x="19347" y="19713"/>
                    <a:pt x="19320" y="18404"/>
                  </a:cubicBezTo>
                  <a:cubicBezTo>
                    <a:pt x="19259" y="15320"/>
                    <a:pt x="19209" y="12725"/>
                    <a:pt x="19210" y="12651"/>
                  </a:cubicBezTo>
                  <a:cubicBezTo>
                    <a:pt x="19215" y="12396"/>
                    <a:pt x="19230" y="12147"/>
                    <a:pt x="19246" y="11901"/>
                  </a:cubicBezTo>
                  <a:cubicBezTo>
                    <a:pt x="19264" y="11637"/>
                    <a:pt x="19285" y="11382"/>
                    <a:pt x="19320" y="11129"/>
                  </a:cubicBezTo>
                  <a:cubicBezTo>
                    <a:pt x="19339" y="10990"/>
                    <a:pt x="19355" y="10857"/>
                    <a:pt x="19374" y="10721"/>
                  </a:cubicBezTo>
                  <a:cubicBezTo>
                    <a:pt x="19374" y="10710"/>
                    <a:pt x="19380" y="10702"/>
                    <a:pt x="19380" y="10695"/>
                  </a:cubicBezTo>
                  <a:cubicBezTo>
                    <a:pt x="19458" y="10164"/>
                    <a:pt x="19560" y="9660"/>
                    <a:pt x="19683" y="9186"/>
                  </a:cubicBezTo>
                  <a:cubicBezTo>
                    <a:pt x="19772" y="8847"/>
                    <a:pt x="19870" y="8519"/>
                    <a:pt x="19974" y="8211"/>
                  </a:cubicBezTo>
                  <a:cubicBezTo>
                    <a:pt x="20689" y="6066"/>
                    <a:pt x="20440" y="5851"/>
                    <a:pt x="20312" y="5851"/>
                  </a:cubicBezTo>
                  <a:cubicBezTo>
                    <a:pt x="20280" y="5851"/>
                    <a:pt x="20255" y="5865"/>
                    <a:pt x="20255" y="5865"/>
                  </a:cubicBezTo>
                  <a:cubicBezTo>
                    <a:pt x="20255" y="5865"/>
                    <a:pt x="18055" y="2478"/>
                    <a:pt x="13904" y="1068"/>
                  </a:cubicBezTo>
                  <a:cubicBezTo>
                    <a:pt x="12103" y="253"/>
                    <a:pt x="12341" y="479"/>
                    <a:pt x="10344" y="277"/>
                  </a:cubicBezTo>
                  <a:cubicBezTo>
                    <a:pt x="10216" y="289"/>
                    <a:pt x="10109" y="294"/>
                    <a:pt x="10018" y="294"/>
                  </a:cubicBezTo>
                  <a:cubicBezTo>
                    <a:pt x="9344" y="294"/>
                    <a:pt x="9612" y="1"/>
                    <a:pt x="9399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4215;p81">
              <a:extLst>
                <a:ext uri="{FF2B5EF4-FFF2-40B4-BE49-F238E27FC236}">
                  <a16:creationId xmlns:a16="http://schemas.microsoft.com/office/drawing/2014/main" xmlns="" id="{3EFF895C-8295-B2A2-9F73-694A9F126EC2}"/>
                </a:ext>
              </a:extLst>
            </p:cNvPr>
            <p:cNvSpPr/>
            <p:nvPr/>
          </p:nvSpPr>
          <p:spPr>
            <a:xfrm>
              <a:off x="6099300" y="3948350"/>
              <a:ext cx="326800" cy="158700"/>
            </a:xfrm>
            <a:custGeom>
              <a:avLst/>
              <a:gdLst/>
              <a:ahLst/>
              <a:cxnLst/>
              <a:rect l="l" t="t" r="r" b="b"/>
              <a:pathLst>
                <a:path w="13072" h="6348" extrusionOk="0">
                  <a:moveTo>
                    <a:pt x="6328" y="1"/>
                  </a:moveTo>
                  <a:cubicBezTo>
                    <a:pt x="4928" y="1"/>
                    <a:pt x="3718" y="34"/>
                    <a:pt x="3199" y="132"/>
                  </a:cubicBezTo>
                  <a:cubicBezTo>
                    <a:pt x="1586" y="437"/>
                    <a:pt x="207" y="1058"/>
                    <a:pt x="109" y="3574"/>
                  </a:cubicBezTo>
                  <a:cubicBezTo>
                    <a:pt x="1" y="6258"/>
                    <a:pt x="1786" y="6246"/>
                    <a:pt x="3200" y="6342"/>
                  </a:cubicBezTo>
                  <a:cubicBezTo>
                    <a:pt x="3252" y="6346"/>
                    <a:pt x="3312" y="6348"/>
                    <a:pt x="3379" y="6348"/>
                  </a:cubicBezTo>
                  <a:cubicBezTo>
                    <a:pt x="5128" y="6348"/>
                    <a:pt x="11755" y="5172"/>
                    <a:pt x="12203" y="4963"/>
                  </a:cubicBezTo>
                  <a:cubicBezTo>
                    <a:pt x="12667" y="4746"/>
                    <a:pt x="13072" y="148"/>
                    <a:pt x="13072" y="148"/>
                  </a:cubicBezTo>
                  <a:cubicBezTo>
                    <a:pt x="13072" y="148"/>
                    <a:pt x="9276" y="1"/>
                    <a:pt x="6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4216;p81">
              <a:extLst>
                <a:ext uri="{FF2B5EF4-FFF2-40B4-BE49-F238E27FC236}">
                  <a16:creationId xmlns:a16="http://schemas.microsoft.com/office/drawing/2014/main" xmlns="" id="{DDCE3B68-4B12-523B-F447-46034DDAA477}"/>
                </a:ext>
              </a:extLst>
            </p:cNvPr>
            <p:cNvSpPr/>
            <p:nvPr/>
          </p:nvSpPr>
          <p:spPr>
            <a:xfrm>
              <a:off x="6194800" y="4033075"/>
              <a:ext cx="274050" cy="74100"/>
            </a:xfrm>
            <a:custGeom>
              <a:avLst/>
              <a:gdLst/>
              <a:ahLst/>
              <a:cxnLst/>
              <a:rect l="l" t="t" r="r" b="b"/>
              <a:pathLst>
                <a:path w="10962" h="2964" extrusionOk="0">
                  <a:moveTo>
                    <a:pt x="9252" y="0"/>
                  </a:moveTo>
                  <a:cubicBezTo>
                    <a:pt x="6443" y="0"/>
                    <a:pt x="1602" y="1127"/>
                    <a:pt x="896" y="1258"/>
                  </a:cubicBezTo>
                  <a:cubicBezTo>
                    <a:pt x="0" y="1427"/>
                    <a:pt x="243" y="2964"/>
                    <a:pt x="243" y="2964"/>
                  </a:cubicBezTo>
                  <a:cubicBezTo>
                    <a:pt x="3797" y="2821"/>
                    <a:pt x="5409" y="2698"/>
                    <a:pt x="7193" y="2271"/>
                  </a:cubicBezTo>
                  <a:cubicBezTo>
                    <a:pt x="8954" y="1850"/>
                    <a:pt x="10962" y="288"/>
                    <a:pt x="10962" y="288"/>
                  </a:cubicBezTo>
                  <a:cubicBezTo>
                    <a:pt x="10621" y="82"/>
                    <a:pt x="10010" y="0"/>
                    <a:pt x="9252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1" name="Google Shape;4217;p81">
              <a:extLst>
                <a:ext uri="{FF2B5EF4-FFF2-40B4-BE49-F238E27FC236}">
                  <a16:creationId xmlns:a16="http://schemas.microsoft.com/office/drawing/2014/main" xmlns="" id="{8212A815-0FAC-FE8B-763B-4A63CBF50508}"/>
                </a:ext>
              </a:extLst>
            </p:cNvPr>
            <p:cNvSpPr/>
            <p:nvPr/>
          </p:nvSpPr>
          <p:spPr>
            <a:xfrm>
              <a:off x="6293350" y="3951650"/>
              <a:ext cx="155425" cy="123475"/>
            </a:xfrm>
            <a:custGeom>
              <a:avLst/>
              <a:gdLst/>
              <a:ahLst/>
              <a:cxnLst/>
              <a:rect l="l" t="t" r="r" b="b"/>
              <a:pathLst>
                <a:path w="6217" h="4939" extrusionOk="0">
                  <a:moveTo>
                    <a:pt x="5770" y="0"/>
                  </a:moveTo>
                  <a:cubicBezTo>
                    <a:pt x="5770" y="0"/>
                    <a:pt x="1708" y="585"/>
                    <a:pt x="854" y="826"/>
                  </a:cubicBezTo>
                  <a:cubicBezTo>
                    <a:pt x="1" y="1066"/>
                    <a:pt x="177" y="4937"/>
                    <a:pt x="1360" y="4938"/>
                  </a:cubicBezTo>
                  <a:cubicBezTo>
                    <a:pt x="1361" y="4938"/>
                    <a:pt x="1362" y="4938"/>
                    <a:pt x="1363" y="4938"/>
                  </a:cubicBezTo>
                  <a:cubicBezTo>
                    <a:pt x="4015" y="4938"/>
                    <a:pt x="6216" y="3506"/>
                    <a:pt x="6216" y="3506"/>
                  </a:cubicBezTo>
                  <a:lnTo>
                    <a:pt x="5770" y="0"/>
                  </a:ln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4218;p81">
              <a:extLst>
                <a:ext uri="{FF2B5EF4-FFF2-40B4-BE49-F238E27FC236}">
                  <a16:creationId xmlns:a16="http://schemas.microsoft.com/office/drawing/2014/main" xmlns="" id="{AD5CB874-BF32-2373-AA0D-647FBEDCAE63}"/>
                </a:ext>
              </a:extLst>
            </p:cNvPr>
            <p:cNvSpPr/>
            <p:nvPr/>
          </p:nvSpPr>
          <p:spPr>
            <a:xfrm>
              <a:off x="6111575" y="3955275"/>
              <a:ext cx="301400" cy="151950"/>
            </a:xfrm>
            <a:custGeom>
              <a:avLst/>
              <a:gdLst/>
              <a:ahLst/>
              <a:cxnLst/>
              <a:rect l="l" t="t" r="r" b="b"/>
              <a:pathLst>
                <a:path w="12056" h="6078" extrusionOk="0">
                  <a:moveTo>
                    <a:pt x="11872" y="1"/>
                  </a:moveTo>
                  <a:cubicBezTo>
                    <a:pt x="10463" y="1"/>
                    <a:pt x="5577" y="85"/>
                    <a:pt x="3307" y="363"/>
                  </a:cubicBezTo>
                  <a:cubicBezTo>
                    <a:pt x="2874" y="419"/>
                    <a:pt x="2047" y="599"/>
                    <a:pt x="1913" y="649"/>
                  </a:cubicBezTo>
                  <a:cubicBezTo>
                    <a:pt x="0" y="1353"/>
                    <a:pt x="442" y="5632"/>
                    <a:pt x="2690" y="6035"/>
                  </a:cubicBezTo>
                  <a:cubicBezTo>
                    <a:pt x="2804" y="6056"/>
                    <a:pt x="2925" y="6066"/>
                    <a:pt x="3049" y="6066"/>
                  </a:cubicBezTo>
                  <a:cubicBezTo>
                    <a:pt x="3363" y="6066"/>
                    <a:pt x="3574" y="6078"/>
                    <a:pt x="3574" y="6078"/>
                  </a:cubicBezTo>
                  <a:cubicBezTo>
                    <a:pt x="3599" y="6078"/>
                    <a:pt x="3618" y="6078"/>
                    <a:pt x="3638" y="6075"/>
                  </a:cubicBezTo>
                  <a:cubicBezTo>
                    <a:pt x="3919" y="6059"/>
                    <a:pt x="3575" y="5897"/>
                    <a:pt x="4558" y="5396"/>
                  </a:cubicBezTo>
                  <a:cubicBezTo>
                    <a:pt x="5100" y="5120"/>
                    <a:pt x="6469" y="5054"/>
                    <a:pt x="7666" y="5054"/>
                  </a:cubicBezTo>
                  <a:cubicBezTo>
                    <a:pt x="8788" y="5054"/>
                    <a:pt x="9759" y="5112"/>
                    <a:pt x="9759" y="5112"/>
                  </a:cubicBezTo>
                  <a:cubicBezTo>
                    <a:pt x="10309" y="4692"/>
                    <a:pt x="10735" y="3990"/>
                    <a:pt x="10937" y="3358"/>
                  </a:cubicBezTo>
                  <a:cubicBezTo>
                    <a:pt x="11068" y="2954"/>
                    <a:pt x="11107" y="2580"/>
                    <a:pt x="11031" y="2324"/>
                  </a:cubicBezTo>
                  <a:cubicBezTo>
                    <a:pt x="10745" y="1359"/>
                    <a:pt x="9258" y="824"/>
                    <a:pt x="9255" y="824"/>
                  </a:cubicBezTo>
                  <a:cubicBezTo>
                    <a:pt x="9255" y="824"/>
                    <a:pt x="9255" y="824"/>
                    <a:pt x="9255" y="824"/>
                  </a:cubicBezTo>
                  <a:lnTo>
                    <a:pt x="9255" y="824"/>
                  </a:lnTo>
                  <a:cubicBezTo>
                    <a:pt x="10691" y="210"/>
                    <a:pt x="11637" y="13"/>
                    <a:pt x="12055" y="1"/>
                  </a:cubicBezTo>
                  <a:cubicBezTo>
                    <a:pt x="12003" y="1"/>
                    <a:pt x="11942" y="1"/>
                    <a:pt x="11872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4219;p81">
              <a:extLst>
                <a:ext uri="{FF2B5EF4-FFF2-40B4-BE49-F238E27FC236}">
                  <a16:creationId xmlns:a16="http://schemas.microsoft.com/office/drawing/2014/main" xmlns="" id="{11FF48C2-6991-134B-8A2F-772CD7DB0A1A}"/>
                </a:ext>
              </a:extLst>
            </p:cNvPr>
            <p:cNvSpPr/>
            <p:nvPr/>
          </p:nvSpPr>
          <p:spPr>
            <a:xfrm>
              <a:off x="6111575" y="3971475"/>
              <a:ext cx="109625" cy="134650"/>
            </a:xfrm>
            <a:custGeom>
              <a:avLst/>
              <a:gdLst/>
              <a:ahLst/>
              <a:cxnLst/>
              <a:rect l="l" t="t" r="r" b="b"/>
              <a:pathLst>
                <a:path w="4385" h="5386" extrusionOk="0">
                  <a:moveTo>
                    <a:pt x="1913" y="0"/>
                  </a:moveTo>
                  <a:lnTo>
                    <a:pt x="1913" y="0"/>
                  </a:lnTo>
                  <a:cubicBezTo>
                    <a:pt x="0" y="704"/>
                    <a:pt x="442" y="4983"/>
                    <a:pt x="2690" y="5385"/>
                  </a:cubicBezTo>
                  <a:cubicBezTo>
                    <a:pt x="3627" y="4915"/>
                    <a:pt x="4384" y="4158"/>
                    <a:pt x="4337" y="2943"/>
                  </a:cubicBezTo>
                  <a:cubicBezTo>
                    <a:pt x="4269" y="1141"/>
                    <a:pt x="2975" y="349"/>
                    <a:pt x="1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4220;p81">
              <a:extLst>
                <a:ext uri="{FF2B5EF4-FFF2-40B4-BE49-F238E27FC236}">
                  <a16:creationId xmlns:a16="http://schemas.microsoft.com/office/drawing/2014/main" xmlns="" id="{DDD3627A-89CC-58CD-1358-2F6D0FD5ECBB}"/>
                </a:ext>
              </a:extLst>
            </p:cNvPr>
            <p:cNvSpPr/>
            <p:nvPr/>
          </p:nvSpPr>
          <p:spPr>
            <a:xfrm>
              <a:off x="6416600" y="3734825"/>
              <a:ext cx="701675" cy="318075"/>
            </a:xfrm>
            <a:custGeom>
              <a:avLst/>
              <a:gdLst/>
              <a:ahLst/>
              <a:cxnLst/>
              <a:rect l="l" t="t" r="r" b="b"/>
              <a:pathLst>
                <a:path w="28067" h="12723" extrusionOk="0">
                  <a:moveTo>
                    <a:pt x="21593" y="0"/>
                  </a:moveTo>
                  <a:cubicBezTo>
                    <a:pt x="21132" y="0"/>
                    <a:pt x="20676" y="63"/>
                    <a:pt x="20244" y="197"/>
                  </a:cubicBezTo>
                  <a:cubicBezTo>
                    <a:pt x="17122" y="863"/>
                    <a:pt x="380" y="8689"/>
                    <a:pt x="380" y="8689"/>
                  </a:cubicBezTo>
                  <a:cubicBezTo>
                    <a:pt x="0" y="10396"/>
                    <a:pt x="1041" y="12723"/>
                    <a:pt x="1362" y="12723"/>
                  </a:cubicBezTo>
                  <a:cubicBezTo>
                    <a:pt x="1371" y="12723"/>
                    <a:pt x="1379" y="12721"/>
                    <a:pt x="1387" y="12717"/>
                  </a:cubicBezTo>
                  <a:cubicBezTo>
                    <a:pt x="1387" y="12717"/>
                    <a:pt x="20597" y="10066"/>
                    <a:pt x="24760" y="6070"/>
                  </a:cubicBezTo>
                  <a:cubicBezTo>
                    <a:pt x="28066" y="2935"/>
                    <a:pt x="24739" y="0"/>
                    <a:pt x="21593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4221;p81">
              <a:extLst>
                <a:ext uri="{FF2B5EF4-FFF2-40B4-BE49-F238E27FC236}">
                  <a16:creationId xmlns:a16="http://schemas.microsoft.com/office/drawing/2014/main" xmlns="" id="{A685DEED-57AC-9DA3-4741-5096B82A1496}"/>
                </a:ext>
              </a:extLst>
            </p:cNvPr>
            <p:cNvSpPr/>
            <p:nvPr/>
          </p:nvSpPr>
          <p:spPr>
            <a:xfrm>
              <a:off x="6664725" y="3948250"/>
              <a:ext cx="326800" cy="158700"/>
            </a:xfrm>
            <a:custGeom>
              <a:avLst/>
              <a:gdLst/>
              <a:ahLst/>
              <a:cxnLst/>
              <a:rect l="l" t="t" r="r" b="b"/>
              <a:pathLst>
                <a:path w="13072" h="6348" extrusionOk="0">
                  <a:moveTo>
                    <a:pt x="6754" y="1"/>
                  </a:moveTo>
                  <a:cubicBezTo>
                    <a:pt x="3805" y="1"/>
                    <a:pt x="0" y="149"/>
                    <a:pt x="0" y="149"/>
                  </a:cubicBezTo>
                  <a:cubicBezTo>
                    <a:pt x="0" y="149"/>
                    <a:pt x="406" y="4747"/>
                    <a:pt x="869" y="4963"/>
                  </a:cubicBezTo>
                  <a:cubicBezTo>
                    <a:pt x="1318" y="5172"/>
                    <a:pt x="7944" y="6347"/>
                    <a:pt x="9694" y="6347"/>
                  </a:cubicBezTo>
                  <a:cubicBezTo>
                    <a:pt x="9761" y="6347"/>
                    <a:pt x="9821" y="6346"/>
                    <a:pt x="9873" y="6342"/>
                  </a:cubicBezTo>
                  <a:cubicBezTo>
                    <a:pt x="11286" y="6246"/>
                    <a:pt x="13071" y="6258"/>
                    <a:pt x="12964" y="3574"/>
                  </a:cubicBezTo>
                  <a:cubicBezTo>
                    <a:pt x="12865" y="1057"/>
                    <a:pt x="11486" y="437"/>
                    <a:pt x="9874" y="132"/>
                  </a:cubicBezTo>
                  <a:cubicBezTo>
                    <a:pt x="9356" y="34"/>
                    <a:pt x="8151" y="1"/>
                    <a:pt x="6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4222;p81">
              <a:extLst>
                <a:ext uri="{FF2B5EF4-FFF2-40B4-BE49-F238E27FC236}">
                  <a16:creationId xmlns:a16="http://schemas.microsoft.com/office/drawing/2014/main" xmlns="" id="{EFB1224B-3D97-EF77-5CF9-9859738F4D00}"/>
                </a:ext>
              </a:extLst>
            </p:cNvPr>
            <p:cNvSpPr/>
            <p:nvPr/>
          </p:nvSpPr>
          <p:spPr>
            <a:xfrm>
              <a:off x="6622000" y="4032975"/>
              <a:ext cx="274025" cy="74100"/>
            </a:xfrm>
            <a:custGeom>
              <a:avLst/>
              <a:gdLst/>
              <a:ahLst/>
              <a:cxnLst/>
              <a:rect l="l" t="t" r="r" b="b"/>
              <a:pathLst>
                <a:path w="10961" h="2964" extrusionOk="0">
                  <a:moveTo>
                    <a:pt x="1707" y="1"/>
                  </a:moveTo>
                  <a:cubicBezTo>
                    <a:pt x="950" y="1"/>
                    <a:pt x="341" y="83"/>
                    <a:pt x="0" y="288"/>
                  </a:cubicBezTo>
                  <a:cubicBezTo>
                    <a:pt x="0" y="288"/>
                    <a:pt x="2007" y="1849"/>
                    <a:pt x="3769" y="2270"/>
                  </a:cubicBezTo>
                  <a:cubicBezTo>
                    <a:pt x="5552" y="2698"/>
                    <a:pt x="7164" y="2820"/>
                    <a:pt x="10719" y="2964"/>
                  </a:cubicBezTo>
                  <a:cubicBezTo>
                    <a:pt x="10719" y="2964"/>
                    <a:pt x="10961" y="1426"/>
                    <a:pt x="10066" y="1258"/>
                  </a:cubicBezTo>
                  <a:cubicBezTo>
                    <a:pt x="9360" y="1128"/>
                    <a:pt x="4516" y="1"/>
                    <a:pt x="1707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4223;p81">
              <a:extLst>
                <a:ext uri="{FF2B5EF4-FFF2-40B4-BE49-F238E27FC236}">
                  <a16:creationId xmlns:a16="http://schemas.microsoft.com/office/drawing/2014/main" xmlns="" id="{85268E47-261A-EA0A-D52E-99684C68C26E}"/>
                </a:ext>
              </a:extLst>
            </p:cNvPr>
            <p:cNvSpPr/>
            <p:nvPr/>
          </p:nvSpPr>
          <p:spPr>
            <a:xfrm>
              <a:off x="6642050" y="3951550"/>
              <a:ext cx="155450" cy="123450"/>
            </a:xfrm>
            <a:custGeom>
              <a:avLst/>
              <a:gdLst/>
              <a:ahLst/>
              <a:cxnLst/>
              <a:rect l="l" t="t" r="r" b="b"/>
              <a:pathLst>
                <a:path w="6218" h="4938" extrusionOk="0">
                  <a:moveTo>
                    <a:pt x="447" y="1"/>
                  </a:moveTo>
                  <a:lnTo>
                    <a:pt x="1" y="3506"/>
                  </a:lnTo>
                  <a:cubicBezTo>
                    <a:pt x="1" y="3506"/>
                    <a:pt x="2203" y="4938"/>
                    <a:pt x="4854" y="4938"/>
                  </a:cubicBezTo>
                  <a:cubicBezTo>
                    <a:pt x="4855" y="4938"/>
                    <a:pt x="4856" y="4938"/>
                    <a:pt x="4857" y="4938"/>
                  </a:cubicBezTo>
                  <a:cubicBezTo>
                    <a:pt x="6041" y="4937"/>
                    <a:pt x="6217" y="1066"/>
                    <a:pt x="5364" y="826"/>
                  </a:cubicBezTo>
                  <a:cubicBezTo>
                    <a:pt x="4510" y="585"/>
                    <a:pt x="447" y="1"/>
                    <a:pt x="447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4224;p81">
              <a:extLst>
                <a:ext uri="{FF2B5EF4-FFF2-40B4-BE49-F238E27FC236}">
                  <a16:creationId xmlns:a16="http://schemas.microsoft.com/office/drawing/2014/main" xmlns="" id="{7E8B3B4D-B7DF-D489-D604-3286404DA06C}"/>
                </a:ext>
              </a:extLst>
            </p:cNvPr>
            <p:cNvSpPr/>
            <p:nvPr/>
          </p:nvSpPr>
          <p:spPr>
            <a:xfrm>
              <a:off x="6677925" y="3955175"/>
              <a:ext cx="301375" cy="151975"/>
            </a:xfrm>
            <a:custGeom>
              <a:avLst/>
              <a:gdLst/>
              <a:ahLst/>
              <a:cxnLst/>
              <a:rect l="l" t="t" r="r" b="b"/>
              <a:pathLst>
                <a:path w="12055" h="6079" extrusionOk="0">
                  <a:moveTo>
                    <a:pt x="162" y="1"/>
                  </a:moveTo>
                  <a:cubicBezTo>
                    <a:pt x="101" y="1"/>
                    <a:pt x="47" y="1"/>
                    <a:pt x="0" y="1"/>
                  </a:cubicBezTo>
                  <a:cubicBezTo>
                    <a:pt x="417" y="13"/>
                    <a:pt x="1364" y="211"/>
                    <a:pt x="2800" y="824"/>
                  </a:cubicBezTo>
                  <a:lnTo>
                    <a:pt x="2800" y="824"/>
                  </a:lnTo>
                  <a:cubicBezTo>
                    <a:pt x="2800" y="824"/>
                    <a:pt x="2800" y="824"/>
                    <a:pt x="2800" y="824"/>
                  </a:cubicBezTo>
                  <a:cubicBezTo>
                    <a:pt x="2797" y="824"/>
                    <a:pt x="1309" y="1359"/>
                    <a:pt x="1024" y="2324"/>
                  </a:cubicBezTo>
                  <a:cubicBezTo>
                    <a:pt x="947" y="2580"/>
                    <a:pt x="987" y="2954"/>
                    <a:pt x="1119" y="3357"/>
                  </a:cubicBezTo>
                  <a:cubicBezTo>
                    <a:pt x="1320" y="3990"/>
                    <a:pt x="1746" y="4692"/>
                    <a:pt x="2296" y="5112"/>
                  </a:cubicBezTo>
                  <a:cubicBezTo>
                    <a:pt x="2296" y="5112"/>
                    <a:pt x="3267" y="5053"/>
                    <a:pt x="4389" y="5053"/>
                  </a:cubicBezTo>
                  <a:cubicBezTo>
                    <a:pt x="5586" y="5053"/>
                    <a:pt x="6955" y="5120"/>
                    <a:pt x="7497" y="5396"/>
                  </a:cubicBezTo>
                  <a:cubicBezTo>
                    <a:pt x="8479" y="5896"/>
                    <a:pt x="8136" y="6059"/>
                    <a:pt x="8417" y="6075"/>
                  </a:cubicBezTo>
                  <a:cubicBezTo>
                    <a:pt x="8436" y="6079"/>
                    <a:pt x="8457" y="6079"/>
                    <a:pt x="8481" y="6079"/>
                  </a:cubicBezTo>
                  <a:cubicBezTo>
                    <a:pt x="8481" y="6079"/>
                    <a:pt x="8691" y="6066"/>
                    <a:pt x="9006" y="6066"/>
                  </a:cubicBezTo>
                  <a:cubicBezTo>
                    <a:pt x="9130" y="6066"/>
                    <a:pt x="9251" y="6055"/>
                    <a:pt x="9364" y="6034"/>
                  </a:cubicBezTo>
                  <a:cubicBezTo>
                    <a:pt x="11614" y="5631"/>
                    <a:pt x="12055" y="1353"/>
                    <a:pt x="10142" y="649"/>
                  </a:cubicBezTo>
                  <a:cubicBezTo>
                    <a:pt x="10009" y="599"/>
                    <a:pt x="9181" y="419"/>
                    <a:pt x="8748" y="363"/>
                  </a:cubicBezTo>
                  <a:cubicBezTo>
                    <a:pt x="6467" y="83"/>
                    <a:pt x="1542" y="1"/>
                    <a:pt x="162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4225;p81">
              <a:extLst>
                <a:ext uri="{FF2B5EF4-FFF2-40B4-BE49-F238E27FC236}">
                  <a16:creationId xmlns:a16="http://schemas.microsoft.com/office/drawing/2014/main" xmlns="" id="{3FAA1B3A-7BE5-5B09-71E4-94E615902779}"/>
                </a:ext>
              </a:extLst>
            </p:cNvPr>
            <p:cNvSpPr/>
            <p:nvPr/>
          </p:nvSpPr>
          <p:spPr>
            <a:xfrm>
              <a:off x="6869700" y="3971350"/>
              <a:ext cx="109600" cy="134675"/>
            </a:xfrm>
            <a:custGeom>
              <a:avLst/>
              <a:gdLst/>
              <a:ahLst/>
              <a:cxnLst/>
              <a:rect l="l" t="t" r="r" b="b"/>
              <a:pathLst>
                <a:path w="4384" h="5387" extrusionOk="0">
                  <a:moveTo>
                    <a:pt x="2471" y="1"/>
                  </a:moveTo>
                  <a:cubicBezTo>
                    <a:pt x="1407" y="350"/>
                    <a:pt x="116" y="1141"/>
                    <a:pt x="46" y="2944"/>
                  </a:cubicBezTo>
                  <a:cubicBezTo>
                    <a:pt x="0" y="4160"/>
                    <a:pt x="757" y="4916"/>
                    <a:pt x="1693" y="5386"/>
                  </a:cubicBezTo>
                  <a:cubicBezTo>
                    <a:pt x="3942" y="4983"/>
                    <a:pt x="4384" y="705"/>
                    <a:pt x="2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4226;p81">
              <a:extLst>
                <a:ext uri="{FF2B5EF4-FFF2-40B4-BE49-F238E27FC236}">
                  <a16:creationId xmlns:a16="http://schemas.microsoft.com/office/drawing/2014/main" xmlns="" id="{38D10F18-2772-6F69-81C9-A856614A21B2}"/>
                </a:ext>
              </a:extLst>
            </p:cNvPr>
            <p:cNvSpPr/>
            <p:nvPr/>
          </p:nvSpPr>
          <p:spPr>
            <a:xfrm>
              <a:off x="5972575" y="3734825"/>
              <a:ext cx="701700" cy="318075"/>
            </a:xfrm>
            <a:custGeom>
              <a:avLst/>
              <a:gdLst/>
              <a:ahLst/>
              <a:cxnLst/>
              <a:rect l="l" t="t" r="r" b="b"/>
              <a:pathLst>
                <a:path w="28068" h="12723" extrusionOk="0">
                  <a:moveTo>
                    <a:pt x="6474" y="0"/>
                  </a:moveTo>
                  <a:cubicBezTo>
                    <a:pt x="3327" y="0"/>
                    <a:pt x="1" y="2935"/>
                    <a:pt x="3307" y="6070"/>
                  </a:cubicBezTo>
                  <a:cubicBezTo>
                    <a:pt x="7469" y="10066"/>
                    <a:pt x="26679" y="12717"/>
                    <a:pt x="26679" y="12717"/>
                  </a:cubicBezTo>
                  <a:cubicBezTo>
                    <a:pt x="26687" y="12721"/>
                    <a:pt x="26695" y="12723"/>
                    <a:pt x="26704" y="12723"/>
                  </a:cubicBezTo>
                  <a:cubicBezTo>
                    <a:pt x="27025" y="12723"/>
                    <a:pt x="28068" y="10396"/>
                    <a:pt x="27686" y="8689"/>
                  </a:cubicBezTo>
                  <a:cubicBezTo>
                    <a:pt x="27686" y="8689"/>
                    <a:pt x="10945" y="863"/>
                    <a:pt x="7823" y="197"/>
                  </a:cubicBezTo>
                  <a:cubicBezTo>
                    <a:pt x="7391" y="63"/>
                    <a:pt x="6935" y="0"/>
                    <a:pt x="6474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4227;p81">
              <a:extLst>
                <a:ext uri="{FF2B5EF4-FFF2-40B4-BE49-F238E27FC236}">
                  <a16:creationId xmlns:a16="http://schemas.microsoft.com/office/drawing/2014/main" xmlns="" id="{3E944E95-2CEF-72D5-0D10-BD887C79CF54}"/>
                </a:ext>
              </a:extLst>
            </p:cNvPr>
            <p:cNvSpPr/>
            <p:nvPr/>
          </p:nvSpPr>
          <p:spPr>
            <a:xfrm>
              <a:off x="6436775" y="3099950"/>
              <a:ext cx="217625" cy="190525"/>
            </a:xfrm>
            <a:custGeom>
              <a:avLst/>
              <a:gdLst/>
              <a:ahLst/>
              <a:cxnLst/>
              <a:rect l="l" t="t" r="r" b="b"/>
              <a:pathLst>
                <a:path w="8705" h="7621" extrusionOk="0">
                  <a:moveTo>
                    <a:pt x="1452" y="0"/>
                  </a:moveTo>
                  <a:cubicBezTo>
                    <a:pt x="1501" y="403"/>
                    <a:pt x="1496" y="753"/>
                    <a:pt x="1450" y="1058"/>
                  </a:cubicBezTo>
                  <a:cubicBezTo>
                    <a:pt x="1274" y="2327"/>
                    <a:pt x="670" y="2501"/>
                    <a:pt x="670" y="2501"/>
                  </a:cubicBezTo>
                  <a:cubicBezTo>
                    <a:pt x="670" y="2501"/>
                    <a:pt x="1" y="7620"/>
                    <a:pt x="4337" y="7620"/>
                  </a:cubicBezTo>
                  <a:cubicBezTo>
                    <a:pt x="4342" y="7620"/>
                    <a:pt x="4347" y="7620"/>
                    <a:pt x="4352" y="7620"/>
                  </a:cubicBezTo>
                  <a:cubicBezTo>
                    <a:pt x="8705" y="7608"/>
                    <a:pt x="8020" y="2394"/>
                    <a:pt x="8020" y="2394"/>
                  </a:cubicBezTo>
                  <a:cubicBezTo>
                    <a:pt x="7287" y="1647"/>
                    <a:pt x="7135" y="845"/>
                    <a:pt x="7155" y="297"/>
                  </a:cubicBezTo>
                  <a:cubicBezTo>
                    <a:pt x="7157" y="231"/>
                    <a:pt x="7161" y="174"/>
                    <a:pt x="7162" y="128"/>
                  </a:cubicBezTo>
                  <a:cubicBezTo>
                    <a:pt x="7171" y="47"/>
                    <a:pt x="7176" y="0"/>
                    <a:pt x="7176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4228;p81">
              <a:extLst>
                <a:ext uri="{FF2B5EF4-FFF2-40B4-BE49-F238E27FC236}">
                  <a16:creationId xmlns:a16="http://schemas.microsoft.com/office/drawing/2014/main" xmlns="" id="{7799DC64-07C2-96D1-44FE-E60534520B6C}"/>
                </a:ext>
              </a:extLst>
            </p:cNvPr>
            <p:cNvSpPr/>
            <p:nvPr/>
          </p:nvSpPr>
          <p:spPr>
            <a:xfrm>
              <a:off x="6473050" y="3099950"/>
              <a:ext cx="145050" cy="72475"/>
            </a:xfrm>
            <a:custGeom>
              <a:avLst/>
              <a:gdLst/>
              <a:ahLst/>
              <a:cxnLst/>
              <a:rect l="l" t="t" r="r" b="b"/>
              <a:pathLst>
                <a:path w="5802" h="2899" extrusionOk="0">
                  <a:moveTo>
                    <a:pt x="1" y="0"/>
                  </a:moveTo>
                  <a:cubicBezTo>
                    <a:pt x="50" y="403"/>
                    <a:pt x="45" y="753"/>
                    <a:pt x="0" y="1058"/>
                  </a:cubicBezTo>
                  <a:lnTo>
                    <a:pt x="1" y="1059"/>
                  </a:lnTo>
                  <a:cubicBezTo>
                    <a:pt x="1" y="1059"/>
                    <a:pt x="1218" y="2898"/>
                    <a:pt x="2681" y="2898"/>
                  </a:cubicBezTo>
                  <a:cubicBezTo>
                    <a:pt x="2699" y="2898"/>
                    <a:pt x="2718" y="2898"/>
                    <a:pt x="2737" y="2897"/>
                  </a:cubicBezTo>
                  <a:cubicBezTo>
                    <a:pt x="4003" y="2860"/>
                    <a:pt x="5336" y="881"/>
                    <a:pt x="5704" y="297"/>
                  </a:cubicBezTo>
                  <a:cubicBezTo>
                    <a:pt x="5765" y="195"/>
                    <a:pt x="5801" y="136"/>
                    <a:pt x="5801" y="136"/>
                  </a:cubicBezTo>
                  <a:lnTo>
                    <a:pt x="5711" y="128"/>
                  </a:lnTo>
                  <a:lnTo>
                    <a:pt x="4280" y="0"/>
                  </a:ln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" name="Google Shape;4229;p81">
              <a:extLst>
                <a:ext uri="{FF2B5EF4-FFF2-40B4-BE49-F238E27FC236}">
                  <a16:creationId xmlns:a16="http://schemas.microsoft.com/office/drawing/2014/main" xmlns="" id="{147DCDDD-8669-8B0D-D62D-439E51E1192B}"/>
                </a:ext>
              </a:extLst>
            </p:cNvPr>
            <p:cNvSpPr/>
            <p:nvPr/>
          </p:nvSpPr>
          <p:spPr>
            <a:xfrm>
              <a:off x="6158400" y="3299575"/>
              <a:ext cx="195500" cy="347375"/>
            </a:xfrm>
            <a:custGeom>
              <a:avLst/>
              <a:gdLst/>
              <a:ahLst/>
              <a:cxnLst/>
              <a:rect l="l" t="t" r="r" b="b"/>
              <a:pathLst>
                <a:path w="7820" h="13895" extrusionOk="0">
                  <a:moveTo>
                    <a:pt x="5128" y="0"/>
                  </a:moveTo>
                  <a:cubicBezTo>
                    <a:pt x="4481" y="0"/>
                    <a:pt x="3788" y="225"/>
                    <a:pt x="3132" y="874"/>
                  </a:cubicBezTo>
                  <a:cubicBezTo>
                    <a:pt x="3132" y="874"/>
                    <a:pt x="1925" y="4754"/>
                    <a:pt x="1029" y="7767"/>
                  </a:cubicBezTo>
                  <a:cubicBezTo>
                    <a:pt x="726" y="8788"/>
                    <a:pt x="459" y="9710"/>
                    <a:pt x="285" y="10345"/>
                  </a:cubicBezTo>
                  <a:cubicBezTo>
                    <a:pt x="192" y="10685"/>
                    <a:pt x="127" y="10944"/>
                    <a:pt x="98" y="11092"/>
                  </a:cubicBezTo>
                  <a:cubicBezTo>
                    <a:pt x="24" y="11462"/>
                    <a:pt x="1" y="11810"/>
                    <a:pt x="22" y="12135"/>
                  </a:cubicBezTo>
                  <a:cubicBezTo>
                    <a:pt x="66" y="12848"/>
                    <a:pt x="316" y="13441"/>
                    <a:pt x="710" y="13888"/>
                  </a:cubicBezTo>
                  <a:cubicBezTo>
                    <a:pt x="710" y="13891"/>
                    <a:pt x="711" y="13893"/>
                    <a:pt x="715" y="13895"/>
                  </a:cubicBezTo>
                  <a:lnTo>
                    <a:pt x="4185" y="13612"/>
                  </a:lnTo>
                  <a:cubicBezTo>
                    <a:pt x="4386" y="13196"/>
                    <a:pt x="4805" y="11863"/>
                    <a:pt x="5293" y="10216"/>
                  </a:cubicBezTo>
                  <a:cubicBezTo>
                    <a:pt x="5630" y="9063"/>
                    <a:pt x="6003" y="7756"/>
                    <a:pt x="6353" y="6501"/>
                  </a:cubicBezTo>
                  <a:cubicBezTo>
                    <a:pt x="7137" y="3699"/>
                    <a:pt x="7819" y="1157"/>
                    <a:pt x="7819" y="1157"/>
                  </a:cubicBezTo>
                  <a:cubicBezTo>
                    <a:pt x="7819" y="1157"/>
                    <a:pt x="6594" y="0"/>
                    <a:pt x="5128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4" name="Google Shape;4230;p81">
              <a:extLst>
                <a:ext uri="{FF2B5EF4-FFF2-40B4-BE49-F238E27FC236}">
                  <a16:creationId xmlns:a16="http://schemas.microsoft.com/office/drawing/2014/main" xmlns="" id="{7AD55898-667F-091D-A061-3CD01B030327}"/>
                </a:ext>
              </a:extLst>
            </p:cNvPr>
            <p:cNvSpPr/>
            <p:nvPr/>
          </p:nvSpPr>
          <p:spPr>
            <a:xfrm>
              <a:off x="6173050" y="3161400"/>
              <a:ext cx="282700" cy="306075"/>
            </a:xfrm>
            <a:custGeom>
              <a:avLst/>
              <a:gdLst/>
              <a:ahLst/>
              <a:cxnLst/>
              <a:rect l="l" t="t" r="r" b="b"/>
              <a:pathLst>
                <a:path w="11308" h="12243" extrusionOk="0">
                  <a:moveTo>
                    <a:pt x="11307" y="1"/>
                  </a:moveTo>
                  <a:cubicBezTo>
                    <a:pt x="11307" y="1"/>
                    <a:pt x="3915" y="1683"/>
                    <a:pt x="2288" y="5256"/>
                  </a:cubicBezTo>
                  <a:cubicBezTo>
                    <a:pt x="1430" y="7137"/>
                    <a:pt x="1" y="10872"/>
                    <a:pt x="1" y="10872"/>
                  </a:cubicBezTo>
                  <a:cubicBezTo>
                    <a:pt x="1501" y="11619"/>
                    <a:pt x="3039" y="12095"/>
                    <a:pt x="4625" y="12213"/>
                  </a:cubicBezTo>
                  <a:cubicBezTo>
                    <a:pt x="4884" y="12232"/>
                    <a:pt x="5144" y="12242"/>
                    <a:pt x="5404" y="12242"/>
                  </a:cubicBezTo>
                  <a:cubicBezTo>
                    <a:pt x="5536" y="12242"/>
                    <a:pt x="5668" y="12240"/>
                    <a:pt x="5800" y="12234"/>
                  </a:cubicBezTo>
                  <a:cubicBezTo>
                    <a:pt x="6229" y="12217"/>
                    <a:pt x="6661" y="12173"/>
                    <a:pt x="7095" y="12103"/>
                  </a:cubicBezTo>
                  <a:cubicBezTo>
                    <a:pt x="7110" y="12044"/>
                    <a:pt x="7125" y="11984"/>
                    <a:pt x="7137" y="11927"/>
                  </a:cubicBezTo>
                  <a:cubicBezTo>
                    <a:pt x="7264" y="11346"/>
                    <a:pt x="7349" y="10861"/>
                    <a:pt x="7355" y="10570"/>
                  </a:cubicBezTo>
                  <a:cubicBezTo>
                    <a:pt x="7426" y="7571"/>
                    <a:pt x="11307" y="1"/>
                    <a:pt x="11307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4231;p81">
              <a:extLst>
                <a:ext uri="{FF2B5EF4-FFF2-40B4-BE49-F238E27FC236}">
                  <a16:creationId xmlns:a16="http://schemas.microsoft.com/office/drawing/2014/main" xmlns="" id="{E9E0E33C-83F7-7E78-D9F5-D47E5A381E41}"/>
                </a:ext>
              </a:extLst>
            </p:cNvPr>
            <p:cNvSpPr/>
            <p:nvPr/>
          </p:nvSpPr>
          <p:spPr>
            <a:xfrm>
              <a:off x="6296850" y="3306800"/>
              <a:ext cx="48250" cy="160700"/>
            </a:xfrm>
            <a:custGeom>
              <a:avLst/>
              <a:gdLst/>
              <a:ahLst/>
              <a:cxnLst/>
              <a:rect l="l" t="t" r="r" b="b"/>
              <a:pathLst>
                <a:path w="1930" h="6428" extrusionOk="0">
                  <a:moveTo>
                    <a:pt x="1929" y="0"/>
                  </a:moveTo>
                  <a:lnTo>
                    <a:pt x="1" y="6398"/>
                  </a:lnTo>
                  <a:cubicBezTo>
                    <a:pt x="255" y="6418"/>
                    <a:pt x="512" y="6428"/>
                    <a:pt x="769" y="6428"/>
                  </a:cubicBezTo>
                  <a:cubicBezTo>
                    <a:pt x="903" y="6428"/>
                    <a:pt x="1038" y="6425"/>
                    <a:pt x="1173" y="6419"/>
                  </a:cubicBezTo>
                  <a:cubicBezTo>
                    <a:pt x="1174" y="6417"/>
                    <a:pt x="1177" y="6415"/>
                    <a:pt x="1179" y="6414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4232;p81">
              <a:extLst>
                <a:ext uri="{FF2B5EF4-FFF2-40B4-BE49-F238E27FC236}">
                  <a16:creationId xmlns:a16="http://schemas.microsoft.com/office/drawing/2014/main" xmlns="" id="{28B881BA-F705-19C4-E904-FA7F10F2CE1F}"/>
                </a:ext>
              </a:extLst>
            </p:cNvPr>
            <p:cNvSpPr/>
            <p:nvPr/>
          </p:nvSpPr>
          <p:spPr>
            <a:xfrm>
              <a:off x="6165500" y="3493750"/>
              <a:ext cx="83675" cy="99375"/>
            </a:xfrm>
            <a:custGeom>
              <a:avLst/>
              <a:gdLst/>
              <a:ahLst/>
              <a:cxnLst/>
              <a:rect l="l" t="t" r="r" b="b"/>
              <a:pathLst>
                <a:path w="3347" h="3975" extrusionOk="0">
                  <a:moveTo>
                    <a:pt x="745" y="0"/>
                  </a:moveTo>
                  <a:cubicBezTo>
                    <a:pt x="442" y="1022"/>
                    <a:pt x="175" y="1943"/>
                    <a:pt x="1" y="2578"/>
                  </a:cubicBezTo>
                  <a:cubicBezTo>
                    <a:pt x="714" y="3087"/>
                    <a:pt x="2060" y="3975"/>
                    <a:pt x="2807" y="3975"/>
                  </a:cubicBezTo>
                  <a:cubicBezTo>
                    <a:pt x="3134" y="3975"/>
                    <a:pt x="3346" y="3805"/>
                    <a:pt x="3341" y="3361"/>
                  </a:cubicBezTo>
                  <a:cubicBezTo>
                    <a:pt x="3323" y="1787"/>
                    <a:pt x="1368" y="402"/>
                    <a:pt x="745" y="0"/>
                  </a:cubicBezTo>
                  <a:close/>
                </a:path>
              </a:pathLst>
            </a:custGeom>
            <a:solidFill>
              <a:srgbClr val="CA7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4233;p81">
              <a:extLst>
                <a:ext uri="{FF2B5EF4-FFF2-40B4-BE49-F238E27FC236}">
                  <a16:creationId xmlns:a16="http://schemas.microsoft.com/office/drawing/2014/main" xmlns="" id="{8D45A9B1-E555-1E96-F681-F122F2C80974}"/>
                </a:ext>
              </a:extLst>
            </p:cNvPr>
            <p:cNvSpPr/>
            <p:nvPr/>
          </p:nvSpPr>
          <p:spPr>
            <a:xfrm>
              <a:off x="6074100" y="3485125"/>
              <a:ext cx="224175" cy="192400"/>
            </a:xfrm>
            <a:custGeom>
              <a:avLst/>
              <a:gdLst/>
              <a:ahLst/>
              <a:cxnLst/>
              <a:rect l="l" t="t" r="r" b="b"/>
              <a:pathLst>
                <a:path w="8967" h="7696" extrusionOk="0">
                  <a:moveTo>
                    <a:pt x="1776" y="1"/>
                  </a:moveTo>
                  <a:cubicBezTo>
                    <a:pt x="1776" y="1"/>
                    <a:pt x="33" y="940"/>
                    <a:pt x="0" y="2106"/>
                  </a:cubicBezTo>
                  <a:lnTo>
                    <a:pt x="3765" y="6770"/>
                  </a:lnTo>
                  <a:cubicBezTo>
                    <a:pt x="4330" y="7425"/>
                    <a:pt x="4952" y="7696"/>
                    <a:pt x="5537" y="7696"/>
                  </a:cubicBezTo>
                  <a:cubicBezTo>
                    <a:pt x="7450" y="7696"/>
                    <a:pt x="8967" y="4796"/>
                    <a:pt x="6823" y="2945"/>
                  </a:cubicBezTo>
                  <a:lnTo>
                    <a:pt x="1776" y="1"/>
                  </a:ln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4234;p81">
              <a:extLst>
                <a:ext uri="{FF2B5EF4-FFF2-40B4-BE49-F238E27FC236}">
                  <a16:creationId xmlns:a16="http://schemas.microsoft.com/office/drawing/2014/main" xmlns="" id="{B4D4E17A-9C46-DCBA-06A1-71BA7C362DD2}"/>
                </a:ext>
              </a:extLst>
            </p:cNvPr>
            <p:cNvSpPr/>
            <p:nvPr/>
          </p:nvSpPr>
          <p:spPr>
            <a:xfrm>
              <a:off x="6742475" y="3299575"/>
              <a:ext cx="195475" cy="347375"/>
            </a:xfrm>
            <a:custGeom>
              <a:avLst/>
              <a:gdLst/>
              <a:ahLst/>
              <a:cxnLst/>
              <a:rect l="l" t="t" r="r" b="b"/>
              <a:pathLst>
                <a:path w="7819" h="13895" extrusionOk="0">
                  <a:moveTo>
                    <a:pt x="2691" y="0"/>
                  </a:moveTo>
                  <a:cubicBezTo>
                    <a:pt x="1225" y="0"/>
                    <a:pt x="1" y="1157"/>
                    <a:pt x="1" y="1157"/>
                  </a:cubicBezTo>
                  <a:cubicBezTo>
                    <a:pt x="1" y="1157"/>
                    <a:pt x="683" y="3699"/>
                    <a:pt x="1468" y="6501"/>
                  </a:cubicBezTo>
                  <a:cubicBezTo>
                    <a:pt x="1818" y="7756"/>
                    <a:pt x="2190" y="9063"/>
                    <a:pt x="2528" y="10216"/>
                  </a:cubicBezTo>
                  <a:cubicBezTo>
                    <a:pt x="3015" y="11863"/>
                    <a:pt x="3434" y="13196"/>
                    <a:pt x="3636" y="13612"/>
                  </a:cubicBezTo>
                  <a:lnTo>
                    <a:pt x="7104" y="13895"/>
                  </a:lnTo>
                  <a:cubicBezTo>
                    <a:pt x="7109" y="13893"/>
                    <a:pt x="7110" y="13891"/>
                    <a:pt x="7110" y="13888"/>
                  </a:cubicBezTo>
                  <a:cubicBezTo>
                    <a:pt x="7504" y="13441"/>
                    <a:pt x="7754" y="12848"/>
                    <a:pt x="7798" y="12135"/>
                  </a:cubicBezTo>
                  <a:cubicBezTo>
                    <a:pt x="7819" y="11810"/>
                    <a:pt x="7796" y="11462"/>
                    <a:pt x="7721" y="11092"/>
                  </a:cubicBezTo>
                  <a:cubicBezTo>
                    <a:pt x="7693" y="10944"/>
                    <a:pt x="7628" y="10685"/>
                    <a:pt x="7535" y="10345"/>
                  </a:cubicBezTo>
                  <a:cubicBezTo>
                    <a:pt x="7361" y="9710"/>
                    <a:pt x="7094" y="8788"/>
                    <a:pt x="6791" y="7767"/>
                  </a:cubicBezTo>
                  <a:cubicBezTo>
                    <a:pt x="5895" y="4754"/>
                    <a:pt x="4687" y="874"/>
                    <a:pt x="4687" y="874"/>
                  </a:cubicBezTo>
                  <a:cubicBezTo>
                    <a:pt x="4031" y="225"/>
                    <a:pt x="3338" y="0"/>
                    <a:pt x="2691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4235;p81">
              <a:extLst>
                <a:ext uri="{FF2B5EF4-FFF2-40B4-BE49-F238E27FC236}">
                  <a16:creationId xmlns:a16="http://schemas.microsoft.com/office/drawing/2014/main" xmlns="" id="{E8FFF431-0A64-1CBB-480F-B373F26301B3}"/>
                </a:ext>
              </a:extLst>
            </p:cNvPr>
            <p:cNvSpPr/>
            <p:nvPr/>
          </p:nvSpPr>
          <p:spPr>
            <a:xfrm>
              <a:off x="6847200" y="3493750"/>
              <a:ext cx="83650" cy="99375"/>
            </a:xfrm>
            <a:custGeom>
              <a:avLst/>
              <a:gdLst/>
              <a:ahLst/>
              <a:cxnLst/>
              <a:rect l="l" t="t" r="r" b="b"/>
              <a:pathLst>
                <a:path w="3346" h="3975" extrusionOk="0">
                  <a:moveTo>
                    <a:pt x="2602" y="0"/>
                  </a:moveTo>
                  <a:cubicBezTo>
                    <a:pt x="1978" y="402"/>
                    <a:pt x="24" y="1787"/>
                    <a:pt x="5" y="3361"/>
                  </a:cubicBezTo>
                  <a:cubicBezTo>
                    <a:pt x="0" y="3805"/>
                    <a:pt x="213" y="3975"/>
                    <a:pt x="539" y="3975"/>
                  </a:cubicBezTo>
                  <a:cubicBezTo>
                    <a:pt x="1286" y="3975"/>
                    <a:pt x="2632" y="3087"/>
                    <a:pt x="3346" y="2578"/>
                  </a:cubicBezTo>
                  <a:cubicBezTo>
                    <a:pt x="3172" y="1943"/>
                    <a:pt x="2905" y="1022"/>
                    <a:pt x="2602" y="0"/>
                  </a:cubicBezTo>
                  <a:close/>
                </a:path>
              </a:pathLst>
            </a:custGeom>
            <a:solidFill>
              <a:srgbClr val="CA7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4236;p81">
              <a:extLst>
                <a:ext uri="{FF2B5EF4-FFF2-40B4-BE49-F238E27FC236}">
                  <a16:creationId xmlns:a16="http://schemas.microsoft.com/office/drawing/2014/main" xmlns="" id="{82DA7724-78E4-9981-01CC-251F83142EB6}"/>
                </a:ext>
              </a:extLst>
            </p:cNvPr>
            <p:cNvSpPr/>
            <p:nvPr/>
          </p:nvSpPr>
          <p:spPr>
            <a:xfrm>
              <a:off x="6798075" y="3485125"/>
              <a:ext cx="224200" cy="192400"/>
            </a:xfrm>
            <a:custGeom>
              <a:avLst/>
              <a:gdLst/>
              <a:ahLst/>
              <a:cxnLst/>
              <a:rect l="l" t="t" r="r" b="b"/>
              <a:pathLst>
                <a:path w="8968" h="7696" extrusionOk="0">
                  <a:moveTo>
                    <a:pt x="7286" y="1"/>
                  </a:moveTo>
                  <a:lnTo>
                    <a:pt x="2144" y="2945"/>
                  </a:lnTo>
                  <a:cubicBezTo>
                    <a:pt x="1" y="4796"/>
                    <a:pt x="1518" y="7696"/>
                    <a:pt x="3431" y="7696"/>
                  </a:cubicBezTo>
                  <a:cubicBezTo>
                    <a:pt x="4015" y="7696"/>
                    <a:pt x="4637" y="7425"/>
                    <a:pt x="5203" y="6770"/>
                  </a:cubicBezTo>
                  <a:lnTo>
                    <a:pt x="8967" y="2106"/>
                  </a:lnTo>
                  <a:cubicBezTo>
                    <a:pt x="8934" y="940"/>
                    <a:pt x="7286" y="1"/>
                    <a:pt x="7286" y="1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4237;p81">
              <a:extLst>
                <a:ext uri="{FF2B5EF4-FFF2-40B4-BE49-F238E27FC236}">
                  <a16:creationId xmlns:a16="http://schemas.microsoft.com/office/drawing/2014/main" xmlns="" id="{B3280E24-A2EF-A835-3AF0-6BF603D2C13B}"/>
                </a:ext>
              </a:extLst>
            </p:cNvPr>
            <p:cNvSpPr/>
            <p:nvPr/>
          </p:nvSpPr>
          <p:spPr>
            <a:xfrm>
              <a:off x="6637250" y="3159775"/>
              <a:ext cx="280550" cy="307700"/>
            </a:xfrm>
            <a:custGeom>
              <a:avLst/>
              <a:gdLst/>
              <a:ahLst/>
              <a:cxnLst/>
              <a:rect l="l" t="t" r="r" b="b"/>
              <a:pathLst>
                <a:path w="11222" h="12308" extrusionOk="0">
                  <a:moveTo>
                    <a:pt x="1" y="1"/>
                  </a:moveTo>
                  <a:cubicBezTo>
                    <a:pt x="1" y="1"/>
                    <a:pt x="3797" y="7636"/>
                    <a:pt x="3867" y="10635"/>
                  </a:cubicBezTo>
                  <a:cubicBezTo>
                    <a:pt x="3875" y="10926"/>
                    <a:pt x="3959" y="11411"/>
                    <a:pt x="4087" y="11992"/>
                  </a:cubicBezTo>
                  <a:cubicBezTo>
                    <a:pt x="4098" y="12049"/>
                    <a:pt x="4113" y="12109"/>
                    <a:pt x="4127" y="12168"/>
                  </a:cubicBezTo>
                  <a:cubicBezTo>
                    <a:pt x="4561" y="12238"/>
                    <a:pt x="4994" y="12282"/>
                    <a:pt x="5423" y="12299"/>
                  </a:cubicBezTo>
                  <a:cubicBezTo>
                    <a:pt x="5555" y="12305"/>
                    <a:pt x="5687" y="12307"/>
                    <a:pt x="5819" y="12307"/>
                  </a:cubicBezTo>
                  <a:cubicBezTo>
                    <a:pt x="6079" y="12307"/>
                    <a:pt x="6338" y="12297"/>
                    <a:pt x="6596" y="12278"/>
                  </a:cubicBezTo>
                  <a:cubicBezTo>
                    <a:pt x="8182" y="12160"/>
                    <a:pt x="9721" y="11684"/>
                    <a:pt x="11221" y="10937"/>
                  </a:cubicBezTo>
                  <a:cubicBezTo>
                    <a:pt x="11221" y="10937"/>
                    <a:pt x="9791" y="7202"/>
                    <a:pt x="8933" y="5321"/>
                  </a:cubicBezTo>
                  <a:cubicBezTo>
                    <a:pt x="7306" y="17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4238;p81">
              <a:extLst>
                <a:ext uri="{FF2B5EF4-FFF2-40B4-BE49-F238E27FC236}">
                  <a16:creationId xmlns:a16="http://schemas.microsoft.com/office/drawing/2014/main" xmlns="" id="{A7C57AC3-F9AF-8A4F-444C-61B71A1533DA}"/>
                </a:ext>
              </a:extLst>
            </p:cNvPr>
            <p:cNvSpPr/>
            <p:nvPr/>
          </p:nvSpPr>
          <p:spPr>
            <a:xfrm>
              <a:off x="6753925" y="3306800"/>
              <a:ext cx="48225" cy="160825"/>
            </a:xfrm>
            <a:custGeom>
              <a:avLst/>
              <a:gdLst/>
              <a:ahLst/>
              <a:cxnLst/>
              <a:rect l="l" t="t" r="r" b="b"/>
              <a:pathLst>
                <a:path w="1929" h="6433" extrusionOk="0">
                  <a:moveTo>
                    <a:pt x="0" y="0"/>
                  </a:moveTo>
                  <a:lnTo>
                    <a:pt x="640" y="6428"/>
                  </a:lnTo>
                  <a:cubicBezTo>
                    <a:pt x="611" y="6431"/>
                    <a:pt x="658" y="6433"/>
                    <a:pt x="752" y="6433"/>
                  </a:cubicBezTo>
                  <a:cubicBezTo>
                    <a:pt x="1015" y="6433"/>
                    <a:pt x="1642" y="6420"/>
                    <a:pt x="1929" y="6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4239;p81">
              <a:extLst>
                <a:ext uri="{FF2B5EF4-FFF2-40B4-BE49-F238E27FC236}">
                  <a16:creationId xmlns:a16="http://schemas.microsoft.com/office/drawing/2014/main" xmlns="" id="{959677F6-8A3C-7D43-5B52-852E87E66F47}"/>
                </a:ext>
              </a:extLst>
            </p:cNvPr>
            <p:cNvSpPr/>
            <p:nvPr/>
          </p:nvSpPr>
          <p:spPr>
            <a:xfrm>
              <a:off x="6657850" y="2939025"/>
              <a:ext cx="91250" cy="91025"/>
            </a:xfrm>
            <a:custGeom>
              <a:avLst/>
              <a:gdLst/>
              <a:ahLst/>
              <a:cxnLst/>
              <a:rect l="l" t="t" r="r" b="b"/>
              <a:pathLst>
                <a:path w="3650" h="3641" extrusionOk="0">
                  <a:moveTo>
                    <a:pt x="1913" y="0"/>
                  </a:moveTo>
                  <a:cubicBezTo>
                    <a:pt x="712" y="0"/>
                    <a:pt x="1" y="1811"/>
                    <a:pt x="1" y="1811"/>
                  </a:cubicBezTo>
                  <a:lnTo>
                    <a:pt x="53" y="3546"/>
                  </a:lnTo>
                  <a:cubicBezTo>
                    <a:pt x="250" y="3611"/>
                    <a:pt x="442" y="3640"/>
                    <a:pt x="627" y="3640"/>
                  </a:cubicBezTo>
                  <a:cubicBezTo>
                    <a:pt x="2524" y="3640"/>
                    <a:pt x="3649" y="520"/>
                    <a:pt x="2328" y="71"/>
                  </a:cubicBezTo>
                  <a:cubicBezTo>
                    <a:pt x="2183" y="22"/>
                    <a:pt x="2045" y="0"/>
                    <a:pt x="1913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4240;p81">
              <a:extLst>
                <a:ext uri="{FF2B5EF4-FFF2-40B4-BE49-F238E27FC236}">
                  <a16:creationId xmlns:a16="http://schemas.microsoft.com/office/drawing/2014/main" xmlns="" id="{77525365-DCED-A899-556C-7D8634702541}"/>
                </a:ext>
              </a:extLst>
            </p:cNvPr>
            <p:cNvSpPr/>
            <p:nvPr/>
          </p:nvSpPr>
          <p:spPr>
            <a:xfrm>
              <a:off x="6664750" y="2966450"/>
              <a:ext cx="43025" cy="35025"/>
            </a:xfrm>
            <a:custGeom>
              <a:avLst/>
              <a:gdLst/>
              <a:ahLst/>
              <a:cxnLst/>
              <a:rect l="l" t="t" r="r" b="b"/>
              <a:pathLst>
                <a:path w="1721" h="1401" extrusionOk="0">
                  <a:moveTo>
                    <a:pt x="1633" y="0"/>
                  </a:moveTo>
                  <a:cubicBezTo>
                    <a:pt x="608" y="16"/>
                    <a:pt x="47" y="956"/>
                    <a:pt x="25" y="995"/>
                  </a:cubicBezTo>
                  <a:cubicBezTo>
                    <a:pt x="0" y="1036"/>
                    <a:pt x="14" y="1088"/>
                    <a:pt x="55" y="1111"/>
                  </a:cubicBezTo>
                  <a:cubicBezTo>
                    <a:pt x="69" y="1120"/>
                    <a:pt x="85" y="1123"/>
                    <a:pt x="101" y="1123"/>
                  </a:cubicBezTo>
                  <a:cubicBezTo>
                    <a:pt x="130" y="1122"/>
                    <a:pt x="157" y="1107"/>
                    <a:pt x="173" y="1081"/>
                  </a:cubicBezTo>
                  <a:cubicBezTo>
                    <a:pt x="175" y="1075"/>
                    <a:pt x="386" y="724"/>
                    <a:pt x="769" y="460"/>
                  </a:cubicBezTo>
                  <a:cubicBezTo>
                    <a:pt x="1129" y="681"/>
                    <a:pt x="965" y="1284"/>
                    <a:pt x="964" y="1291"/>
                  </a:cubicBezTo>
                  <a:cubicBezTo>
                    <a:pt x="951" y="1335"/>
                    <a:pt x="978" y="1384"/>
                    <a:pt x="1022" y="1397"/>
                  </a:cubicBezTo>
                  <a:cubicBezTo>
                    <a:pt x="1032" y="1400"/>
                    <a:pt x="1039" y="1401"/>
                    <a:pt x="1049" y="1401"/>
                  </a:cubicBezTo>
                  <a:cubicBezTo>
                    <a:pt x="1085" y="1399"/>
                    <a:pt x="1118" y="1375"/>
                    <a:pt x="1128" y="1338"/>
                  </a:cubicBezTo>
                  <a:cubicBezTo>
                    <a:pt x="1137" y="1309"/>
                    <a:pt x="1308" y="675"/>
                    <a:pt x="927" y="364"/>
                  </a:cubicBezTo>
                  <a:cubicBezTo>
                    <a:pt x="1121" y="258"/>
                    <a:pt x="1349" y="178"/>
                    <a:pt x="1609" y="171"/>
                  </a:cubicBezTo>
                  <a:lnTo>
                    <a:pt x="1636" y="171"/>
                  </a:lnTo>
                  <a:cubicBezTo>
                    <a:pt x="1639" y="171"/>
                    <a:pt x="1641" y="172"/>
                    <a:pt x="1644" y="172"/>
                  </a:cubicBezTo>
                  <a:cubicBezTo>
                    <a:pt x="1683" y="172"/>
                    <a:pt x="1721" y="128"/>
                    <a:pt x="1721" y="84"/>
                  </a:cubicBezTo>
                  <a:cubicBezTo>
                    <a:pt x="1720" y="39"/>
                    <a:pt x="1680" y="0"/>
                    <a:pt x="1633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4241;p81">
              <a:extLst>
                <a:ext uri="{FF2B5EF4-FFF2-40B4-BE49-F238E27FC236}">
                  <a16:creationId xmlns:a16="http://schemas.microsoft.com/office/drawing/2014/main" xmlns="" id="{756C4D39-842F-54A5-9825-4AA4391E3981}"/>
                </a:ext>
              </a:extLst>
            </p:cNvPr>
            <p:cNvSpPr/>
            <p:nvPr/>
          </p:nvSpPr>
          <p:spPr>
            <a:xfrm>
              <a:off x="6358450" y="2939025"/>
              <a:ext cx="76925" cy="89075"/>
            </a:xfrm>
            <a:custGeom>
              <a:avLst/>
              <a:gdLst/>
              <a:ahLst/>
              <a:cxnLst/>
              <a:rect l="l" t="t" r="r" b="b"/>
              <a:pathLst>
                <a:path w="3077" h="3563" extrusionOk="0">
                  <a:moveTo>
                    <a:pt x="1080" y="0"/>
                  </a:moveTo>
                  <a:cubicBezTo>
                    <a:pt x="926" y="0"/>
                    <a:pt x="766" y="30"/>
                    <a:pt x="599" y="98"/>
                  </a:cubicBezTo>
                  <a:cubicBezTo>
                    <a:pt x="124" y="294"/>
                    <a:pt x="0" y="825"/>
                    <a:pt x="128" y="1418"/>
                  </a:cubicBezTo>
                  <a:cubicBezTo>
                    <a:pt x="342" y="2407"/>
                    <a:pt x="1258" y="3563"/>
                    <a:pt x="2408" y="3563"/>
                  </a:cubicBezTo>
                  <a:cubicBezTo>
                    <a:pt x="2624" y="3563"/>
                    <a:pt x="2848" y="3522"/>
                    <a:pt x="3077" y="3432"/>
                  </a:cubicBezTo>
                  <a:lnTo>
                    <a:pt x="3026" y="1698"/>
                  </a:lnTo>
                  <a:cubicBezTo>
                    <a:pt x="3026" y="1698"/>
                    <a:pt x="2937" y="1509"/>
                    <a:pt x="2777" y="1257"/>
                  </a:cubicBezTo>
                  <a:cubicBezTo>
                    <a:pt x="2458" y="754"/>
                    <a:pt x="1854" y="0"/>
                    <a:pt x="1080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4242;p81">
              <a:extLst>
                <a:ext uri="{FF2B5EF4-FFF2-40B4-BE49-F238E27FC236}">
                  <a16:creationId xmlns:a16="http://schemas.microsoft.com/office/drawing/2014/main" xmlns="" id="{DFAAE446-7F2C-F2E5-29C5-66CB32110C1E}"/>
                </a:ext>
              </a:extLst>
            </p:cNvPr>
            <p:cNvSpPr/>
            <p:nvPr/>
          </p:nvSpPr>
          <p:spPr>
            <a:xfrm>
              <a:off x="6383275" y="2966425"/>
              <a:ext cx="44425" cy="34150"/>
            </a:xfrm>
            <a:custGeom>
              <a:avLst/>
              <a:gdLst/>
              <a:ahLst/>
              <a:cxnLst/>
              <a:rect l="l" t="t" r="r" b="b"/>
              <a:pathLst>
                <a:path w="1777" h="1366" extrusionOk="0">
                  <a:moveTo>
                    <a:pt x="156" y="1"/>
                  </a:moveTo>
                  <a:cubicBezTo>
                    <a:pt x="132" y="1"/>
                    <a:pt x="109" y="1"/>
                    <a:pt x="85" y="2"/>
                  </a:cubicBezTo>
                  <a:cubicBezTo>
                    <a:pt x="37" y="5"/>
                    <a:pt x="1" y="45"/>
                    <a:pt x="2" y="91"/>
                  </a:cubicBezTo>
                  <a:cubicBezTo>
                    <a:pt x="5" y="135"/>
                    <a:pt x="42" y="174"/>
                    <a:pt x="80" y="174"/>
                  </a:cubicBezTo>
                  <a:cubicBezTo>
                    <a:pt x="84" y="174"/>
                    <a:pt x="88" y="174"/>
                    <a:pt x="92" y="173"/>
                  </a:cubicBezTo>
                  <a:cubicBezTo>
                    <a:pt x="102" y="173"/>
                    <a:pt x="110" y="172"/>
                    <a:pt x="118" y="172"/>
                  </a:cubicBezTo>
                  <a:cubicBezTo>
                    <a:pt x="134" y="172"/>
                    <a:pt x="149" y="171"/>
                    <a:pt x="164" y="171"/>
                  </a:cubicBezTo>
                  <a:cubicBezTo>
                    <a:pt x="407" y="171"/>
                    <a:pt x="623" y="235"/>
                    <a:pt x="812" y="325"/>
                  </a:cubicBezTo>
                  <a:cubicBezTo>
                    <a:pt x="449" y="657"/>
                    <a:pt x="658" y="1280"/>
                    <a:pt x="669" y="1309"/>
                  </a:cubicBezTo>
                  <a:cubicBezTo>
                    <a:pt x="682" y="1344"/>
                    <a:pt x="715" y="1366"/>
                    <a:pt x="750" y="1366"/>
                  </a:cubicBezTo>
                  <a:cubicBezTo>
                    <a:pt x="751" y="1366"/>
                    <a:pt x="752" y="1366"/>
                    <a:pt x="752" y="1366"/>
                  </a:cubicBezTo>
                  <a:cubicBezTo>
                    <a:pt x="762" y="1366"/>
                    <a:pt x="770" y="1364"/>
                    <a:pt x="779" y="1360"/>
                  </a:cubicBezTo>
                  <a:cubicBezTo>
                    <a:pt x="822" y="1346"/>
                    <a:pt x="847" y="1297"/>
                    <a:pt x="831" y="1252"/>
                  </a:cubicBezTo>
                  <a:cubicBezTo>
                    <a:pt x="829" y="1245"/>
                    <a:pt x="629" y="653"/>
                    <a:pt x="976" y="412"/>
                  </a:cubicBezTo>
                  <a:cubicBezTo>
                    <a:pt x="1374" y="653"/>
                    <a:pt x="1603" y="990"/>
                    <a:pt x="1607" y="996"/>
                  </a:cubicBezTo>
                  <a:cubicBezTo>
                    <a:pt x="1624" y="1021"/>
                    <a:pt x="1651" y="1035"/>
                    <a:pt x="1678" y="1035"/>
                  </a:cubicBezTo>
                  <a:cubicBezTo>
                    <a:pt x="1679" y="1035"/>
                    <a:pt x="1680" y="1035"/>
                    <a:pt x="1681" y="1035"/>
                  </a:cubicBezTo>
                  <a:cubicBezTo>
                    <a:pt x="1697" y="1035"/>
                    <a:pt x="1713" y="1030"/>
                    <a:pt x="1727" y="1020"/>
                  </a:cubicBezTo>
                  <a:cubicBezTo>
                    <a:pt x="1766" y="994"/>
                    <a:pt x="1776" y="941"/>
                    <a:pt x="1750" y="900"/>
                  </a:cubicBezTo>
                  <a:cubicBezTo>
                    <a:pt x="1724" y="863"/>
                    <a:pt x="1137" y="1"/>
                    <a:pt x="156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4243;p81">
              <a:extLst>
                <a:ext uri="{FF2B5EF4-FFF2-40B4-BE49-F238E27FC236}">
                  <a16:creationId xmlns:a16="http://schemas.microsoft.com/office/drawing/2014/main" xmlns="" id="{381D3E86-7512-6FAF-D625-0F114D4E4575}"/>
                </a:ext>
              </a:extLst>
            </p:cNvPr>
            <p:cNvSpPr/>
            <p:nvPr/>
          </p:nvSpPr>
          <p:spPr>
            <a:xfrm>
              <a:off x="6419200" y="2810975"/>
              <a:ext cx="252050" cy="329375"/>
            </a:xfrm>
            <a:custGeom>
              <a:avLst/>
              <a:gdLst/>
              <a:ahLst/>
              <a:cxnLst/>
              <a:rect l="l" t="t" r="r" b="b"/>
              <a:pathLst>
                <a:path w="10082" h="13175" extrusionOk="0">
                  <a:moveTo>
                    <a:pt x="5001" y="0"/>
                  </a:moveTo>
                  <a:cubicBezTo>
                    <a:pt x="4943" y="0"/>
                    <a:pt x="4885" y="1"/>
                    <a:pt x="4827" y="3"/>
                  </a:cubicBezTo>
                  <a:cubicBezTo>
                    <a:pt x="2109" y="86"/>
                    <a:pt x="0" y="1988"/>
                    <a:pt x="120" y="6019"/>
                  </a:cubicBezTo>
                  <a:cubicBezTo>
                    <a:pt x="140" y="6710"/>
                    <a:pt x="227" y="7378"/>
                    <a:pt x="369" y="8008"/>
                  </a:cubicBezTo>
                  <a:cubicBezTo>
                    <a:pt x="1031" y="11006"/>
                    <a:pt x="2949" y="13174"/>
                    <a:pt x="5160" y="13174"/>
                  </a:cubicBezTo>
                  <a:cubicBezTo>
                    <a:pt x="5194" y="13174"/>
                    <a:pt x="5228" y="13174"/>
                    <a:pt x="5262" y="13173"/>
                  </a:cubicBezTo>
                  <a:cubicBezTo>
                    <a:pt x="5316" y="13173"/>
                    <a:pt x="5372" y="13170"/>
                    <a:pt x="5427" y="13161"/>
                  </a:cubicBezTo>
                  <a:cubicBezTo>
                    <a:pt x="8065" y="12952"/>
                    <a:pt x="10082" y="9673"/>
                    <a:pt x="9967" y="5725"/>
                  </a:cubicBezTo>
                  <a:cubicBezTo>
                    <a:pt x="9851" y="1781"/>
                    <a:pt x="7645" y="0"/>
                    <a:pt x="5001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4244;p81">
              <a:extLst>
                <a:ext uri="{FF2B5EF4-FFF2-40B4-BE49-F238E27FC236}">
                  <a16:creationId xmlns:a16="http://schemas.microsoft.com/office/drawing/2014/main" xmlns="" id="{E8E94DE3-A909-9166-CDB5-5EFBBE32F235}"/>
                </a:ext>
              </a:extLst>
            </p:cNvPr>
            <p:cNvSpPr/>
            <p:nvPr/>
          </p:nvSpPr>
          <p:spPr>
            <a:xfrm>
              <a:off x="6371825" y="2706600"/>
              <a:ext cx="353175" cy="330800"/>
            </a:xfrm>
            <a:custGeom>
              <a:avLst/>
              <a:gdLst/>
              <a:ahLst/>
              <a:cxnLst/>
              <a:rect l="l" t="t" r="r" b="b"/>
              <a:pathLst>
                <a:path w="14127" h="13232" extrusionOk="0">
                  <a:moveTo>
                    <a:pt x="6943" y="0"/>
                  </a:moveTo>
                  <a:cubicBezTo>
                    <a:pt x="4451" y="0"/>
                    <a:pt x="1512" y="1108"/>
                    <a:pt x="426" y="3710"/>
                  </a:cubicBezTo>
                  <a:lnTo>
                    <a:pt x="1505" y="3670"/>
                  </a:lnTo>
                  <a:lnTo>
                    <a:pt x="1505" y="3670"/>
                  </a:lnTo>
                  <a:cubicBezTo>
                    <a:pt x="1505" y="3670"/>
                    <a:pt x="341" y="4143"/>
                    <a:pt x="132" y="5431"/>
                  </a:cubicBezTo>
                  <a:cubicBezTo>
                    <a:pt x="1" y="6231"/>
                    <a:pt x="1183" y="9289"/>
                    <a:pt x="1257" y="9512"/>
                  </a:cubicBezTo>
                  <a:cubicBezTo>
                    <a:pt x="1257" y="9512"/>
                    <a:pt x="1966" y="9914"/>
                    <a:pt x="2112" y="10495"/>
                  </a:cubicBezTo>
                  <a:cubicBezTo>
                    <a:pt x="2112" y="10495"/>
                    <a:pt x="2096" y="11911"/>
                    <a:pt x="2551" y="13231"/>
                  </a:cubicBezTo>
                  <a:cubicBezTo>
                    <a:pt x="2551" y="13231"/>
                    <a:pt x="2724" y="10947"/>
                    <a:pt x="2392" y="9692"/>
                  </a:cubicBezTo>
                  <a:cubicBezTo>
                    <a:pt x="2371" y="9611"/>
                    <a:pt x="2355" y="9533"/>
                    <a:pt x="2340" y="9454"/>
                  </a:cubicBezTo>
                  <a:cubicBezTo>
                    <a:pt x="2291" y="9187"/>
                    <a:pt x="2274" y="8928"/>
                    <a:pt x="2279" y="8691"/>
                  </a:cubicBezTo>
                  <a:cubicBezTo>
                    <a:pt x="2286" y="8260"/>
                    <a:pt x="2367" y="7896"/>
                    <a:pt x="2439" y="7651"/>
                  </a:cubicBezTo>
                  <a:cubicBezTo>
                    <a:pt x="3531" y="7594"/>
                    <a:pt x="5728" y="6824"/>
                    <a:pt x="5796" y="6780"/>
                  </a:cubicBezTo>
                  <a:lnTo>
                    <a:pt x="5796" y="6780"/>
                  </a:lnTo>
                  <a:cubicBezTo>
                    <a:pt x="5781" y="6818"/>
                    <a:pt x="4818" y="7426"/>
                    <a:pt x="4406" y="8238"/>
                  </a:cubicBezTo>
                  <a:cubicBezTo>
                    <a:pt x="4493" y="8248"/>
                    <a:pt x="4586" y="8253"/>
                    <a:pt x="4682" y="8253"/>
                  </a:cubicBezTo>
                  <a:cubicBezTo>
                    <a:pt x="6604" y="8253"/>
                    <a:pt x="10184" y="6333"/>
                    <a:pt x="10184" y="6333"/>
                  </a:cubicBezTo>
                  <a:cubicBezTo>
                    <a:pt x="10274" y="7455"/>
                    <a:pt x="11239" y="7908"/>
                    <a:pt x="11594" y="8218"/>
                  </a:cubicBezTo>
                  <a:cubicBezTo>
                    <a:pt x="11614" y="8365"/>
                    <a:pt x="11629" y="8525"/>
                    <a:pt x="11630" y="8695"/>
                  </a:cubicBezTo>
                  <a:cubicBezTo>
                    <a:pt x="11635" y="8942"/>
                    <a:pt x="11614" y="9210"/>
                    <a:pt x="11556" y="9486"/>
                  </a:cubicBezTo>
                  <a:cubicBezTo>
                    <a:pt x="11552" y="9521"/>
                    <a:pt x="11541" y="9559"/>
                    <a:pt x="11534" y="9596"/>
                  </a:cubicBezTo>
                  <a:cubicBezTo>
                    <a:pt x="11226" y="10857"/>
                    <a:pt x="11447" y="13138"/>
                    <a:pt x="11447" y="13138"/>
                  </a:cubicBezTo>
                  <a:cubicBezTo>
                    <a:pt x="11876" y="11809"/>
                    <a:pt x="11831" y="10443"/>
                    <a:pt x="11831" y="10443"/>
                  </a:cubicBezTo>
                  <a:cubicBezTo>
                    <a:pt x="12067" y="9955"/>
                    <a:pt x="12887" y="9419"/>
                    <a:pt x="12887" y="9419"/>
                  </a:cubicBezTo>
                  <a:cubicBezTo>
                    <a:pt x="12887" y="9419"/>
                    <a:pt x="14127" y="6639"/>
                    <a:pt x="14018" y="5470"/>
                  </a:cubicBezTo>
                  <a:cubicBezTo>
                    <a:pt x="13930" y="4519"/>
                    <a:pt x="13090" y="3774"/>
                    <a:pt x="12133" y="3774"/>
                  </a:cubicBezTo>
                  <a:cubicBezTo>
                    <a:pt x="12031" y="3774"/>
                    <a:pt x="11927" y="3783"/>
                    <a:pt x="11823" y="3800"/>
                  </a:cubicBezTo>
                  <a:cubicBezTo>
                    <a:pt x="11823" y="3800"/>
                    <a:pt x="11975" y="1538"/>
                    <a:pt x="9463" y="458"/>
                  </a:cubicBezTo>
                  <a:cubicBezTo>
                    <a:pt x="8772" y="160"/>
                    <a:pt x="7890" y="0"/>
                    <a:pt x="6943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4245;p81">
              <a:extLst>
                <a:ext uri="{FF2B5EF4-FFF2-40B4-BE49-F238E27FC236}">
                  <a16:creationId xmlns:a16="http://schemas.microsoft.com/office/drawing/2014/main" xmlns="" id="{E7B284E1-915C-0DA2-C1AE-2D37850DD45F}"/>
                </a:ext>
              </a:extLst>
            </p:cNvPr>
            <p:cNvSpPr/>
            <p:nvPr/>
          </p:nvSpPr>
          <p:spPr>
            <a:xfrm>
              <a:off x="6444250" y="2999525"/>
              <a:ext cx="23125" cy="7900"/>
            </a:xfrm>
            <a:custGeom>
              <a:avLst/>
              <a:gdLst/>
              <a:ahLst/>
              <a:cxnLst/>
              <a:rect l="l" t="t" r="r" b="b"/>
              <a:pathLst>
                <a:path w="925" h="316" extrusionOk="0">
                  <a:moveTo>
                    <a:pt x="332" y="1"/>
                  </a:moveTo>
                  <a:cubicBezTo>
                    <a:pt x="151" y="1"/>
                    <a:pt x="17" y="41"/>
                    <a:pt x="10" y="106"/>
                  </a:cubicBezTo>
                  <a:cubicBezTo>
                    <a:pt x="0" y="189"/>
                    <a:pt x="195" y="279"/>
                    <a:pt x="445" y="307"/>
                  </a:cubicBezTo>
                  <a:cubicBezTo>
                    <a:pt x="496" y="312"/>
                    <a:pt x="546" y="315"/>
                    <a:pt x="592" y="315"/>
                  </a:cubicBezTo>
                  <a:cubicBezTo>
                    <a:pt x="773" y="315"/>
                    <a:pt x="907" y="274"/>
                    <a:pt x="915" y="209"/>
                  </a:cubicBezTo>
                  <a:cubicBezTo>
                    <a:pt x="924" y="127"/>
                    <a:pt x="729" y="38"/>
                    <a:pt x="479" y="9"/>
                  </a:cubicBezTo>
                  <a:cubicBezTo>
                    <a:pt x="428" y="3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4246;p81">
              <a:extLst>
                <a:ext uri="{FF2B5EF4-FFF2-40B4-BE49-F238E27FC236}">
                  <a16:creationId xmlns:a16="http://schemas.microsoft.com/office/drawing/2014/main" xmlns="" id="{6A06B29E-4C0E-FC86-0A32-7A14575432FF}"/>
                </a:ext>
              </a:extLst>
            </p:cNvPr>
            <p:cNvSpPr/>
            <p:nvPr/>
          </p:nvSpPr>
          <p:spPr>
            <a:xfrm>
              <a:off x="6445750" y="3014775"/>
              <a:ext cx="23150" cy="8350"/>
            </a:xfrm>
            <a:custGeom>
              <a:avLst/>
              <a:gdLst/>
              <a:ahLst/>
              <a:cxnLst/>
              <a:rect l="l" t="t" r="r" b="b"/>
              <a:pathLst>
                <a:path w="926" h="334" extrusionOk="0">
                  <a:moveTo>
                    <a:pt x="649" y="0"/>
                  </a:moveTo>
                  <a:cubicBezTo>
                    <a:pt x="585" y="0"/>
                    <a:pt x="513" y="6"/>
                    <a:pt x="437" y="19"/>
                  </a:cubicBezTo>
                  <a:cubicBezTo>
                    <a:pt x="189" y="61"/>
                    <a:pt x="0" y="162"/>
                    <a:pt x="14" y="244"/>
                  </a:cubicBezTo>
                  <a:cubicBezTo>
                    <a:pt x="25" y="301"/>
                    <a:pt x="131" y="334"/>
                    <a:pt x="278" y="334"/>
                  </a:cubicBezTo>
                  <a:cubicBezTo>
                    <a:pt x="342" y="334"/>
                    <a:pt x="414" y="328"/>
                    <a:pt x="489" y="315"/>
                  </a:cubicBezTo>
                  <a:cubicBezTo>
                    <a:pt x="737" y="272"/>
                    <a:pt x="926" y="171"/>
                    <a:pt x="912" y="89"/>
                  </a:cubicBezTo>
                  <a:cubicBezTo>
                    <a:pt x="902" y="32"/>
                    <a:pt x="796" y="0"/>
                    <a:pt x="649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2" name="Google Shape;4247;p81">
              <a:extLst>
                <a:ext uri="{FF2B5EF4-FFF2-40B4-BE49-F238E27FC236}">
                  <a16:creationId xmlns:a16="http://schemas.microsoft.com/office/drawing/2014/main" xmlns="" id="{435D3939-6209-6FF1-E034-B4F00C69677C}"/>
                </a:ext>
              </a:extLst>
            </p:cNvPr>
            <p:cNvSpPr/>
            <p:nvPr/>
          </p:nvSpPr>
          <p:spPr>
            <a:xfrm>
              <a:off x="6626175" y="3009650"/>
              <a:ext cx="23150" cy="7925"/>
            </a:xfrm>
            <a:custGeom>
              <a:avLst/>
              <a:gdLst/>
              <a:ahLst/>
              <a:cxnLst/>
              <a:rect l="l" t="t" r="r" b="b"/>
              <a:pathLst>
                <a:path w="926" h="317" extrusionOk="0">
                  <a:moveTo>
                    <a:pt x="333" y="1"/>
                  </a:moveTo>
                  <a:cubicBezTo>
                    <a:pt x="152" y="1"/>
                    <a:pt x="18" y="42"/>
                    <a:pt x="10" y="107"/>
                  </a:cubicBezTo>
                  <a:cubicBezTo>
                    <a:pt x="1" y="189"/>
                    <a:pt x="196" y="279"/>
                    <a:pt x="446" y="308"/>
                  </a:cubicBezTo>
                  <a:cubicBezTo>
                    <a:pt x="497" y="313"/>
                    <a:pt x="546" y="316"/>
                    <a:pt x="592" y="316"/>
                  </a:cubicBezTo>
                  <a:cubicBezTo>
                    <a:pt x="773" y="316"/>
                    <a:pt x="908" y="275"/>
                    <a:pt x="916" y="209"/>
                  </a:cubicBezTo>
                  <a:cubicBezTo>
                    <a:pt x="925" y="128"/>
                    <a:pt x="729" y="37"/>
                    <a:pt x="480" y="9"/>
                  </a:cubicBezTo>
                  <a:cubicBezTo>
                    <a:pt x="429" y="3"/>
                    <a:pt x="380" y="1"/>
                    <a:pt x="333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3" name="Google Shape;4248;p81">
              <a:extLst>
                <a:ext uri="{FF2B5EF4-FFF2-40B4-BE49-F238E27FC236}">
                  <a16:creationId xmlns:a16="http://schemas.microsoft.com/office/drawing/2014/main" xmlns="" id="{2A632525-6210-869F-D39F-7DCA507416C1}"/>
                </a:ext>
              </a:extLst>
            </p:cNvPr>
            <p:cNvSpPr/>
            <p:nvPr/>
          </p:nvSpPr>
          <p:spPr>
            <a:xfrm>
              <a:off x="6624650" y="2993950"/>
              <a:ext cx="23150" cy="8375"/>
            </a:xfrm>
            <a:custGeom>
              <a:avLst/>
              <a:gdLst/>
              <a:ahLst/>
              <a:cxnLst/>
              <a:rect l="l" t="t" r="r" b="b"/>
              <a:pathLst>
                <a:path w="926" h="335" extrusionOk="0">
                  <a:moveTo>
                    <a:pt x="650" y="1"/>
                  </a:moveTo>
                  <a:cubicBezTo>
                    <a:pt x="586" y="1"/>
                    <a:pt x="513" y="7"/>
                    <a:pt x="437" y="20"/>
                  </a:cubicBezTo>
                  <a:cubicBezTo>
                    <a:pt x="189" y="63"/>
                    <a:pt x="0" y="164"/>
                    <a:pt x="14" y="245"/>
                  </a:cubicBezTo>
                  <a:cubicBezTo>
                    <a:pt x="24" y="302"/>
                    <a:pt x="129" y="334"/>
                    <a:pt x="275" y="334"/>
                  </a:cubicBezTo>
                  <a:cubicBezTo>
                    <a:pt x="340" y="334"/>
                    <a:pt x="413" y="328"/>
                    <a:pt x="489" y="315"/>
                  </a:cubicBezTo>
                  <a:cubicBezTo>
                    <a:pt x="737" y="272"/>
                    <a:pt x="926" y="173"/>
                    <a:pt x="912" y="90"/>
                  </a:cubicBezTo>
                  <a:cubicBezTo>
                    <a:pt x="902" y="32"/>
                    <a:pt x="797" y="1"/>
                    <a:pt x="650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4" name="Google Shape;4249;p81">
              <a:extLst>
                <a:ext uri="{FF2B5EF4-FFF2-40B4-BE49-F238E27FC236}">
                  <a16:creationId xmlns:a16="http://schemas.microsoft.com/office/drawing/2014/main" xmlns="" id="{3B585DCD-90D9-00A1-D532-435CE01822A5}"/>
                </a:ext>
              </a:extLst>
            </p:cNvPr>
            <p:cNvSpPr/>
            <p:nvPr/>
          </p:nvSpPr>
          <p:spPr>
            <a:xfrm>
              <a:off x="6533250" y="2970575"/>
              <a:ext cx="34075" cy="73650"/>
            </a:xfrm>
            <a:custGeom>
              <a:avLst/>
              <a:gdLst/>
              <a:ahLst/>
              <a:cxnLst/>
              <a:rect l="l" t="t" r="r" b="b"/>
              <a:pathLst>
                <a:path w="1363" h="2946" extrusionOk="0">
                  <a:moveTo>
                    <a:pt x="276" y="0"/>
                  </a:moveTo>
                  <a:cubicBezTo>
                    <a:pt x="238" y="0"/>
                    <a:pt x="204" y="26"/>
                    <a:pt x="193" y="64"/>
                  </a:cubicBezTo>
                  <a:cubicBezTo>
                    <a:pt x="185" y="93"/>
                    <a:pt x="1" y="799"/>
                    <a:pt x="91" y="2065"/>
                  </a:cubicBezTo>
                  <a:cubicBezTo>
                    <a:pt x="147" y="2838"/>
                    <a:pt x="453" y="2938"/>
                    <a:pt x="582" y="2946"/>
                  </a:cubicBezTo>
                  <a:lnTo>
                    <a:pt x="614" y="2946"/>
                  </a:lnTo>
                  <a:cubicBezTo>
                    <a:pt x="932" y="2937"/>
                    <a:pt x="1240" y="2505"/>
                    <a:pt x="1354" y="1898"/>
                  </a:cubicBezTo>
                  <a:cubicBezTo>
                    <a:pt x="1362" y="1852"/>
                    <a:pt x="1331" y="1806"/>
                    <a:pt x="1285" y="1798"/>
                  </a:cubicBezTo>
                  <a:cubicBezTo>
                    <a:pt x="1280" y="1797"/>
                    <a:pt x="1275" y="1796"/>
                    <a:pt x="1270" y="1796"/>
                  </a:cubicBezTo>
                  <a:cubicBezTo>
                    <a:pt x="1229" y="1796"/>
                    <a:pt x="1193" y="1825"/>
                    <a:pt x="1184" y="1867"/>
                  </a:cubicBezTo>
                  <a:cubicBezTo>
                    <a:pt x="1078" y="2429"/>
                    <a:pt x="800" y="2774"/>
                    <a:pt x="603" y="2774"/>
                  </a:cubicBezTo>
                  <a:cubicBezTo>
                    <a:pt x="599" y="2774"/>
                    <a:pt x="594" y="2774"/>
                    <a:pt x="590" y="2774"/>
                  </a:cubicBezTo>
                  <a:cubicBezTo>
                    <a:pt x="456" y="2766"/>
                    <a:pt x="299" y="2573"/>
                    <a:pt x="262" y="2052"/>
                  </a:cubicBezTo>
                  <a:cubicBezTo>
                    <a:pt x="175" y="819"/>
                    <a:pt x="357" y="114"/>
                    <a:pt x="359" y="108"/>
                  </a:cubicBezTo>
                  <a:cubicBezTo>
                    <a:pt x="371" y="62"/>
                    <a:pt x="343" y="15"/>
                    <a:pt x="298" y="3"/>
                  </a:cubicBezTo>
                  <a:cubicBezTo>
                    <a:pt x="291" y="1"/>
                    <a:pt x="283" y="0"/>
                    <a:pt x="276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250;p81">
              <a:extLst>
                <a:ext uri="{FF2B5EF4-FFF2-40B4-BE49-F238E27FC236}">
                  <a16:creationId xmlns:a16="http://schemas.microsoft.com/office/drawing/2014/main" xmlns="" id="{F69737F6-B951-0A2B-4D5C-86FA2A932C62}"/>
                </a:ext>
              </a:extLst>
            </p:cNvPr>
            <p:cNvSpPr/>
            <p:nvPr/>
          </p:nvSpPr>
          <p:spPr>
            <a:xfrm>
              <a:off x="6512825" y="3059725"/>
              <a:ext cx="70625" cy="21500"/>
            </a:xfrm>
            <a:custGeom>
              <a:avLst/>
              <a:gdLst/>
              <a:ahLst/>
              <a:cxnLst/>
              <a:rect l="l" t="t" r="r" b="b"/>
              <a:pathLst>
                <a:path w="2825" h="860" extrusionOk="0">
                  <a:moveTo>
                    <a:pt x="116" y="1"/>
                  </a:moveTo>
                  <a:cubicBezTo>
                    <a:pt x="76" y="1"/>
                    <a:pt x="41" y="16"/>
                    <a:pt x="22" y="46"/>
                  </a:cubicBezTo>
                  <a:cubicBezTo>
                    <a:pt x="1" y="76"/>
                    <a:pt x="1" y="115"/>
                    <a:pt x="22" y="152"/>
                  </a:cubicBezTo>
                  <a:cubicBezTo>
                    <a:pt x="22" y="152"/>
                    <a:pt x="22" y="152"/>
                    <a:pt x="22" y="152"/>
                  </a:cubicBezTo>
                  <a:lnTo>
                    <a:pt x="22" y="152"/>
                  </a:lnTo>
                  <a:cubicBezTo>
                    <a:pt x="19" y="152"/>
                    <a:pt x="416" y="851"/>
                    <a:pt x="1475" y="860"/>
                  </a:cubicBezTo>
                  <a:lnTo>
                    <a:pt x="1485" y="860"/>
                  </a:lnTo>
                  <a:cubicBezTo>
                    <a:pt x="2525" y="802"/>
                    <a:pt x="2796" y="168"/>
                    <a:pt x="2809" y="144"/>
                  </a:cubicBezTo>
                  <a:cubicBezTo>
                    <a:pt x="2825" y="108"/>
                    <a:pt x="2819" y="69"/>
                    <a:pt x="2795" y="42"/>
                  </a:cubicBezTo>
                  <a:cubicBezTo>
                    <a:pt x="2774" y="19"/>
                    <a:pt x="2742" y="7"/>
                    <a:pt x="2705" y="7"/>
                  </a:cubicBezTo>
                  <a:cubicBezTo>
                    <a:pt x="2698" y="7"/>
                    <a:pt x="2691" y="8"/>
                    <a:pt x="2684" y="8"/>
                  </a:cubicBezTo>
                  <a:cubicBezTo>
                    <a:pt x="2624" y="17"/>
                    <a:pt x="2568" y="54"/>
                    <a:pt x="2545" y="100"/>
                  </a:cubicBezTo>
                  <a:cubicBezTo>
                    <a:pt x="2545" y="99"/>
                    <a:pt x="2545" y="99"/>
                    <a:pt x="2545" y="99"/>
                  </a:cubicBezTo>
                  <a:lnTo>
                    <a:pt x="2545" y="99"/>
                  </a:lnTo>
                  <a:cubicBezTo>
                    <a:pt x="2543" y="99"/>
                    <a:pt x="2302" y="596"/>
                    <a:pt x="1479" y="637"/>
                  </a:cubicBezTo>
                  <a:lnTo>
                    <a:pt x="1471" y="637"/>
                  </a:lnTo>
                  <a:cubicBezTo>
                    <a:pt x="618" y="634"/>
                    <a:pt x="268" y="82"/>
                    <a:pt x="271" y="82"/>
                  </a:cubicBezTo>
                  <a:cubicBezTo>
                    <a:pt x="241" y="36"/>
                    <a:pt x="183" y="3"/>
                    <a:pt x="127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251;p81">
              <a:extLst>
                <a:ext uri="{FF2B5EF4-FFF2-40B4-BE49-F238E27FC236}">
                  <a16:creationId xmlns:a16="http://schemas.microsoft.com/office/drawing/2014/main" xmlns="" id="{C58FDCE2-F8FC-5CD6-B5BC-ED51333A68FC}"/>
                </a:ext>
              </a:extLst>
            </p:cNvPr>
            <p:cNvSpPr/>
            <p:nvPr/>
          </p:nvSpPr>
          <p:spPr>
            <a:xfrm>
              <a:off x="6574750" y="2926200"/>
              <a:ext cx="59200" cy="34525"/>
            </a:xfrm>
            <a:custGeom>
              <a:avLst/>
              <a:gdLst/>
              <a:ahLst/>
              <a:cxnLst/>
              <a:rect l="l" t="t" r="r" b="b"/>
              <a:pathLst>
                <a:path w="2368" h="1381" extrusionOk="0">
                  <a:moveTo>
                    <a:pt x="912" y="0"/>
                  </a:moveTo>
                  <a:cubicBezTo>
                    <a:pt x="683" y="0"/>
                    <a:pt x="441" y="49"/>
                    <a:pt x="189" y="147"/>
                  </a:cubicBezTo>
                  <a:cubicBezTo>
                    <a:pt x="63" y="196"/>
                    <a:pt x="0" y="336"/>
                    <a:pt x="49" y="462"/>
                  </a:cubicBezTo>
                  <a:cubicBezTo>
                    <a:pt x="87" y="559"/>
                    <a:pt x="178" y="618"/>
                    <a:pt x="275" y="618"/>
                  </a:cubicBezTo>
                  <a:cubicBezTo>
                    <a:pt x="305" y="618"/>
                    <a:pt x="335" y="613"/>
                    <a:pt x="365" y="601"/>
                  </a:cubicBezTo>
                  <a:cubicBezTo>
                    <a:pt x="560" y="525"/>
                    <a:pt x="742" y="488"/>
                    <a:pt x="911" y="488"/>
                  </a:cubicBezTo>
                  <a:cubicBezTo>
                    <a:pt x="1055" y="488"/>
                    <a:pt x="1189" y="515"/>
                    <a:pt x="1312" y="569"/>
                  </a:cubicBezTo>
                  <a:cubicBezTo>
                    <a:pt x="1735" y="758"/>
                    <a:pt x="2208" y="1380"/>
                    <a:pt x="2240" y="1380"/>
                  </a:cubicBezTo>
                  <a:cubicBezTo>
                    <a:pt x="2241" y="1380"/>
                    <a:pt x="2241" y="1380"/>
                    <a:pt x="2241" y="1380"/>
                  </a:cubicBezTo>
                  <a:cubicBezTo>
                    <a:pt x="2367" y="1335"/>
                    <a:pt x="2135" y="405"/>
                    <a:pt x="1516" y="127"/>
                  </a:cubicBezTo>
                  <a:cubicBezTo>
                    <a:pt x="1326" y="42"/>
                    <a:pt x="1125" y="0"/>
                    <a:pt x="912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252;p81">
              <a:extLst>
                <a:ext uri="{FF2B5EF4-FFF2-40B4-BE49-F238E27FC236}">
                  <a16:creationId xmlns:a16="http://schemas.microsoft.com/office/drawing/2014/main" xmlns="" id="{B6B4196C-69D3-F7B4-A866-87F88A035C22}"/>
                </a:ext>
              </a:extLst>
            </p:cNvPr>
            <p:cNvSpPr/>
            <p:nvPr/>
          </p:nvSpPr>
          <p:spPr>
            <a:xfrm>
              <a:off x="6452425" y="2926100"/>
              <a:ext cx="57625" cy="36550"/>
            </a:xfrm>
            <a:custGeom>
              <a:avLst/>
              <a:gdLst/>
              <a:ahLst/>
              <a:cxnLst/>
              <a:rect l="l" t="t" r="r" b="b"/>
              <a:pathLst>
                <a:path w="2305" h="1462" extrusionOk="0">
                  <a:moveTo>
                    <a:pt x="1469" y="1"/>
                  </a:moveTo>
                  <a:cubicBezTo>
                    <a:pt x="1220" y="1"/>
                    <a:pt x="990" y="56"/>
                    <a:pt x="779" y="166"/>
                  </a:cubicBezTo>
                  <a:cubicBezTo>
                    <a:pt x="179" y="481"/>
                    <a:pt x="1" y="1424"/>
                    <a:pt x="129" y="1462"/>
                  </a:cubicBezTo>
                  <a:cubicBezTo>
                    <a:pt x="129" y="1462"/>
                    <a:pt x="129" y="1462"/>
                    <a:pt x="129" y="1462"/>
                  </a:cubicBezTo>
                  <a:cubicBezTo>
                    <a:pt x="159" y="1462"/>
                    <a:pt x="591" y="815"/>
                    <a:pt x="1006" y="598"/>
                  </a:cubicBezTo>
                  <a:cubicBezTo>
                    <a:pt x="1145" y="525"/>
                    <a:pt x="1301" y="488"/>
                    <a:pt x="1473" y="488"/>
                  </a:cubicBezTo>
                  <a:cubicBezTo>
                    <a:pt x="1622" y="488"/>
                    <a:pt x="1783" y="516"/>
                    <a:pt x="1955" y="571"/>
                  </a:cubicBezTo>
                  <a:cubicBezTo>
                    <a:pt x="1981" y="580"/>
                    <a:pt x="2006" y="584"/>
                    <a:pt x="2031" y="584"/>
                  </a:cubicBezTo>
                  <a:cubicBezTo>
                    <a:pt x="2133" y="584"/>
                    <a:pt x="2229" y="518"/>
                    <a:pt x="2262" y="414"/>
                  </a:cubicBezTo>
                  <a:cubicBezTo>
                    <a:pt x="2304" y="287"/>
                    <a:pt x="2233" y="149"/>
                    <a:pt x="2105" y="109"/>
                  </a:cubicBezTo>
                  <a:cubicBezTo>
                    <a:pt x="1882" y="37"/>
                    <a:pt x="1669" y="1"/>
                    <a:pt x="1469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253;p81">
              <a:extLst>
                <a:ext uri="{FF2B5EF4-FFF2-40B4-BE49-F238E27FC236}">
                  <a16:creationId xmlns:a16="http://schemas.microsoft.com/office/drawing/2014/main" xmlns="" id="{843EA65E-CC68-7696-542A-C7AFB8BDBF73}"/>
                </a:ext>
              </a:extLst>
            </p:cNvPr>
            <p:cNvSpPr/>
            <p:nvPr/>
          </p:nvSpPr>
          <p:spPr>
            <a:xfrm>
              <a:off x="6485150" y="2962625"/>
              <a:ext cx="18525" cy="47200"/>
            </a:xfrm>
            <a:custGeom>
              <a:avLst/>
              <a:gdLst/>
              <a:ahLst/>
              <a:cxnLst/>
              <a:rect l="l" t="t" r="r" b="b"/>
              <a:pathLst>
                <a:path w="741" h="1888" extrusionOk="0">
                  <a:moveTo>
                    <a:pt x="371" y="1"/>
                  </a:moveTo>
                  <a:cubicBezTo>
                    <a:pt x="165" y="1"/>
                    <a:pt x="1" y="424"/>
                    <a:pt x="1" y="944"/>
                  </a:cubicBezTo>
                  <a:cubicBezTo>
                    <a:pt x="1" y="1465"/>
                    <a:pt x="166" y="1888"/>
                    <a:pt x="371" y="1888"/>
                  </a:cubicBezTo>
                  <a:cubicBezTo>
                    <a:pt x="574" y="1888"/>
                    <a:pt x="741" y="1465"/>
                    <a:pt x="741" y="944"/>
                  </a:cubicBezTo>
                  <a:cubicBezTo>
                    <a:pt x="741" y="424"/>
                    <a:pt x="574" y="1"/>
                    <a:pt x="371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254;p81">
              <a:extLst>
                <a:ext uri="{FF2B5EF4-FFF2-40B4-BE49-F238E27FC236}">
                  <a16:creationId xmlns:a16="http://schemas.microsoft.com/office/drawing/2014/main" xmlns="" id="{2C23A88D-C07E-D89B-ED07-9BDC95DAC7B6}"/>
                </a:ext>
              </a:extLst>
            </p:cNvPr>
            <p:cNvSpPr/>
            <p:nvPr/>
          </p:nvSpPr>
          <p:spPr>
            <a:xfrm>
              <a:off x="6587075" y="2962625"/>
              <a:ext cx="18475" cy="47200"/>
            </a:xfrm>
            <a:custGeom>
              <a:avLst/>
              <a:gdLst/>
              <a:ahLst/>
              <a:cxnLst/>
              <a:rect l="l" t="t" r="r" b="b"/>
              <a:pathLst>
                <a:path w="739" h="1888" extrusionOk="0">
                  <a:moveTo>
                    <a:pt x="370" y="1"/>
                  </a:moveTo>
                  <a:cubicBezTo>
                    <a:pt x="164" y="1"/>
                    <a:pt x="0" y="424"/>
                    <a:pt x="0" y="944"/>
                  </a:cubicBezTo>
                  <a:cubicBezTo>
                    <a:pt x="0" y="1465"/>
                    <a:pt x="165" y="1888"/>
                    <a:pt x="370" y="1888"/>
                  </a:cubicBezTo>
                  <a:cubicBezTo>
                    <a:pt x="574" y="1888"/>
                    <a:pt x="739" y="1465"/>
                    <a:pt x="739" y="944"/>
                  </a:cubicBezTo>
                  <a:cubicBezTo>
                    <a:pt x="739" y="424"/>
                    <a:pt x="574" y="1"/>
                    <a:pt x="370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255;p81">
              <a:extLst>
                <a:ext uri="{FF2B5EF4-FFF2-40B4-BE49-F238E27FC236}">
                  <a16:creationId xmlns:a16="http://schemas.microsoft.com/office/drawing/2014/main" xmlns="" id="{5DAC794F-823D-210A-2849-B3F9647C8CA2}"/>
                </a:ext>
              </a:extLst>
            </p:cNvPr>
            <p:cNvSpPr/>
            <p:nvPr/>
          </p:nvSpPr>
          <p:spPr>
            <a:xfrm>
              <a:off x="6491225" y="3347025"/>
              <a:ext cx="114125" cy="64850"/>
            </a:xfrm>
            <a:custGeom>
              <a:avLst/>
              <a:gdLst/>
              <a:ahLst/>
              <a:cxnLst/>
              <a:rect l="l" t="t" r="r" b="b"/>
              <a:pathLst>
                <a:path w="4565" h="2594" extrusionOk="0">
                  <a:moveTo>
                    <a:pt x="2169" y="1"/>
                  </a:moveTo>
                  <a:lnTo>
                    <a:pt x="1" y="1328"/>
                  </a:lnTo>
                  <a:cubicBezTo>
                    <a:pt x="1" y="1328"/>
                    <a:pt x="516" y="2491"/>
                    <a:pt x="2033" y="2588"/>
                  </a:cubicBezTo>
                  <a:cubicBezTo>
                    <a:pt x="2089" y="2592"/>
                    <a:pt x="2145" y="2594"/>
                    <a:pt x="2200" y="2594"/>
                  </a:cubicBezTo>
                  <a:cubicBezTo>
                    <a:pt x="3625" y="2594"/>
                    <a:pt x="4564" y="1438"/>
                    <a:pt x="4564" y="1438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4256;p81">
              <a:extLst>
                <a:ext uri="{FF2B5EF4-FFF2-40B4-BE49-F238E27FC236}">
                  <a16:creationId xmlns:a16="http://schemas.microsoft.com/office/drawing/2014/main" xmlns="" id="{C96EF636-9314-27C2-256D-7EBE95234DBF}"/>
                </a:ext>
              </a:extLst>
            </p:cNvPr>
            <p:cNvSpPr/>
            <p:nvPr/>
          </p:nvSpPr>
          <p:spPr>
            <a:xfrm>
              <a:off x="6096400" y="3253000"/>
              <a:ext cx="449025" cy="137600"/>
            </a:xfrm>
            <a:custGeom>
              <a:avLst/>
              <a:gdLst/>
              <a:ahLst/>
              <a:cxnLst/>
              <a:rect l="l" t="t" r="r" b="b"/>
              <a:pathLst>
                <a:path w="17961" h="5504" extrusionOk="0">
                  <a:moveTo>
                    <a:pt x="2186" y="0"/>
                  </a:moveTo>
                  <a:lnTo>
                    <a:pt x="0" y="1659"/>
                  </a:lnTo>
                  <a:cubicBezTo>
                    <a:pt x="107" y="1658"/>
                    <a:pt x="214" y="1657"/>
                    <a:pt x="321" y="1657"/>
                  </a:cubicBezTo>
                  <a:cubicBezTo>
                    <a:pt x="7937" y="1657"/>
                    <a:pt x="15682" y="5503"/>
                    <a:pt x="15682" y="5503"/>
                  </a:cubicBezTo>
                  <a:lnTo>
                    <a:pt x="15682" y="5503"/>
                  </a:lnTo>
                  <a:lnTo>
                    <a:pt x="17961" y="3762"/>
                  </a:lnTo>
                  <a:cubicBezTo>
                    <a:pt x="16401" y="1326"/>
                    <a:pt x="13469" y="499"/>
                    <a:pt x="9516" y="499"/>
                  </a:cubicBezTo>
                  <a:cubicBezTo>
                    <a:pt x="8957" y="499"/>
                    <a:pt x="8378" y="515"/>
                    <a:pt x="7779" y="546"/>
                  </a:cubicBezTo>
                  <a:cubicBezTo>
                    <a:pt x="7492" y="561"/>
                    <a:pt x="7208" y="568"/>
                    <a:pt x="6928" y="568"/>
                  </a:cubicBezTo>
                  <a:cubicBezTo>
                    <a:pt x="4353" y="568"/>
                    <a:pt x="2186" y="0"/>
                    <a:pt x="2186" y="0"/>
                  </a:cubicBezTo>
                  <a:close/>
                  <a:moveTo>
                    <a:pt x="15682" y="5503"/>
                  </a:moveTo>
                  <a:lnTo>
                    <a:pt x="15682" y="5503"/>
                  </a:lnTo>
                  <a:cubicBezTo>
                    <a:pt x="15682" y="5503"/>
                    <a:pt x="15682" y="5503"/>
                    <a:pt x="15682" y="5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4257;p81">
              <a:extLst>
                <a:ext uri="{FF2B5EF4-FFF2-40B4-BE49-F238E27FC236}">
                  <a16:creationId xmlns:a16="http://schemas.microsoft.com/office/drawing/2014/main" xmlns="" id="{191D65A9-AB7B-9A49-EEE0-B70CBC0120FC}"/>
                </a:ext>
              </a:extLst>
            </p:cNvPr>
            <p:cNvSpPr/>
            <p:nvPr/>
          </p:nvSpPr>
          <p:spPr>
            <a:xfrm>
              <a:off x="6154175" y="3265225"/>
              <a:ext cx="373900" cy="84875"/>
            </a:xfrm>
            <a:custGeom>
              <a:avLst/>
              <a:gdLst/>
              <a:ahLst/>
              <a:cxnLst/>
              <a:rect l="l" t="t" r="r" b="b"/>
              <a:pathLst>
                <a:path w="14956" h="3395" extrusionOk="0">
                  <a:moveTo>
                    <a:pt x="0" y="0"/>
                  </a:moveTo>
                  <a:cubicBezTo>
                    <a:pt x="23" y="7"/>
                    <a:pt x="2086" y="521"/>
                    <a:pt x="4500" y="521"/>
                  </a:cubicBezTo>
                  <a:cubicBezTo>
                    <a:pt x="4762" y="521"/>
                    <a:pt x="5028" y="515"/>
                    <a:pt x="5295" y="502"/>
                  </a:cubicBezTo>
                  <a:cubicBezTo>
                    <a:pt x="5853" y="474"/>
                    <a:pt x="6385" y="460"/>
                    <a:pt x="6892" y="460"/>
                  </a:cubicBezTo>
                  <a:cubicBezTo>
                    <a:pt x="11015" y="460"/>
                    <a:pt x="13487" y="1387"/>
                    <a:pt x="14817" y="3395"/>
                  </a:cubicBezTo>
                  <a:lnTo>
                    <a:pt x="14955" y="3302"/>
                  </a:lnTo>
                  <a:cubicBezTo>
                    <a:pt x="13592" y="1244"/>
                    <a:pt x="11075" y="294"/>
                    <a:pt x="6894" y="294"/>
                  </a:cubicBezTo>
                  <a:cubicBezTo>
                    <a:pt x="6384" y="294"/>
                    <a:pt x="5849" y="308"/>
                    <a:pt x="5288" y="336"/>
                  </a:cubicBezTo>
                  <a:cubicBezTo>
                    <a:pt x="4950" y="353"/>
                    <a:pt x="4614" y="360"/>
                    <a:pt x="4285" y="360"/>
                  </a:cubicBezTo>
                  <a:cubicBezTo>
                    <a:pt x="1971" y="3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258;p81">
              <a:extLst>
                <a:ext uri="{FF2B5EF4-FFF2-40B4-BE49-F238E27FC236}">
                  <a16:creationId xmlns:a16="http://schemas.microsoft.com/office/drawing/2014/main" xmlns="" id="{9EA61532-CF80-3215-410B-AFFA807D2066}"/>
                </a:ext>
              </a:extLst>
            </p:cNvPr>
            <p:cNvSpPr/>
            <p:nvPr/>
          </p:nvSpPr>
          <p:spPr>
            <a:xfrm>
              <a:off x="6143075" y="3271775"/>
              <a:ext cx="373900" cy="84875"/>
            </a:xfrm>
            <a:custGeom>
              <a:avLst/>
              <a:gdLst/>
              <a:ahLst/>
              <a:cxnLst/>
              <a:rect l="l" t="t" r="r" b="b"/>
              <a:pathLst>
                <a:path w="14956" h="339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7"/>
                    <a:pt x="2086" y="521"/>
                    <a:pt x="4502" y="521"/>
                  </a:cubicBezTo>
                  <a:cubicBezTo>
                    <a:pt x="4764" y="521"/>
                    <a:pt x="5029" y="515"/>
                    <a:pt x="5297" y="501"/>
                  </a:cubicBezTo>
                  <a:cubicBezTo>
                    <a:pt x="5853" y="474"/>
                    <a:pt x="6384" y="460"/>
                    <a:pt x="6889" y="460"/>
                  </a:cubicBezTo>
                  <a:cubicBezTo>
                    <a:pt x="11014" y="460"/>
                    <a:pt x="13488" y="1387"/>
                    <a:pt x="14818" y="3394"/>
                  </a:cubicBezTo>
                  <a:lnTo>
                    <a:pt x="14956" y="3303"/>
                  </a:lnTo>
                  <a:cubicBezTo>
                    <a:pt x="13593" y="1244"/>
                    <a:pt x="11074" y="294"/>
                    <a:pt x="6890" y="294"/>
                  </a:cubicBezTo>
                  <a:cubicBezTo>
                    <a:pt x="6381" y="294"/>
                    <a:pt x="5847" y="308"/>
                    <a:pt x="5288" y="336"/>
                  </a:cubicBezTo>
                  <a:cubicBezTo>
                    <a:pt x="4949" y="353"/>
                    <a:pt x="4613" y="360"/>
                    <a:pt x="4283" y="360"/>
                  </a:cubicBezTo>
                  <a:cubicBezTo>
                    <a:pt x="1971" y="3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259;p81">
              <a:extLst>
                <a:ext uri="{FF2B5EF4-FFF2-40B4-BE49-F238E27FC236}">
                  <a16:creationId xmlns:a16="http://schemas.microsoft.com/office/drawing/2014/main" xmlns="" id="{52030706-D7D7-4BF4-B433-ADC9F7264AC6}"/>
                </a:ext>
              </a:extLst>
            </p:cNvPr>
            <p:cNvSpPr/>
            <p:nvPr/>
          </p:nvSpPr>
          <p:spPr>
            <a:xfrm>
              <a:off x="6130525" y="3279650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0" y="1"/>
                  </a:moveTo>
                  <a:cubicBezTo>
                    <a:pt x="23" y="8"/>
                    <a:pt x="2087" y="522"/>
                    <a:pt x="4501" y="522"/>
                  </a:cubicBezTo>
                  <a:cubicBezTo>
                    <a:pt x="4762" y="522"/>
                    <a:pt x="5028" y="516"/>
                    <a:pt x="5296" y="502"/>
                  </a:cubicBezTo>
                  <a:cubicBezTo>
                    <a:pt x="5854" y="475"/>
                    <a:pt x="6386" y="461"/>
                    <a:pt x="6893" y="461"/>
                  </a:cubicBezTo>
                  <a:cubicBezTo>
                    <a:pt x="11015" y="461"/>
                    <a:pt x="13488" y="1387"/>
                    <a:pt x="14817" y="3394"/>
                  </a:cubicBezTo>
                  <a:lnTo>
                    <a:pt x="14954" y="3303"/>
                  </a:lnTo>
                  <a:cubicBezTo>
                    <a:pt x="13593" y="1246"/>
                    <a:pt x="11076" y="295"/>
                    <a:pt x="6892" y="295"/>
                  </a:cubicBezTo>
                  <a:cubicBezTo>
                    <a:pt x="6382" y="295"/>
                    <a:pt x="5848" y="309"/>
                    <a:pt x="5287" y="337"/>
                  </a:cubicBezTo>
                  <a:cubicBezTo>
                    <a:pt x="4948" y="354"/>
                    <a:pt x="4610" y="361"/>
                    <a:pt x="4280" y="361"/>
                  </a:cubicBezTo>
                  <a:cubicBezTo>
                    <a:pt x="1970" y="36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4260;p81">
              <a:extLst>
                <a:ext uri="{FF2B5EF4-FFF2-40B4-BE49-F238E27FC236}">
                  <a16:creationId xmlns:a16="http://schemas.microsoft.com/office/drawing/2014/main" xmlns="" id="{27DCEA54-D4B8-D660-8612-AA83A04C98D9}"/>
                </a:ext>
              </a:extLst>
            </p:cNvPr>
            <p:cNvSpPr/>
            <p:nvPr/>
          </p:nvSpPr>
          <p:spPr>
            <a:xfrm>
              <a:off x="6545425" y="3253000"/>
              <a:ext cx="449000" cy="137600"/>
            </a:xfrm>
            <a:custGeom>
              <a:avLst/>
              <a:gdLst/>
              <a:ahLst/>
              <a:cxnLst/>
              <a:rect l="l" t="t" r="r" b="b"/>
              <a:pathLst>
                <a:path w="17960" h="5504" extrusionOk="0">
                  <a:moveTo>
                    <a:pt x="15775" y="0"/>
                  </a:moveTo>
                  <a:cubicBezTo>
                    <a:pt x="15775" y="0"/>
                    <a:pt x="13607" y="568"/>
                    <a:pt x="11032" y="568"/>
                  </a:cubicBezTo>
                  <a:cubicBezTo>
                    <a:pt x="10752" y="568"/>
                    <a:pt x="10468" y="561"/>
                    <a:pt x="10181" y="546"/>
                  </a:cubicBezTo>
                  <a:cubicBezTo>
                    <a:pt x="9582" y="515"/>
                    <a:pt x="9003" y="499"/>
                    <a:pt x="8445" y="499"/>
                  </a:cubicBezTo>
                  <a:cubicBezTo>
                    <a:pt x="4492" y="499"/>
                    <a:pt x="1559" y="1326"/>
                    <a:pt x="1" y="3762"/>
                  </a:cubicBezTo>
                  <a:lnTo>
                    <a:pt x="2278" y="5503"/>
                  </a:lnTo>
                  <a:cubicBezTo>
                    <a:pt x="2279" y="5503"/>
                    <a:pt x="10024" y="1657"/>
                    <a:pt x="17639" y="1657"/>
                  </a:cubicBezTo>
                  <a:cubicBezTo>
                    <a:pt x="17746" y="1657"/>
                    <a:pt x="17853" y="1658"/>
                    <a:pt x="17960" y="1659"/>
                  </a:cubicBezTo>
                  <a:lnTo>
                    <a:pt x="15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4261;p81">
              <a:extLst>
                <a:ext uri="{FF2B5EF4-FFF2-40B4-BE49-F238E27FC236}">
                  <a16:creationId xmlns:a16="http://schemas.microsoft.com/office/drawing/2014/main" xmlns="" id="{27E813C1-2CA1-E95C-8EE0-190554842439}"/>
                </a:ext>
              </a:extLst>
            </p:cNvPr>
            <p:cNvSpPr/>
            <p:nvPr/>
          </p:nvSpPr>
          <p:spPr>
            <a:xfrm>
              <a:off x="6565075" y="3265225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14954" y="0"/>
                  </a:moveTo>
                  <a:cubicBezTo>
                    <a:pt x="14954" y="0"/>
                    <a:pt x="12983" y="360"/>
                    <a:pt x="10670" y="360"/>
                  </a:cubicBezTo>
                  <a:cubicBezTo>
                    <a:pt x="10341" y="360"/>
                    <a:pt x="10005" y="353"/>
                    <a:pt x="9667" y="336"/>
                  </a:cubicBezTo>
                  <a:cubicBezTo>
                    <a:pt x="9106" y="308"/>
                    <a:pt x="8571" y="294"/>
                    <a:pt x="8061" y="294"/>
                  </a:cubicBezTo>
                  <a:cubicBezTo>
                    <a:pt x="3879" y="294"/>
                    <a:pt x="1362" y="1244"/>
                    <a:pt x="0" y="3302"/>
                  </a:cubicBezTo>
                  <a:lnTo>
                    <a:pt x="138" y="3395"/>
                  </a:lnTo>
                  <a:cubicBezTo>
                    <a:pt x="1468" y="1387"/>
                    <a:pt x="3940" y="460"/>
                    <a:pt x="8062" y="460"/>
                  </a:cubicBezTo>
                  <a:cubicBezTo>
                    <a:pt x="8569" y="460"/>
                    <a:pt x="9101" y="474"/>
                    <a:pt x="9659" y="502"/>
                  </a:cubicBezTo>
                  <a:cubicBezTo>
                    <a:pt x="9927" y="515"/>
                    <a:pt x="10192" y="521"/>
                    <a:pt x="10454" y="521"/>
                  </a:cubicBezTo>
                  <a:cubicBezTo>
                    <a:pt x="12869" y="521"/>
                    <a:pt x="14932" y="7"/>
                    <a:pt x="14954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262;p81">
              <a:extLst>
                <a:ext uri="{FF2B5EF4-FFF2-40B4-BE49-F238E27FC236}">
                  <a16:creationId xmlns:a16="http://schemas.microsoft.com/office/drawing/2014/main" xmlns="" id="{D515C855-79CF-EFF3-FE1F-5DD3A2E43456}"/>
                </a:ext>
              </a:extLst>
            </p:cNvPr>
            <p:cNvSpPr/>
            <p:nvPr/>
          </p:nvSpPr>
          <p:spPr>
            <a:xfrm>
              <a:off x="6577150" y="3271775"/>
              <a:ext cx="373925" cy="84875"/>
            </a:xfrm>
            <a:custGeom>
              <a:avLst/>
              <a:gdLst/>
              <a:ahLst/>
              <a:cxnLst/>
              <a:rect l="l" t="t" r="r" b="b"/>
              <a:pathLst>
                <a:path w="14957" h="3395" extrusionOk="0">
                  <a:moveTo>
                    <a:pt x="14957" y="1"/>
                  </a:moveTo>
                  <a:lnTo>
                    <a:pt x="14957" y="1"/>
                  </a:lnTo>
                  <a:cubicBezTo>
                    <a:pt x="14956" y="1"/>
                    <a:pt x="12985" y="360"/>
                    <a:pt x="10674" y="360"/>
                  </a:cubicBezTo>
                  <a:cubicBezTo>
                    <a:pt x="10344" y="360"/>
                    <a:pt x="10007" y="353"/>
                    <a:pt x="9669" y="336"/>
                  </a:cubicBezTo>
                  <a:cubicBezTo>
                    <a:pt x="9109" y="308"/>
                    <a:pt x="8576" y="294"/>
                    <a:pt x="8066" y="294"/>
                  </a:cubicBezTo>
                  <a:cubicBezTo>
                    <a:pt x="3882" y="294"/>
                    <a:pt x="1364" y="1244"/>
                    <a:pt x="1" y="3303"/>
                  </a:cubicBezTo>
                  <a:lnTo>
                    <a:pt x="138" y="3394"/>
                  </a:lnTo>
                  <a:cubicBezTo>
                    <a:pt x="1469" y="1387"/>
                    <a:pt x="3943" y="460"/>
                    <a:pt x="8069" y="460"/>
                  </a:cubicBezTo>
                  <a:cubicBezTo>
                    <a:pt x="8574" y="460"/>
                    <a:pt x="9104" y="474"/>
                    <a:pt x="9660" y="501"/>
                  </a:cubicBezTo>
                  <a:cubicBezTo>
                    <a:pt x="9928" y="515"/>
                    <a:pt x="10194" y="521"/>
                    <a:pt x="10456" y="521"/>
                  </a:cubicBezTo>
                  <a:cubicBezTo>
                    <a:pt x="12871" y="521"/>
                    <a:pt x="14934" y="7"/>
                    <a:pt x="14957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263;p81">
              <a:extLst>
                <a:ext uri="{FF2B5EF4-FFF2-40B4-BE49-F238E27FC236}">
                  <a16:creationId xmlns:a16="http://schemas.microsoft.com/office/drawing/2014/main" xmlns="" id="{F77D08C3-B4EC-8F9B-231D-175CA0C4944A}"/>
                </a:ext>
              </a:extLst>
            </p:cNvPr>
            <p:cNvSpPr/>
            <p:nvPr/>
          </p:nvSpPr>
          <p:spPr>
            <a:xfrm>
              <a:off x="6589950" y="3279650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14955" y="1"/>
                  </a:moveTo>
                  <a:cubicBezTo>
                    <a:pt x="14954" y="1"/>
                    <a:pt x="12984" y="361"/>
                    <a:pt x="10675" y="361"/>
                  </a:cubicBezTo>
                  <a:cubicBezTo>
                    <a:pt x="10344" y="361"/>
                    <a:pt x="10007" y="354"/>
                    <a:pt x="9668" y="337"/>
                  </a:cubicBezTo>
                  <a:cubicBezTo>
                    <a:pt x="9107" y="309"/>
                    <a:pt x="8573" y="295"/>
                    <a:pt x="8063" y="295"/>
                  </a:cubicBezTo>
                  <a:cubicBezTo>
                    <a:pt x="3879" y="295"/>
                    <a:pt x="1362" y="1246"/>
                    <a:pt x="1" y="3303"/>
                  </a:cubicBezTo>
                  <a:lnTo>
                    <a:pt x="138" y="3394"/>
                  </a:lnTo>
                  <a:cubicBezTo>
                    <a:pt x="1467" y="1387"/>
                    <a:pt x="3940" y="461"/>
                    <a:pt x="8062" y="461"/>
                  </a:cubicBezTo>
                  <a:cubicBezTo>
                    <a:pt x="8569" y="461"/>
                    <a:pt x="9101" y="475"/>
                    <a:pt x="9659" y="502"/>
                  </a:cubicBezTo>
                  <a:cubicBezTo>
                    <a:pt x="9927" y="516"/>
                    <a:pt x="10193" y="522"/>
                    <a:pt x="10454" y="522"/>
                  </a:cubicBezTo>
                  <a:cubicBezTo>
                    <a:pt x="12868" y="522"/>
                    <a:pt x="14932" y="8"/>
                    <a:pt x="14955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4264;p81">
              <a:extLst>
                <a:ext uri="{FF2B5EF4-FFF2-40B4-BE49-F238E27FC236}">
                  <a16:creationId xmlns:a16="http://schemas.microsoft.com/office/drawing/2014/main" xmlns="" id="{6691B46D-EF6B-C41F-5D56-DD0AF0FD7AC0}"/>
                </a:ext>
              </a:extLst>
            </p:cNvPr>
            <p:cNvSpPr/>
            <p:nvPr/>
          </p:nvSpPr>
          <p:spPr>
            <a:xfrm>
              <a:off x="6065250" y="3287900"/>
              <a:ext cx="480200" cy="483375"/>
            </a:xfrm>
            <a:custGeom>
              <a:avLst/>
              <a:gdLst/>
              <a:ahLst/>
              <a:cxnLst/>
              <a:rect l="l" t="t" r="r" b="b"/>
              <a:pathLst>
                <a:path w="19208" h="19335" extrusionOk="0">
                  <a:moveTo>
                    <a:pt x="219" y="1"/>
                  </a:moveTo>
                  <a:cubicBezTo>
                    <a:pt x="77" y="1"/>
                    <a:pt x="0" y="2"/>
                    <a:pt x="0" y="2"/>
                  </a:cubicBezTo>
                  <a:lnTo>
                    <a:pt x="2650" y="16308"/>
                  </a:lnTo>
                  <a:cubicBezTo>
                    <a:pt x="2650" y="16308"/>
                    <a:pt x="2873" y="16304"/>
                    <a:pt x="3267" y="16304"/>
                  </a:cubicBezTo>
                  <a:cubicBezTo>
                    <a:pt x="5460" y="16304"/>
                    <a:pt x="12949" y="16434"/>
                    <a:pt x="16711" y="18145"/>
                  </a:cubicBezTo>
                  <a:lnTo>
                    <a:pt x="16738" y="18196"/>
                  </a:lnTo>
                  <a:cubicBezTo>
                    <a:pt x="16806" y="18316"/>
                    <a:pt x="17010" y="18624"/>
                    <a:pt x="17427" y="18889"/>
                  </a:cubicBezTo>
                  <a:cubicBezTo>
                    <a:pt x="17803" y="19130"/>
                    <a:pt x="18354" y="19334"/>
                    <a:pt x="19137" y="19334"/>
                  </a:cubicBezTo>
                  <a:cubicBezTo>
                    <a:pt x="19160" y="19334"/>
                    <a:pt x="19184" y="19334"/>
                    <a:pt x="19208" y="19334"/>
                  </a:cubicBezTo>
                  <a:lnTo>
                    <a:pt x="19208" y="4357"/>
                  </a:lnTo>
                  <a:cubicBezTo>
                    <a:pt x="19182" y="4357"/>
                    <a:pt x="19156" y="4357"/>
                    <a:pt x="19131" y="4357"/>
                  </a:cubicBezTo>
                  <a:cubicBezTo>
                    <a:pt x="18389" y="4357"/>
                    <a:pt x="17833" y="4150"/>
                    <a:pt x="17426" y="3883"/>
                  </a:cubicBezTo>
                  <a:cubicBezTo>
                    <a:pt x="16680" y="3391"/>
                    <a:pt x="16430" y="2697"/>
                    <a:pt x="16430" y="2697"/>
                  </a:cubicBezTo>
                  <a:cubicBezTo>
                    <a:pt x="11894" y="106"/>
                    <a:pt x="1829" y="1"/>
                    <a:pt x="219" y="1"/>
                  </a:cubicBezTo>
                  <a:close/>
                </a:path>
              </a:pathLst>
            </a:custGeom>
            <a:solidFill>
              <a:srgbClr val="A3B9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4265;p81">
              <a:extLst>
                <a:ext uri="{FF2B5EF4-FFF2-40B4-BE49-F238E27FC236}">
                  <a16:creationId xmlns:a16="http://schemas.microsoft.com/office/drawing/2014/main" xmlns="" id="{64E9D273-A0D5-0BFA-BB9A-4B9248E33DC5}"/>
                </a:ext>
              </a:extLst>
            </p:cNvPr>
            <p:cNvSpPr/>
            <p:nvPr/>
          </p:nvSpPr>
          <p:spPr>
            <a:xfrm>
              <a:off x="6476000" y="3355325"/>
              <a:ext cx="24925" cy="404800"/>
            </a:xfrm>
            <a:custGeom>
              <a:avLst/>
              <a:gdLst/>
              <a:ahLst/>
              <a:cxnLst/>
              <a:rect l="l" t="t" r="r" b="b"/>
              <a:pathLst>
                <a:path w="997" h="1619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281" y="15447"/>
                  </a:lnTo>
                  <a:lnTo>
                    <a:pt x="308" y="15499"/>
                  </a:lnTo>
                  <a:cubicBezTo>
                    <a:pt x="376" y="15619"/>
                    <a:pt x="580" y="15927"/>
                    <a:pt x="997" y="16192"/>
                  </a:cubicBezTo>
                  <a:lnTo>
                    <a:pt x="997" y="1186"/>
                  </a:lnTo>
                  <a:cubicBezTo>
                    <a:pt x="252" y="69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266;p81">
              <a:extLst>
                <a:ext uri="{FF2B5EF4-FFF2-40B4-BE49-F238E27FC236}">
                  <a16:creationId xmlns:a16="http://schemas.microsoft.com/office/drawing/2014/main" xmlns="" id="{5584F90D-27DB-6F47-2DDF-509115303BC3}"/>
                </a:ext>
              </a:extLst>
            </p:cNvPr>
            <p:cNvSpPr/>
            <p:nvPr/>
          </p:nvSpPr>
          <p:spPr>
            <a:xfrm>
              <a:off x="6100700" y="3334075"/>
              <a:ext cx="358375" cy="368675"/>
            </a:xfrm>
            <a:custGeom>
              <a:avLst/>
              <a:gdLst/>
              <a:ahLst/>
              <a:cxnLst/>
              <a:rect l="l" t="t" r="r" b="b"/>
              <a:pathLst>
                <a:path w="14335" h="14747" extrusionOk="0">
                  <a:moveTo>
                    <a:pt x="1958" y="15"/>
                  </a:moveTo>
                  <a:cubicBezTo>
                    <a:pt x="3851" y="15"/>
                    <a:pt x="5938" y="228"/>
                    <a:pt x="8179" y="652"/>
                  </a:cubicBezTo>
                  <a:cubicBezTo>
                    <a:pt x="10380" y="1070"/>
                    <a:pt x="12191" y="1591"/>
                    <a:pt x="13077" y="1867"/>
                  </a:cubicBezTo>
                  <a:cubicBezTo>
                    <a:pt x="13040" y="1963"/>
                    <a:pt x="13021" y="2061"/>
                    <a:pt x="13021" y="2158"/>
                  </a:cubicBezTo>
                  <a:cubicBezTo>
                    <a:pt x="13021" y="2604"/>
                    <a:pt x="13384" y="2969"/>
                    <a:pt x="13829" y="2974"/>
                  </a:cubicBezTo>
                  <a:lnTo>
                    <a:pt x="14324" y="14053"/>
                  </a:lnTo>
                  <a:cubicBezTo>
                    <a:pt x="14319" y="14053"/>
                    <a:pt x="14315" y="14052"/>
                    <a:pt x="14309" y="14052"/>
                  </a:cubicBezTo>
                  <a:cubicBezTo>
                    <a:pt x="14301" y="14051"/>
                    <a:pt x="14290" y="14049"/>
                    <a:pt x="14280" y="14049"/>
                  </a:cubicBezTo>
                  <a:cubicBezTo>
                    <a:pt x="13890" y="14049"/>
                    <a:pt x="13569" y="14348"/>
                    <a:pt x="13545" y="14731"/>
                  </a:cubicBezTo>
                  <a:cubicBezTo>
                    <a:pt x="9901" y="13293"/>
                    <a:pt x="5345" y="13097"/>
                    <a:pt x="3128" y="13097"/>
                  </a:cubicBezTo>
                  <a:cubicBezTo>
                    <a:pt x="2953" y="13097"/>
                    <a:pt x="2791" y="13098"/>
                    <a:pt x="2646" y="13100"/>
                  </a:cubicBezTo>
                  <a:cubicBezTo>
                    <a:pt x="2624" y="12716"/>
                    <a:pt x="2301" y="12416"/>
                    <a:pt x="1910" y="12416"/>
                  </a:cubicBezTo>
                  <a:cubicBezTo>
                    <a:pt x="1844" y="12416"/>
                    <a:pt x="1772" y="12427"/>
                    <a:pt x="1696" y="12451"/>
                  </a:cubicBezTo>
                  <a:lnTo>
                    <a:pt x="11" y="1121"/>
                  </a:lnTo>
                  <a:lnTo>
                    <a:pt x="11" y="1121"/>
                  </a:lnTo>
                  <a:cubicBezTo>
                    <a:pt x="63" y="1130"/>
                    <a:pt x="116" y="1136"/>
                    <a:pt x="167" y="1136"/>
                  </a:cubicBezTo>
                  <a:cubicBezTo>
                    <a:pt x="387" y="1136"/>
                    <a:pt x="591" y="1051"/>
                    <a:pt x="745" y="897"/>
                  </a:cubicBezTo>
                  <a:cubicBezTo>
                    <a:pt x="899" y="742"/>
                    <a:pt x="984" y="538"/>
                    <a:pt x="984" y="319"/>
                  </a:cubicBezTo>
                  <a:cubicBezTo>
                    <a:pt x="984" y="225"/>
                    <a:pt x="967" y="130"/>
                    <a:pt x="931" y="36"/>
                  </a:cubicBezTo>
                  <a:cubicBezTo>
                    <a:pt x="1266" y="22"/>
                    <a:pt x="1609" y="15"/>
                    <a:pt x="1958" y="15"/>
                  </a:cubicBezTo>
                  <a:close/>
                  <a:moveTo>
                    <a:pt x="1962" y="0"/>
                  </a:moveTo>
                  <a:cubicBezTo>
                    <a:pt x="1610" y="0"/>
                    <a:pt x="1264" y="8"/>
                    <a:pt x="925" y="23"/>
                  </a:cubicBezTo>
                  <a:lnTo>
                    <a:pt x="918" y="23"/>
                  </a:lnTo>
                  <a:lnTo>
                    <a:pt x="920" y="29"/>
                  </a:lnTo>
                  <a:cubicBezTo>
                    <a:pt x="957" y="124"/>
                    <a:pt x="976" y="222"/>
                    <a:pt x="976" y="317"/>
                  </a:cubicBezTo>
                  <a:cubicBezTo>
                    <a:pt x="976" y="532"/>
                    <a:pt x="892" y="734"/>
                    <a:pt x="740" y="887"/>
                  </a:cubicBezTo>
                  <a:cubicBezTo>
                    <a:pt x="588" y="1039"/>
                    <a:pt x="385" y="1123"/>
                    <a:pt x="170" y="1123"/>
                  </a:cubicBezTo>
                  <a:cubicBezTo>
                    <a:pt x="116" y="1123"/>
                    <a:pt x="61" y="1117"/>
                    <a:pt x="8" y="1107"/>
                  </a:cubicBezTo>
                  <a:lnTo>
                    <a:pt x="1" y="1105"/>
                  </a:lnTo>
                  <a:lnTo>
                    <a:pt x="1687" y="12458"/>
                  </a:lnTo>
                  <a:lnTo>
                    <a:pt x="1689" y="12464"/>
                  </a:lnTo>
                  <a:lnTo>
                    <a:pt x="1696" y="12463"/>
                  </a:lnTo>
                  <a:cubicBezTo>
                    <a:pt x="1775" y="12439"/>
                    <a:pt x="1847" y="12427"/>
                    <a:pt x="1914" y="12427"/>
                  </a:cubicBezTo>
                  <a:cubicBezTo>
                    <a:pt x="2300" y="12427"/>
                    <a:pt x="2618" y="12725"/>
                    <a:pt x="2637" y="13105"/>
                  </a:cubicBezTo>
                  <a:lnTo>
                    <a:pt x="2637" y="13111"/>
                  </a:lnTo>
                  <a:lnTo>
                    <a:pt x="2643" y="13111"/>
                  </a:lnTo>
                  <a:cubicBezTo>
                    <a:pt x="2787" y="13109"/>
                    <a:pt x="2948" y="13108"/>
                    <a:pt x="3123" y="13108"/>
                  </a:cubicBezTo>
                  <a:cubicBezTo>
                    <a:pt x="5340" y="13108"/>
                    <a:pt x="9904" y="13304"/>
                    <a:pt x="13549" y="14743"/>
                  </a:cubicBezTo>
                  <a:lnTo>
                    <a:pt x="13555" y="14746"/>
                  </a:lnTo>
                  <a:lnTo>
                    <a:pt x="13554" y="14737"/>
                  </a:lnTo>
                  <a:cubicBezTo>
                    <a:pt x="13573" y="14356"/>
                    <a:pt x="13892" y="14058"/>
                    <a:pt x="14277" y="14058"/>
                  </a:cubicBezTo>
                  <a:cubicBezTo>
                    <a:pt x="14287" y="14058"/>
                    <a:pt x="14296" y="14060"/>
                    <a:pt x="14307" y="14062"/>
                  </a:cubicBezTo>
                  <a:cubicBezTo>
                    <a:pt x="14313" y="14063"/>
                    <a:pt x="14321" y="14064"/>
                    <a:pt x="14328" y="14064"/>
                  </a:cubicBezTo>
                  <a:lnTo>
                    <a:pt x="14335" y="14064"/>
                  </a:lnTo>
                  <a:lnTo>
                    <a:pt x="13840" y="2965"/>
                  </a:lnTo>
                  <a:lnTo>
                    <a:pt x="13840" y="2960"/>
                  </a:lnTo>
                  <a:lnTo>
                    <a:pt x="13834" y="2960"/>
                  </a:lnTo>
                  <a:cubicBezTo>
                    <a:pt x="13392" y="2959"/>
                    <a:pt x="13034" y="2598"/>
                    <a:pt x="13034" y="2157"/>
                  </a:cubicBezTo>
                  <a:cubicBezTo>
                    <a:pt x="13034" y="2058"/>
                    <a:pt x="13053" y="1959"/>
                    <a:pt x="13090" y="1863"/>
                  </a:cubicBezTo>
                  <a:lnTo>
                    <a:pt x="13093" y="1858"/>
                  </a:lnTo>
                  <a:lnTo>
                    <a:pt x="13088" y="1857"/>
                  </a:lnTo>
                  <a:cubicBezTo>
                    <a:pt x="12204" y="1581"/>
                    <a:pt x="10390" y="1057"/>
                    <a:pt x="8182" y="638"/>
                  </a:cubicBezTo>
                  <a:cubicBezTo>
                    <a:pt x="5942" y="214"/>
                    <a:pt x="3856" y="0"/>
                    <a:pt x="1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267;p81">
              <a:extLst>
                <a:ext uri="{FF2B5EF4-FFF2-40B4-BE49-F238E27FC236}">
                  <a16:creationId xmlns:a16="http://schemas.microsoft.com/office/drawing/2014/main" xmlns="" id="{77A104B5-8E82-DB6D-5C7B-621D4A6B3F36}"/>
                </a:ext>
              </a:extLst>
            </p:cNvPr>
            <p:cNvSpPr/>
            <p:nvPr/>
          </p:nvSpPr>
          <p:spPr>
            <a:xfrm>
              <a:off x="6545425" y="3287900"/>
              <a:ext cx="480175" cy="483375"/>
            </a:xfrm>
            <a:custGeom>
              <a:avLst/>
              <a:gdLst/>
              <a:ahLst/>
              <a:cxnLst/>
              <a:rect l="l" t="t" r="r" b="b"/>
              <a:pathLst>
                <a:path w="19207" h="19335" extrusionOk="0">
                  <a:moveTo>
                    <a:pt x="18988" y="1"/>
                  </a:moveTo>
                  <a:cubicBezTo>
                    <a:pt x="17378" y="1"/>
                    <a:pt x="7313" y="106"/>
                    <a:pt x="2778" y="2697"/>
                  </a:cubicBezTo>
                  <a:cubicBezTo>
                    <a:pt x="2778" y="2697"/>
                    <a:pt x="2528" y="3391"/>
                    <a:pt x="1783" y="3883"/>
                  </a:cubicBezTo>
                  <a:cubicBezTo>
                    <a:pt x="1373" y="4150"/>
                    <a:pt x="818" y="4357"/>
                    <a:pt x="77" y="4357"/>
                  </a:cubicBezTo>
                  <a:cubicBezTo>
                    <a:pt x="52" y="4357"/>
                    <a:pt x="26" y="4357"/>
                    <a:pt x="1" y="4357"/>
                  </a:cubicBezTo>
                  <a:lnTo>
                    <a:pt x="1" y="19334"/>
                  </a:lnTo>
                  <a:cubicBezTo>
                    <a:pt x="24" y="19334"/>
                    <a:pt x="48" y="19334"/>
                    <a:pt x="71" y="19334"/>
                  </a:cubicBezTo>
                  <a:cubicBezTo>
                    <a:pt x="854" y="19334"/>
                    <a:pt x="1405" y="19130"/>
                    <a:pt x="1782" y="18889"/>
                  </a:cubicBezTo>
                  <a:cubicBezTo>
                    <a:pt x="2197" y="18624"/>
                    <a:pt x="2402" y="18316"/>
                    <a:pt x="2471" y="18196"/>
                  </a:cubicBezTo>
                  <a:lnTo>
                    <a:pt x="2497" y="18145"/>
                  </a:lnTo>
                  <a:cubicBezTo>
                    <a:pt x="6259" y="16434"/>
                    <a:pt x="13748" y="16304"/>
                    <a:pt x="15941" y="16304"/>
                  </a:cubicBezTo>
                  <a:cubicBezTo>
                    <a:pt x="16335" y="16304"/>
                    <a:pt x="16558" y="16308"/>
                    <a:pt x="16558" y="16308"/>
                  </a:cubicBezTo>
                  <a:lnTo>
                    <a:pt x="19207" y="2"/>
                  </a:lnTo>
                  <a:cubicBezTo>
                    <a:pt x="19207" y="2"/>
                    <a:pt x="19130" y="1"/>
                    <a:pt x="18988" y="1"/>
                  </a:cubicBezTo>
                  <a:close/>
                </a:path>
              </a:pathLst>
            </a:custGeom>
            <a:solidFill>
              <a:srgbClr val="A3B9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4268;p81">
              <a:extLst>
                <a:ext uri="{FF2B5EF4-FFF2-40B4-BE49-F238E27FC236}">
                  <a16:creationId xmlns:a16="http://schemas.microsoft.com/office/drawing/2014/main" xmlns="" id="{F0FE00B7-D4C1-31CA-919F-F28D9E306A30}"/>
                </a:ext>
              </a:extLst>
            </p:cNvPr>
            <p:cNvSpPr/>
            <p:nvPr/>
          </p:nvSpPr>
          <p:spPr>
            <a:xfrm>
              <a:off x="6589925" y="3355325"/>
              <a:ext cx="24925" cy="404800"/>
            </a:xfrm>
            <a:custGeom>
              <a:avLst/>
              <a:gdLst/>
              <a:ahLst/>
              <a:cxnLst/>
              <a:rect l="l" t="t" r="r" b="b"/>
              <a:pathLst>
                <a:path w="997" h="16192" extrusionOk="0">
                  <a:moveTo>
                    <a:pt x="997" y="0"/>
                  </a:moveTo>
                  <a:cubicBezTo>
                    <a:pt x="997" y="0"/>
                    <a:pt x="745" y="694"/>
                    <a:pt x="1" y="1186"/>
                  </a:cubicBezTo>
                  <a:lnTo>
                    <a:pt x="1" y="16192"/>
                  </a:lnTo>
                  <a:cubicBezTo>
                    <a:pt x="416" y="15927"/>
                    <a:pt x="621" y="15619"/>
                    <a:pt x="690" y="15499"/>
                  </a:cubicBezTo>
                  <a:lnTo>
                    <a:pt x="716" y="15447"/>
                  </a:lnTo>
                  <a:lnTo>
                    <a:pt x="997" y="0"/>
                  </a:lnTo>
                  <a:cubicBezTo>
                    <a:pt x="997" y="0"/>
                    <a:pt x="997" y="0"/>
                    <a:pt x="997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4" name="Google Shape;4269;p81">
              <a:extLst>
                <a:ext uri="{FF2B5EF4-FFF2-40B4-BE49-F238E27FC236}">
                  <a16:creationId xmlns:a16="http://schemas.microsoft.com/office/drawing/2014/main" xmlns="" id="{108EE9F9-F57E-F6EF-518C-238D95A4B526}"/>
                </a:ext>
              </a:extLst>
            </p:cNvPr>
            <p:cNvSpPr/>
            <p:nvPr/>
          </p:nvSpPr>
          <p:spPr>
            <a:xfrm>
              <a:off x="6631750" y="3334100"/>
              <a:ext cx="358375" cy="368650"/>
            </a:xfrm>
            <a:custGeom>
              <a:avLst/>
              <a:gdLst/>
              <a:ahLst/>
              <a:cxnLst/>
              <a:rect l="l" t="t" r="r" b="b"/>
              <a:pathLst>
                <a:path w="14335" h="14746" extrusionOk="0">
                  <a:moveTo>
                    <a:pt x="12370" y="13"/>
                  </a:moveTo>
                  <a:cubicBezTo>
                    <a:pt x="12721" y="13"/>
                    <a:pt x="13065" y="21"/>
                    <a:pt x="13402" y="35"/>
                  </a:cubicBezTo>
                  <a:cubicBezTo>
                    <a:pt x="13367" y="129"/>
                    <a:pt x="13349" y="224"/>
                    <a:pt x="13349" y="318"/>
                  </a:cubicBezTo>
                  <a:cubicBezTo>
                    <a:pt x="13349" y="537"/>
                    <a:pt x="13434" y="742"/>
                    <a:pt x="13588" y="896"/>
                  </a:cubicBezTo>
                  <a:cubicBezTo>
                    <a:pt x="13743" y="1050"/>
                    <a:pt x="13946" y="1135"/>
                    <a:pt x="14166" y="1135"/>
                  </a:cubicBezTo>
                  <a:cubicBezTo>
                    <a:pt x="14219" y="1135"/>
                    <a:pt x="14269" y="1129"/>
                    <a:pt x="14321" y="1120"/>
                  </a:cubicBezTo>
                  <a:lnTo>
                    <a:pt x="14321" y="1120"/>
                  </a:lnTo>
                  <a:lnTo>
                    <a:pt x="12637" y="12450"/>
                  </a:lnTo>
                  <a:cubicBezTo>
                    <a:pt x="12561" y="12427"/>
                    <a:pt x="12491" y="12415"/>
                    <a:pt x="12423" y="12415"/>
                  </a:cubicBezTo>
                  <a:cubicBezTo>
                    <a:pt x="12032" y="12415"/>
                    <a:pt x="11709" y="12715"/>
                    <a:pt x="11687" y="13099"/>
                  </a:cubicBezTo>
                  <a:cubicBezTo>
                    <a:pt x="11542" y="13097"/>
                    <a:pt x="11382" y="13096"/>
                    <a:pt x="11206" y="13096"/>
                  </a:cubicBezTo>
                  <a:cubicBezTo>
                    <a:pt x="8989" y="13096"/>
                    <a:pt x="4434" y="13292"/>
                    <a:pt x="790" y="14730"/>
                  </a:cubicBezTo>
                  <a:cubicBezTo>
                    <a:pt x="767" y="14347"/>
                    <a:pt x="446" y="14048"/>
                    <a:pt x="57" y="14048"/>
                  </a:cubicBezTo>
                  <a:cubicBezTo>
                    <a:pt x="46" y="14048"/>
                    <a:pt x="35" y="14050"/>
                    <a:pt x="24" y="14051"/>
                  </a:cubicBezTo>
                  <a:cubicBezTo>
                    <a:pt x="18" y="14051"/>
                    <a:pt x="14" y="14052"/>
                    <a:pt x="9" y="14052"/>
                  </a:cubicBezTo>
                  <a:lnTo>
                    <a:pt x="504" y="2973"/>
                  </a:lnTo>
                  <a:cubicBezTo>
                    <a:pt x="949" y="2968"/>
                    <a:pt x="1312" y="2602"/>
                    <a:pt x="1312" y="2157"/>
                  </a:cubicBezTo>
                  <a:cubicBezTo>
                    <a:pt x="1312" y="2060"/>
                    <a:pt x="1293" y="1962"/>
                    <a:pt x="1256" y="1866"/>
                  </a:cubicBezTo>
                  <a:cubicBezTo>
                    <a:pt x="2142" y="1590"/>
                    <a:pt x="3952" y="1069"/>
                    <a:pt x="6154" y="651"/>
                  </a:cubicBezTo>
                  <a:cubicBezTo>
                    <a:pt x="8393" y="227"/>
                    <a:pt x="10478" y="13"/>
                    <a:pt x="12370" y="13"/>
                  </a:cubicBezTo>
                  <a:close/>
                  <a:moveTo>
                    <a:pt x="12382" y="1"/>
                  </a:moveTo>
                  <a:cubicBezTo>
                    <a:pt x="10487" y="1"/>
                    <a:pt x="8397" y="214"/>
                    <a:pt x="6153" y="640"/>
                  </a:cubicBezTo>
                  <a:cubicBezTo>
                    <a:pt x="3945" y="1058"/>
                    <a:pt x="2131" y="1581"/>
                    <a:pt x="1247" y="1857"/>
                  </a:cubicBezTo>
                  <a:lnTo>
                    <a:pt x="1242" y="1859"/>
                  </a:lnTo>
                  <a:lnTo>
                    <a:pt x="1245" y="1864"/>
                  </a:lnTo>
                  <a:cubicBezTo>
                    <a:pt x="1283" y="1960"/>
                    <a:pt x="1302" y="2058"/>
                    <a:pt x="1302" y="2157"/>
                  </a:cubicBezTo>
                  <a:cubicBezTo>
                    <a:pt x="1302" y="2598"/>
                    <a:pt x="943" y="2958"/>
                    <a:pt x="502" y="2961"/>
                  </a:cubicBezTo>
                  <a:lnTo>
                    <a:pt x="496" y="2961"/>
                  </a:lnTo>
                  <a:lnTo>
                    <a:pt x="0" y="14057"/>
                  </a:lnTo>
                  <a:lnTo>
                    <a:pt x="0" y="14064"/>
                  </a:lnTo>
                  <a:lnTo>
                    <a:pt x="8" y="14064"/>
                  </a:lnTo>
                  <a:cubicBezTo>
                    <a:pt x="14" y="14063"/>
                    <a:pt x="22" y="14063"/>
                    <a:pt x="29" y="14062"/>
                  </a:cubicBezTo>
                  <a:cubicBezTo>
                    <a:pt x="37" y="14061"/>
                    <a:pt x="47" y="14059"/>
                    <a:pt x="58" y="14059"/>
                  </a:cubicBezTo>
                  <a:cubicBezTo>
                    <a:pt x="443" y="14059"/>
                    <a:pt x="762" y="14357"/>
                    <a:pt x="782" y="14737"/>
                  </a:cubicBezTo>
                  <a:lnTo>
                    <a:pt x="782" y="14745"/>
                  </a:lnTo>
                  <a:lnTo>
                    <a:pt x="786" y="14744"/>
                  </a:lnTo>
                  <a:cubicBezTo>
                    <a:pt x="4431" y="13304"/>
                    <a:pt x="8991" y="13109"/>
                    <a:pt x="11208" y="13109"/>
                  </a:cubicBezTo>
                  <a:cubicBezTo>
                    <a:pt x="11385" y="13109"/>
                    <a:pt x="11547" y="13110"/>
                    <a:pt x="11692" y="13112"/>
                  </a:cubicBezTo>
                  <a:lnTo>
                    <a:pt x="11698" y="13112"/>
                  </a:lnTo>
                  <a:lnTo>
                    <a:pt x="11698" y="13107"/>
                  </a:lnTo>
                  <a:cubicBezTo>
                    <a:pt x="11716" y="12726"/>
                    <a:pt x="12034" y="12427"/>
                    <a:pt x="12421" y="12427"/>
                  </a:cubicBezTo>
                  <a:cubicBezTo>
                    <a:pt x="12490" y="12427"/>
                    <a:pt x="12562" y="12440"/>
                    <a:pt x="12640" y="12463"/>
                  </a:cubicBezTo>
                  <a:lnTo>
                    <a:pt x="12646" y="12465"/>
                  </a:lnTo>
                  <a:lnTo>
                    <a:pt x="14333" y="1113"/>
                  </a:lnTo>
                  <a:lnTo>
                    <a:pt x="14334" y="1106"/>
                  </a:lnTo>
                  <a:lnTo>
                    <a:pt x="14327" y="1107"/>
                  </a:lnTo>
                  <a:cubicBezTo>
                    <a:pt x="14274" y="1118"/>
                    <a:pt x="14220" y="1123"/>
                    <a:pt x="14165" y="1123"/>
                  </a:cubicBezTo>
                  <a:cubicBezTo>
                    <a:pt x="13949" y="1123"/>
                    <a:pt x="13748" y="1039"/>
                    <a:pt x="13595" y="887"/>
                  </a:cubicBezTo>
                  <a:cubicBezTo>
                    <a:pt x="13443" y="735"/>
                    <a:pt x="13359" y="531"/>
                    <a:pt x="13359" y="317"/>
                  </a:cubicBezTo>
                  <a:cubicBezTo>
                    <a:pt x="13359" y="222"/>
                    <a:pt x="13378" y="125"/>
                    <a:pt x="13415" y="30"/>
                  </a:cubicBezTo>
                  <a:lnTo>
                    <a:pt x="13417" y="23"/>
                  </a:lnTo>
                  <a:lnTo>
                    <a:pt x="13410" y="23"/>
                  </a:lnTo>
                  <a:cubicBezTo>
                    <a:pt x="13074" y="8"/>
                    <a:pt x="12731" y="1"/>
                    <a:pt x="1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5" name="Google Shape;4270;p81">
              <a:extLst>
                <a:ext uri="{FF2B5EF4-FFF2-40B4-BE49-F238E27FC236}">
                  <a16:creationId xmlns:a16="http://schemas.microsoft.com/office/drawing/2014/main" xmlns="" id="{D208B578-AEE5-51F5-F2C6-9A775D81853E}"/>
                </a:ext>
              </a:extLst>
            </p:cNvPr>
            <p:cNvSpPr/>
            <p:nvPr/>
          </p:nvSpPr>
          <p:spPr>
            <a:xfrm>
              <a:off x="6653525" y="3323525"/>
              <a:ext cx="102475" cy="233350"/>
            </a:xfrm>
            <a:custGeom>
              <a:avLst/>
              <a:gdLst/>
              <a:ahLst/>
              <a:cxnLst/>
              <a:rect l="l" t="t" r="r" b="b"/>
              <a:pathLst>
                <a:path w="4099" h="9334" extrusionOk="0">
                  <a:moveTo>
                    <a:pt x="1287" y="0"/>
                  </a:moveTo>
                  <a:cubicBezTo>
                    <a:pt x="632" y="0"/>
                    <a:pt x="0" y="507"/>
                    <a:pt x="1" y="507"/>
                  </a:cubicBezTo>
                  <a:cubicBezTo>
                    <a:pt x="1" y="507"/>
                    <a:pt x="1" y="507"/>
                    <a:pt x="1" y="507"/>
                  </a:cubicBezTo>
                  <a:cubicBezTo>
                    <a:pt x="1430" y="3629"/>
                    <a:pt x="1911" y="9334"/>
                    <a:pt x="1911" y="9334"/>
                  </a:cubicBezTo>
                  <a:lnTo>
                    <a:pt x="2520" y="8146"/>
                  </a:lnTo>
                  <a:lnTo>
                    <a:pt x="3459" y="9111"/>
                  </a:lnTo>
                  <a:cubicBezTo>
                    <a:pt x="4098" y="6849"/>
                    <a:pt x="1449" y="11"/>
                    <a:pt x="1449" y="11"/>
                  </a:cubicBezTo>
                  <a:cubicBezTo>
                    <a:pt x="1395" y="4"/>
                    <a:pt x="1341" y="0"/>
                    <a:pt x="1287" y="0"/>
                  </a:cubicBezTo>
                  <a:close/>
                </a:path>
              </a:pathLst>
            </a:custGeom>
            <a:solidFill>
              <a:srgbClr val="F59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6" name="Google Shape;4271;p81">
              <a:extLst>
                <a:ext uri="{FF2B5EF4-FFF2-40B4-BE49-F238E27FC236}">
                  <a16:creationId xmlns:a16="http://schemas.microsoft.com/office/drawing/2014/main" xmlns="" id="{A88C1C0D-FF0B-E605-954E-DBEB98B332EC}"/>
                </a:ext>
              </a:extLst>
            </p:cNvPr>
            <p:cNvSpPr/>
            <p:nvPr/>
          </p:nvSpPr>
          <p:spPr>
            <a:xfrm>
              <a:off x="6034850" y="3447775"/>
              <a:ext cx="137625" cy="128675"/>
            </a:xfrm>
            <a:custGeom>
              <a:avLst/>
              <a:gdLst/>
              <a:ahLst/>
              <a:cxnLst/>
              <a:rect l="l" t="t" r="r" b="b"/>
              <a:pathLst>
                <a:path w="5505" h="5147" extrusionOk="0">
                  <a:moveTo>
                    <a:pt x="3653" y="1"/>
                  </a:moveTo>
                  <a:cubicBezTo>
                    <a:pt x="2932" y="1"/>
                    <a:pt x="1768" y="435"/>
                    <a:pt x="1768" y="435"/>
                  </a:cubicBezTo>
                  <a:cubicBezTo>
                    <a:pt x="0" y="1192"/>
                    <a:pt x="1225" y="1995"/>
                    <a:pt x="1225" y="1995"/>
                  </a:cubicBezTo>
                  <a:cubicBezTo>
                    <a:pt x="813" y="2690"/>
                    <a:pt x="1618" y="3308"/>
                    <a:pt x="1618" y="3308"/>
                  </a:cubicBezTo>
                  <a:cubicBezTo>
                    <a:pt x="1331" y="4036"/>
                    <a:pt x="1996" y="4383"/>
                    <a:pt x="1996" y="4383"/>
                  </a:cubicBezTo>
                  <a:cubicBezTo>
                    <a:pt x="1996" y="4383"/>
                    <a:pt x="1837" y="4687"/>
                    <a:pt x="1973" y="4882"/>
                  </a:cubicBezTo>
                  <a:cubicBezTo>
                    <a:pt x="2058" y="5064"/>
                    <a:pt x="2282" y="5146"/>
                    <a:pt x="2642" y="5146"/>
                  </a:cubicBezTo>
                  <a:cubicBezTo>
                    <a:pt x="2757" y="5146"/>
                    <a:pt x="2886" y="5138"/>
                    <a:pt x="3029" y="5122"/>
                  </a:cubicBezTo>
                  <a:cubicBezTo>
                    <a:pt x="3920" y="4951"/>
                    <a:pt x="4971" y="4688"/>
                    <a:pt x="4842" y="4134"/>
                  </a:cubicBezTo>
                  <a:cubicBezTo>
                    <a:pt x="4807" y="4000"/>
                    <a:pt x="4560" y="3959"/>
                    <a:pt x="4264" y="3959"/>
                  </a:cubicBezTo>
                  <a:cubicBezTo>
                    <a:pt x="3762" y="3959"/>
                    <a:pt x="3117" y="4078"/>
                    <a:pt x="3117" y="4078"/>
                  </a:cubicBezTo>
                  <a:cubicBezTo>
                    <a:pt x="3720" y="3770"/>
                    <a:pt x="5505" y="3241"/>
                    <a:pt x="5382" y="2679"/>
                  </a:cubicBezTo>
                  <a:cubicBezTo>
                    <a:pt x="5351" y="2512"/>
                    <a:pt x="5142" y="2451"/>
                    <a:pt x="4853" y="2451"/>
                  </a:cubicBezTo>
                  <a:cubicBezTo>
                    <a:pt x="4064" y="2451"/>
                    <a:pt x="2674" y="2907"/>
                    <a:pt x="2649" y="2907"/>
                  </a:cubicBezTo>
                  <a:cubicBezTo>
                    <a:pt x="2648" y="2907"/>
                    <a:pt x="2649" y="2907"/>
                    <a:pt x="2651" y="2906"/>
                  </a:cubicBezTo>
                  <a:cubicBezTo>
                    <a:pt x="2738" y="2867"/>
                    <a:pt x="5378" y="1897"/>
                    <a:pt x="5116" y="1247"/>
                  </a:cubicBezTo>
                  <a:cubicBezTo>
                    <a:pt x="5048" y="1105"/>
                    <a:pt x="4877" y="1051"/>
                    <a:pt x="4644" y="1051"/>
                  </a:cubicBezTo>
                  <a:cubicBezTo>
                    <a:pt x="4055" y="1051"/>
                    <a:pt x="3072" y="1399"/>
                    <a:pt x="2367" y="1561"/>
                  </a:cubicBezTo>
                  <a:cubicBezTo>
                    <a:pt x="2794" y="1373"/>
                    <a:pt x="4213" y="709"/>
                    <a:pt x="4206" y="273"/>
                  </a:cubicBezTo>
                  <a:cubicBezTo>
                    <a:pt x="4166" y="72"/>
                    <a:pt x="3946" y="1"/>
                    <a:pt x="3653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7" name="Google Shape;4272;p81">
              <a:extLst>
                <a:ext uri="{FF2B5EF4-FFF2-40B4-BE49-F238E27FC236}">
                  <a16:creationId xmlns:a16="http://schemas.microsoft.com/office/drawing/2014/main" xmlns="" id="{FC978138-AC2D-0012-C48F-A351CFA72FC6}"/>
                </a:ext>
              </a:extLst>
            </p:cNvPr>
            <p:cNvSpPr/>
            <p:nvPr/>
          </p:nvSpPr>
          <p:spPr>
            <a:xfrm>
              <a:off x="6923875" y="3447775"/>
              <a:ext cx="137650" cy="128675"/>
            </a:xfrm>
            <a:custGeom>
              <a:avLst/>
              <a:gdLst/>
              <a:ahLst/>
              <a:cxnLst/>
              <a:rect l="l" t="t" r="r" b="b"/>
              <a:pathLst>
                <a:path w="5506" h="5147" extrusionOk="0">
                  <a:moveTo>
                    <a:pt x="1852" y="1"/>
                  </a:moveTo>
                  <a:cubicBezTo>
                    <a:pt x="1560" y="1"/>
                    <a:pt x="1340" y="72"/>
                    <a:pt x="1300" y="273"/>
                  </a:cubicBezTo>
                  <a:cubicBezTo>
                    <a:pt x="1293" y="709"/>
                    <a:pt x="2712" y="1373"/>
                    <a:pt x="3139" y="1561"/>
                  </a:cubicBezTo>
                  <a:cubicBezTo>
                    <a:pt x="2434" y="1399"/>
                    <a:pt x="1451" y="1051"/>
                    <a:pt x="862" y="1051"/>
                  </a:cubicBezTo>
                  <a:cubicBezTo>
                    <a:pt x="629" y="1051"/>
                    <a:pt x="458" y="1105"/>
                    <a:pt x="390" y="1247"/>
                  </a:cubicBezTo>
                  <a:cubicBezTo>
                    <a:pt x="127" y="1897"/>
                    <a:pt x="2768" y="2867"/>
                    <a:pt x="2855" y="2906"/>
                  </a:cubicBezTo>
                  <a:cubicBezTo>
                    <a:pt x="2857" y="2907"/>
                    <a:pt x="2857" y="2907"/>
                    <a:pt x="2857" y="2907"/>
                  </a:cubicBezTo>
                  <a:cubicBezTo>
                    <a:pt x="2832" y="2907"/>
                    <a:pt x="1441" y="2451"/>
                    <a:pt x="652" y="2451"/>
                  </a:cubicBezTo>
                  <a:cubicBezTo>
                    <a:pt x="363" y="2451"/>
                    <a:pt x="155" y="2512"/>
                    <a:pt x="124" y="2679"/>
                  </a:cubicBezTo>
                  <a:cubicBezTo>
                    <a:pt x="1" y="3241"/>
                    <a:pt x="1785" y="3770"/>
                    <a:pt x="2388" y="4078"/>
                  </a:cubicBezTo>
                  <a:cubicBezTo>
                    <a:pt x="2388" y="4078"/>
                    <a:pt x="1744" y="3959"/>
                    <a:pt x="1242" y="3959"/>
                  </a:cubicBezTo>
                  <a:cubicBezTo>
                    <a:pt x="945" y="3959"/>
                    <a:pt x="698" y="4000"/>
                    <a:pt x="664" y="4134"/>
                  </a:cubicBezTo>
                  <a:cubicBezTo>
                    <a:pt x="534" y="4688"/>
                    <a:pt x="1586" y="4951"/>
                    <a:pt x="2476" y="5122"/>
                  </a:cubicBezTo>
                  <a:cubicBezTo>
                    <a:pt x="2619" y="5138"/>
                    <a:pt x="2748" y="5146"/>
                    <a:pt x="2863" y="5146"/>
                  </a:cubicBezTo>
                  <a:cubicBezTo>
                    <a:pt x="3224" y="5146"/>
                    <a:pt x="3448" y="5064"/>
                    <a:pt x="3532" y="4882"/>
                  </a:cubicBezTo>
                  <a:cubicBezTo>
                    <a:pt x="3669" y="4687"/>
                    <a:pt x="3510" y="4383"/>
                    <a:pt x="3510" y="4383"/>
                  </a:cubicBezTo>
                  <a:cubicBezTo>
                    <a:pt x="3510" y="4383"/>
                    <a:pt x="4175" y="4036"/>
                    <a:pt x="3887" y="3308"/>
                  </a:cubicBezTo>
                  <a:cubicBezTo>
                    <a:pt x="3887" y="3308"/>
                    <a:pt x="4693" y="2690"/>
                    <a:pt x="4281" y="1995"/>
                  </a:cubicBezTo>
                  <a:cubicBezTo>
                    <a:pt x="4281" y="1995"/>
                    <a:pt x="5505" y="1192"/>
                    <a:pt x="3738" y="435"/>
                  </a:cubicBezTo>
                  <a:cubicBezTo>
                    <a:pt x="3738" y="435"/>
                    <a:pt x="2574" y="1"/>
                    <a:pt x="1852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10308" y="233316"/>
            <a:ext cx="1014681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vi-VN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1.2. Hoạt động kể chuyện</a:t>
            </a:r>
            <a:endParaRPr lang="en-SG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363100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Google Shape;2239;p65">
            <a:extLst>
              <a:ext uri="{FF2B5EF4-FFF2-40B4-BE49-F238E27FC236}">
                <a16:creationId xmlns:a16="http://schemas.microsoft.com/office/drawing/2014/main" xmlns="" id="{263A97B9-CEF6-2B66-3354-A7E330E8A71D}"/>
              </a:ext>
            </a:extLst>
          </p:cNvPr>
          <p:cNvSpPr/>
          <p:nvPr/>
        </p:nvSpPr>
        <p:spPr>
          <a:xfrm rot="10716260">
            <a:off x="669714" y="4274020"/>
            <a:ext cx="1082516" cy="928168"/>
          </a:xfrm>
          <a:custGeom>
            <a:avLst/>
            <a:gdLst/>
            <a:ahLst/>
            <a:cxnLst/>
            <a:rect l="l" t="t" r="r" b="b"/>
            <a:pathLst>
              <a:path w="58592" h="67516" extrusionOk="0">
                <a:moveTo>
                  <a:pt x="1" y="1"/>
                </a:moveTo>
                <a:lnTo>
                  <a:pt x="1" y="67516"/>
                </a:lnTo>
                <a:lnTo>
                  <a:pt x="58592" y="67516"/>
                </a:lnTo>
                <a:lnTo>
                  <a:pt x="58592" y="1"/>
                </a:lnTo>
                <a:close/>
              </a:path>
            </a:pathLst>
          </a:custGeom>
          <a:solidFill>
            <a:srgbClr val="FFE487"/>
          </a:solidFill>
          <a:ln>
            <a:noFill/>
          </a:ln>
          <a:effectLst>
            <a:outerShdw blurRad="57150" dist="19050" dir="5400000" algn="bl" rotWithShape="0">
              <a:srgbClr val="434343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2240;p65">
            <a:extLst>
              <a:ext uri="{FF2B5EF4-FFF2-40B4-BE49-F238E27FC236}">
                <a16:creationId xmlns:a16="http://schemas.microsoft.com/office/drawing/2014/main" xmlns="" id="{EE9F8DB0-B907-A467-68ED-2D4B7DA02D15}"/>
              </a:ext>
            </a:extLst>
          </p:cNvPr>
          <p:cNvSpPr/>
          <p:nvPr/>
        </p:nvSpPr>
        <p:spPr>
          <a:xfrm rot="-504209">
            <a:off x="1010243" y="2291297"/>
            <a:ext cx="1082488" cy="928192"/>
          </a:xfrm>
          <a:custGeom>
            <a:avLst/>
            <a:gdLst/>
            <a:ahLst/>
            <a:cxnLst/>
            <a:rect l="l" t="t" r="r" b="b"/>
            <a:pathLst>
              <a:path w="58592" h="67516" extrusionOk="0">
                <a:moveTo>
                  <a:pt x="1" y="1"/>
                </a:moveTo>
                <a:lnTo>
                  <a:pt x="1" y="67516"/>
                </a:lnTo>
                <a:lnTo>
                  <a:pt x="58592" y="67516"/>
                </a:lnTo>
                <a:lnTo>
                  <a:pt x="58592" y="1"/>
                </a:lnTo>
                <a:close/>
              </a:path>
            </a:pathLst>
          </a:custGeom>
          <a:solidFill>
            <a:srgbClr val="FFE487"/>
          </a:solidFill>
          <a:ln>
            <a:noFill/>
          </a:ln>
          <a:effectLst>
            <a:outerShdw blurRad="57150" dist="19050" dir="5400000" algn="bl" rotWithShape="0">
              <a:srgbClr val="434343">
                <a:alpha val="30000"/>
              </a:srgbClr>
            </a:outerShdw>
          </a:effectLst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133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7" name="Google Shape;2242;p65">
            <a:extLst>
              <a:ext uri="{FF2B5EF4-FFF2-40B4-BE49-F238E27FC236}">
                <a16:creationId xmlns:a16="http://schemas.microsoft.com/office/drawing/2014/main" xmlns="" id="{C1749D95-5834-9D3A-774D-2BCF17D54D21}"/>
              </a:ext>
            </a:extLst>
          </p:cNvPr>
          <p:cNvSpPr txBox="1">
            <a:spLocks/>
          </p:cNvSpPr>
          <p:nvPr/>
        </p:nvSpPr>
        <p:spPr>
          <a:xfrm>
            <a:off x="2473279" y="1745542"/>
            <a:ext cx="7985120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algn="just"/>
            <a:r>
              <a:rPr lang="vi-VN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Dựa trên dàn ý đã lập, kể lại câu chuyện bằng lời nói trong nhóm.</a:t>
            </a:r>
            <a:endParaRPr lang="en-SG" sz="36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8" name="Google Shape;2246;p65">
            <a:extLst>
              <a:ext uri="{FF2B5EF4-FFF2-40B4-BE49-F238E27FC236}">
                <a16:creationId xmlns:a16="http://schemas.microsoft.com/office/drawing/2014/main" xmlns="" id="{4FE69BC6-66DA-C88E-74F5-E557EBD4A6D4}"/>
              </a:ext>
            </a:extLst>
          </p:cNvPr>
          <p:cNvSpPr txBox="1">
            <a:spLocks/>
          </p:cNvSpPr>
          <p:nvPr/>
        </p:nvSpPr>
        <p:spPr>
          <a:xfrm>
            <a:off x="2084831" y="3570974"/>
            <a:ext cx="6511637" cy="69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3500"/>
              <a:buFont typeface="Ranchers"/>
              <a:buNone/>
              <a:defRPr sz="2800" b="0" i="0" u="none" strike="noStrike" cap="none">
                <a:solidFill>
                  <a:schemeClr val="dk1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Ranchers"/>
              <a:buNone/>
              <a:defRPr sz="3500" b="0" i="0" u="none" strike="noStrike" cap="none">
                <a:solidFill>
                  <a:schemeClr val="dk1"/>
                </a:solidFill>
                <a:latin typeface="Cabin"/>
                <a:ea typeface="Cabin"/>
                <a:cs typeface="Cabin"/>
                <a:sym typeface="Cabin"/>
              </a:defRPr>
            </a:lvl9pPr>
          </a:lstStyle>
          <a:p>
            <a:pPr algn="just"/>
            <a:r>
              <a:rPr lang="vi-VN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HS thực hiện nhiệm vụ trong nhóm 4, 5 HS, 1 HS kể, các HS khác nghe, góp ý dựa trên </a:t>
            </a:r>
            <a:r>
              <a:rPr lang="vi-VN" sz="3600" i="1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Bảng kiểm kĩ năng kể một câu chuyện tưởng tượng</a:t>
            </a:r>
            <a:r>
              <a:rPr lang="vi-VN" sz="36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.</a:t>
            </a:r>
            <a:endParaRPr lang="en-SG" sz="3600" dirty="0">
              <a:solidFill>
                <a:schemeClr val="bg1">
                  <a:lumMod val="10000"/>
                </a:schemeClr>
              </a:solidFill>
              <a:latin typeface="+mj-lt"/>
            </a:endParaRPr>
          </a:p>
        </p:txBody>
      </p:sp>
      <p:sp>
        <p:nvSpPr>
          <p:cNvPr id="9" name="Google Shape;2339;p65">
            <a:extLst>
              <a:ext uri="{FF2B5EF4-FFF2-40B4-BE49-F238E27FC236}">
                <a16:creationId xmlns:a16="http://schemas.microsoft.com/office/drawing/2014/main" xmlns="" id="{E2EA5C1A-50C5-EDA4-6BBC-A049D35B8D06}"/>
              </a:ext>
            </a:extLst>
          </p:cNvPr>
          <p:cNvSpPr txBox="1">
            <a:spLocks/>
          </p:cNvSpPr>
          <p:nvPr/>
        </p:nvSpPr>
        <p:spPr>
          <a:xfrm>
            <a:off x="948228" y="2348356"/>
            <a:ext cx="110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4500" b="0" i="0" u="none" strike="noStrike" cap="none">
                <a:solidFill>
                  <a:schemeClr val="lt2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747"/>
              </a:buClr>
              <a:buSzPts val="8000"/>
              <a:buFont typeface="Ranchers"/>
              <a:buNone/>
              <a:tabLst/>
              <a:defRPr/>
            </a:pPr>
            <a:r>
              <a:rPr kumimoji="0" lang="en" sz="3733" b="1" i="0" u="none" strike="noStrike" kern="0" cap="none" spc="0" normalizeH="0" baseline="0" noProof="0">
                <a:ln>
                  <a:noFill/>
                </a:ln>
                <a:solidFill>
                  <a:srgbClr val="79BEE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anchers"/>
              </a:rPr>
              <a:t>01</a:t>
            </a:r>
          </a:p>
        </p:txBody>
      </p:sp>
      <p:sp>
        <p:nvSpPr>
          <p:cNvPr id="42" name="Google Shape;2340;p65">
            <a:extLst>
              <a:ext uri="{FF2B5EF4-FFF2-40B4-BE49-F238E27FC236}">
                <a16:creationId xmlns:a16="http://schemas.microsoft.com/office/drawing/2014/main" xmlns="" id="{A68F904F-3E29-B7E9-AADC-19B7F2B9A895}"/>
              </a:ext>
            </a:extLst>
          </p:cNvPr>
          <p:cNvSpPr txBox="1">
            <a:spLocks/>
          </p:cNvSpPr>
          <p:nvPr/>
        </p:nvSpPr>
        <p:spPr>
          <a:xfrm>
            <a:off x="638783" y="4329917"/>
            <a:ext cx="1109600" cy="8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4500" b="0" i="0" u="none" strike="noStrike" cap="none">
                <a:solidFill>
                  <a:schemeClr val="accent3"/>
                </a:solidFill>
                <a:latin typeface="Ranchers"/>
                <a:ea typeface="Ranchers"/>
                <a:cs typeface="Ranchers"/>
                <a:sym typeface="Ranchers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8000"/>
              <a:buFont typeface="Ranchers"/>
              <a:buNone/>
              <a:defRPr sz="8000" b="0" i="0" u="none" strike="noStrike" cap="none">
                <a:solidFill>
                  <a:schemeClr val="accent2"/>
                </a:solidFill>
                <a:latin typeface="Ranchers"/>
                <a:ea typeface="Ranchers"/>
                <a:cs typeface="Ranchers"/>
                <a:sym typeface="Ranchers"/>
              </a:defRPr>
            </a:lvl9pPr>
          </a:lstStyle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32747"/>
              </a:buClr>
              <a:buSzPts val="8000"/>
              <a:buFont typeface="Ranchers"/>
              <a:buNone/>
              <a:tabLst/>
              <a:defRPr/>
            </a:pPr>
            <a:r>
              <a:rPr kumimoji="0" lang="en" sz="3733" b="1" i="0" u="none" strike="noStrike" kern="0" cap="none" spc="0" normalizeH="0" baseline="0" noProof="0">
                <a:ln>
                  <a:noFill/>
                </a:ln>
                <a:solidFill>
                  <a:srgbClr val="FF785D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Ranchers"/>
              </a:rPr>
              <a:t>02</a:t>
            </a:r>
          </a:p>
        </p:txBody>
      </p:sp>
      <p:grpSp>
        <p:nvGrpSpPr>
          <p:cNvPr id="43" name="Google Shape;4210;p81">
            <a:extLst>
              <a:ext uri="{FF2B5EF4-FFF2-40B4-BE49-F238E27FC236}">
                <a16:creationId xmlns:a16="http://schemas.microsoft.com/office/drawing/2014/main" xmlns="" id="{1FEB8555-4076-F64F-A817-96274FC28E79}"/>
              </a:ext>
            </a:extLst>
          </p:cNvPr>
          <p:cNvGrpSpPr/>
          <p:nvPr/>
        </p:nvGrpSpPr>
        <p:grpSpPr>
          <a:xfrm>
            <a:off x="8645829" y="3285065"/>
            <a:ext cx="3363832" cy="3931904"/>
            <a:chOff x="5972575" y="2706600"/>
            <a:chExt cx="1145700" cy="1400625"/>
          </a:xfrm>
        </p:grpSpPr>
        <p:sp>
          <p:nvSpPr>
            <p:cNvPr id="44" name="Google Shape;4211;p81">
              <a:extLst>
                <a:ext uri="{FF2B5EF4-FFF2-40B4-BE49-F238E27FC236}">
                  <a16:creationId xmlns:a16="http://schemas.microsoft.com/office/drawing/2014/main" xmlns="" id="{985D180E-10C6-44D1-28B2-1D36C3BEDF2A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454E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5" name="Google Shape;4212;p81">
              <a:extLst>
                <a:ext uri="{FF2B5EF4-FFF2-40B4-BE49-F238E27FC236}">
                  <a16:creationId xmlns:a16="http://schemas.microsoft.com/office/drawing/2014/main" xmlns="" id="{5ECB52A2-09E0-05C7-58E4-E0F5086184D5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2939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6" name="Google Shape;4213;p81">
              <a:extLst>
                <a:ext uri="{FF2B5EF4-FFF2-40B4-BE49-F238E27FC236}">
                  <a16:creationId xmlns:a16="http://schemas.microsoft.com/office/drawing/2014/main" xmlns="" id="{769CD74E-89E2-7EA8-2FA8-00FA2B3CA96F}"/>
                </a:ext>
              </a:extLst>
            </p:cNvPr>
            <p:cNvSpPr/>
            <p:nvPr/>
          </p:nvSpPr>
          <p:spPr>
            <a:xfrm>
              <a:off x="6100875" y="3734850"/>
              <a:ext cx="898725" cy="299500"/>
            </a:xfrm>
            <a:custGeom>
              <a:avLst/>
              <a:gdLst/>
              <a:ahLst/>
              <a:cxnLst/>
              <a:rect l="l" t="t" r="r" b="b"/>
              <a:pathLst>
                <a:path w="35949" h="11980" extrusionOk="0">
                  <a:moveTo>
                    <a:pt x="34405" y="1"/>
                  </a:moveTo>
                  <a:cubicBezTo>
                    <a:pt x="31328" y="1"/>
                    <a:pt x="25601" y="2110"/>
                    <a:pt x="18232" y="3609"/>
                  </a:cubicBezTo>
                  <a:cubicBezTo>
                    <a:pt x="10432" y="2023"/>
                    <a:pt x="4537" y="55"/>
                    <a:pt x="1220" y="55"/>
                  </a:cubicBezTo>
                  <a:cubicBezTo>
                    <a:pt x="764" y="55"/>
                    <a:pt x="357" y="93"/>
                    <a:pt x="0" y="173"/>
                  </a:cubicBezTo>
                  <a:lnTo>
                    <a:pt x="18203" y="11943"/>
                  </a:lnTo>
                  <a:lnTo>
                    <a:pt x="18203" y="11980"/>
                  </a:lnTo>
                  <a:lnTo>
                    <a:pt x="18241" y="11962"/>
                  </a:lnTo>
                  <a:lnTo>
                    <a:pt x="18278" y="11980"/>
                  </a:lnTo>
                  <a:lnTo>
                    <a:pt x="18278" y="11943"/>
                  </a:lnTo>
                  <a:lnTo>
                    <a:pt x="35949" y="287"/>
                  </a:lnTo>
                  <a:cubicBezTo>
                    <a:pt x="35550" y="88"/>
                    <a:pt x="35033" y="1"/>
                    <a:pt x="34405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7" name="Google Shape;4214;p81">
              <a:extLst>
                <a:ext uri="{FF2B5EF4-FFF2-40B4-BE49-F238E27FC236}">
                  <a16:creationId xmlns:a16="http://schemas.microsoft.com/office/drawing/2014/main" xmlns="" id="{D70F0D6E-72FF-0E16-2C14-DD894D2A0302}"/>
                </a:ext>
              </a:extLst>
            </p:cNvPr>
            <p:cNvSpPr/>
            <p:nvPr/>
          </p:nvSpPr>
          <p:spPr>
            <a:xfrm>
              <a:off x="6286750" y="3131700"/>
              <a:ext cx="517250" cy="708500"/>
            </a:xfrm>
            <a:custGeom>
              <a:avLst/>
              <a:gdLst/>
              <a:ahLst/>
              <a:cxnLst/>
              <a:rect l="l" t="t" r="r" b="b"/>
              <a:pathLst>
                <a:path w="20690" h="28340" extrusionOk="0">
                  <a:moveTo>
                    <a:pt x="1167" y="25583"/>
                  </a:moveTo>
                  <a:cubicBezTo>
                    <a:pt x="1167" y="25583"/>
                    <a:pt x="1168" y="25586"/>
                    <a:pt x="1169" y="25586"/>
                  </a:cubicBezTo>
                  <a:cubicBezTo>
                    <a:pt x="1169" y="25586"/>
                    <a:pt x="1170" y="25585"/>
                    <a:pt x="1170" y="25585"/>
                  </a:cubicBezTo>
                  <a:lnTo>
                    <a:pt x="1170" y="25585"/>
                  </a:lnTo>
                  <a:cubicBezTo>
                    <a:pt x="1169" y="25584"/>
                    <a:pt x="1168" y="25584"/>
                    <a:pt x="1167" y="25583"/>
                  </a:cubicBezTo>
                  <a:close/>
                  <a:moveTo>
                    <a:pt x="19524" y="25583"/>
                  </a:moveTo>
                  <a:cubicBezTo>
                    <a:pt x="19523" y="25584"/>
                    <a:pt x="19521" y="25584"/>
                    <a:pt x="19520" y="25585"/>
                  </a:cubicBezTo>
                  <a:lnTo>
                    <a:pt x="19520" y="25585"/>
                  </a:lnTo>
                  <a:cubicBezTo>
                    <a:pt x="19521" y="25586"/>
                    <a:pt x="19521" y="25586"/>
                    <a:pt x="19522" y="25586"/>
                  </a:cubicBezTo>
                  <a:cubicBezTo>
                    <a:pt x="19523" y="25586"/>
                    <a:pt x="19524" y="25583"/>
                    <a:pt x="19524" y="25583"/>
                  </a:cubicBezTo>
                  <a:close/>
                  <a:moveTo>
                    <a:pt x="9399" y="1"/>
                  </a:moveTo>
                  <a:cubicBezTo>
                    <a:pt x="9204" y="1"/>
                    <a:pt x="8605" y="247"/>
                    <a:pt x="6508" y="1191"/>
                  </a:cubicBezTo>
                  <a:cubicBezTo>
                    <a:pt x="2359" y="2601"/>
                    <a:pt x="434" y="5865"/>
                    <a:pt x="434" y="5865"/>
                  </a:cubicBezTo>
                  <a:cubicBezTo>
                    <a:pt x="434" y="5865"/>
                    <a:pt x="410" y="5851"/>
                    <a:pt x="378" y="5851"/>
                  </a:cubicBezTo>
                  <a:cubicBezTo>
                    <a:pt x="250" y="5851"/>
                    <a:pt x="1" y="6066"/>
                    <a:pt x="716" y="8212"/>
                  </a:cubicBezTo>
                  <a:cubicBezTo>
                    <a:pt x="821" y="8520"/>
                    <a:pt x="919" y="8849"/>
                    <a:pt x="1008" y="9187"/>
                  </a:cubicBezTo>
                  <a:cubicBezTo>
                    <a:pt x="1130" y="9663"/>
                    <a:pt x="1233" y="10165"/>
                    <a:pt x="1311" y="10697"/>
                  </a:cubicBezTo>
                  <a:cubicBezTo>
                    <a:pt x="1311" y="10703"/>
                    <a:pt x="1316" y="10711"/>
                    <a:pt x="1316" y="10723"/>
                  </a:cubicBezTo>
                  <a:cubicBezTo>
                    <a:pt x="1336" y="10858"/>
                    <a:pt x="1351" y="10991"/>
                    <a:pt x="1371" y="11131"/>
                  </a:cubicBezTo>
                  <a:cubicBezTo>
                    <a:pt x="1406" y="11383"/>
                    <a:pt x="1427" y="11638"/>
                    <a:pt x="1445" y="11902"/>
                  </a:cubicBezTo>
                  <a:cubicBezTo>
                    <a:pt x="1461" y="12149"/>
                    <a:pt x="1475" y="12398"/>
                    <a:pt x="1481" y="12653"/>
                  </a:cubicBezTo>
                  <a:cubicBezTo>
                    <a:pt x="1482" y="12728"/>
                    <a:pt x="1432" y="15333"/>
                    <a:pt x="1371" y="18425"/>
                  </a:cubicBezTo>
                  <a:cubicBezTo>
                    <a:pt x="1344" y="19724"/>
                    <a:pt x="1320" y="21108"/>
                    <a:pt x="1293" y="22429"/>
                  </a:cubicBezTo>
                  <a:cubicBezTo>
                    <a:pt x="1235" y="25318"/>
                    <a:pt x="1184" y="25571"/>
                    <a:pt x="1170" y="25585"/>
                  </a:cubicBezTo>
                  <a:lnTo>
                    <a:pt x="1170" y="25585"/>
                  </a:lnTo>
                  <a:cubicBezTo>
                    <a:pt x="4189" y="27398"/>
                    <a:pt x="7117" y="28340"/>
                    <a:pt x="10152" y="28340"/>
                  </a:cubicBezTo>
                  <a:cubicBezTo>
                    <a:pt x="13112" y="28340"/>
                    <a:pt x="16173" y="27444"/>
                    <a:pt x="19520" y="25585"/>
                  </a:cubicBezTo>
                  <a:lnTo>
                    <a:pt x="19520" y="25585"/>
                  </a:lnTo>
                  <a:cubicBezTo>
                    <a:pt x="19506" y="25569"/>
                    <a:pt x="19455" y="25301"/>
                    <a:pt x="19398" y="22441"/>
                  </a:cubicBezTo>
                  <a:cubicBezTo>
                    <a:pt x="19371" y="21110"/>
                    <a:pt x="19347" y="19713"/>
                    <a:pt x="19320" y="18404"/>
                  </a:cubicBezTo>
                  <a:cubicBezTo>
                    <a:pt x="19259" y="15320"/>
                    <a:pt x="19209" y="12725"/>
                    <a:pt x="19210" y="12651"/>
                  </a:cubicBezTo>
                  <a:cubicBezTo>
                    <a:pt x="19215" y="12396"/>
                    <a:pt x="19230" y="12147"/>
                    <a:pt x="19246" y="11901"/>
                  </a:cubicBezTo>
                  <a:cubicBezTo>
                    <a:pt x="19264" y="11637"/>
                    <a:pt x="19285" y="11382"/>
                    <a:pt x="19320" y="11129"/>
                  </a:cubicBezTo>
                  <a:cubicBezTo>
                    <a:pt x="19339" y="10990"/>
                    <a:pt x="19355" y="10857"/>
                    <a:pt x="19374" y="10721"/>
                  </a:cubicBezTo>
                  <a:cubicBezTo>
                    <a:pt x="19374" y="10710"/>
                    <a:pt x="19380" y="10702"/>
                    <a:pt x="19380" y="10695"/>
                  </a:cubicBezTo>
                  <a:cubicBezTo>
                    <a:pt x="19458" y="10164"/>
                    <a:pt x="19560" y="9660"/>
                    <a:pt x="19683" y="9186"/>
                  </a:cubicBezTo>
                  <a:cubicBezTo>
                    <a:pt x="19772" y="8847"/>
                    <a:pt x="19870" y="8519"/>
                    <a:pt x="19974" y="8211"/>
                  </a:cubicBezTo>
                  <a:cubicBezTo>
                    <a:pt x="20689" y="6066"/>
                    <a:pt x="20440" y="5851"/>
                    <a:pt x="20312" y="5851"/>
                  </a:cubicBezTo>
                  <a:cubicBezTo>
                    <a:pt x="20280" y="5851"/>
                    <a:pt x="20255" y="5865"/>
                    <a:pt x="20255" y="5865"/>
                  </a:cubicBezTo>
                  <a:cubicBezTo>
                    <a:pt x="20255" y="5865"/>
                    <a:pt x="18055" y="2478"/>
                    <a:pt x="13904" y="1068"/>
                  </a:cubicBezTo>
                  <a:cubicBezTo>
                    <a:pt x="12103" y="253"/>
                    <a:pt x="12341" y="479"/>
                    <a:pt x="10344" y="277"/>
                  </a:cubicBezTo>
                  <a:cubicBezTo>
                    <a:pt x="10216" y="289"/>
                    <a:pt x="10109" y="294"/>
                    <a:pt x="10018" y="294"/>
                  </a:cubicBezTo>
                  <a:cubicBezTo>
                    <a:pt x="9344" y="294"/>
                    <a:pt x="9612" y="1"/>
                    <a:pt x="9399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8" name="Google Shape;4215;p81">
              <a:extLst>
                <a:ext uri="{FF2B5EF4-FFF2-40B4-BE49-F238E27FC236}">
                  <a16:creationId xmlns:a16="http://schemas.microsoft.com/office/drawing/2014/main" xmlns="" id="{AF3C7F4F-2F45-16AA-7D6B-3803BBB9E44E}"/>
                </a:ext>
              </a:extLst>
            </p:cNvPr>
            <p:cNvSpPr/>
            <p:nvPr/>
          </p:nvSpPr>
          <p:spPr>
            <a:xfrm>
              <a:off x="6099300" y="3948350"/>
              <a:ext cx="326800" cy="158700"/>
            </a:xfrm>
            <a:custGeom>
              <a:avLst/>
              <a:gdLst/>
              <a:ahLst/>
              <a:cxnLst/>
              <a:rect l="l" t="t" r="r" b="b"/>
              <a:pathLst>
                <a:path w="13072" h="6348" extrusionOk="0">
                  <a:moveTo>
                    <a:pt x="6328" y="1"/>
                  </a:moveTo>
                  <a:cubicBezTo>
                    <a:pt x="4928" y="1"/>
                    <a:pt x="3718" y="34"/>
                    <a:pt x="3199" y="132"/>
                  </a:cubicBezTo>
                  <a:cubicBezTo>
                    <a:pt x="1586" y="437"/>
                    <a:pt x="207" y="1058"/>
                    <a:pt x="109" y="3574"/>
                  </a:cubicBezTo>
                  <a:cubicBezTo>
                    <a:pt x="1" y="6258"/>
                    <a:pt x="1786" y="6246"/>
                    <a:pt x="3200" y="6342"/>
                  </a:cubicBezTo>
                  <a:cubicBezTo>
                    <a:pt x="3252" y="6346"/>
                    <a:pt x="3312" y="6348"/>
                    <a:pt x="3379" y="6348"/>
                  </a:cubicBezTo>
                  <a:cubicBezTo>
                    <a:pt x="5128" y="6348"/>
                    <a:pt x="11755" y="5172"/>
                    <a:pt x="12203" y="4963"/>
                  </a:cubicBezTo>
                  <a:cubicBezTo>
                    <a:pt x="12667" y="4746"/>
                    <a:pt x="13072" y="148"/>
                    <a:pt x="13072" y="148"/>
                  </a:cubicBezTo>
                  <a:cubicBezTo>
                    <a:pt x="13072" y="148"/>
                    <a:pt x="9276" y="1"/>
                    <a:pt x="632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9" name="Google Shape;4216;p81">
              <a:extLst>
                <a:ext uri="{FF2B5EF4-FFF2-40B4-BE49-F238E27FC236}">
                  <a16:creationId xmlns:a16="http://schemas.microsoft.com/office/drawing/2014/main" xmlns="" id="{A18703BB-12B9-D14D-EA8A-76401A06B5EC}"/>
                </a:ext>
              </a:extLst>
            </p:cNvPr>
            <p:cNvSpPr/>
            <p:nvPr/>
          </p:nvSpPr>
          <p:spPr>
            <a:xfrm>
              <a:off x="6194800" y="4033075"/>
              <a:ext cx="274050" cy="74100"/>
            </a:xfrm>
            <a:custGeom>
              <a:avLst/>
              <a:gdLst/>
              <a:ahLst/>
              <a:cxnLst/>
              <a:rect l="l" t="t" r="r" b="b"/>
              <a:pathLst>
                <a:path w="10962" h="2964" extrusionOk="0">
                  <a:moveTo>
                    <a:pt x="9252" y="0"/>
                  </a:moveTo>
                  <a:cubicBezTo>
                    <a:pt x="6443" y="0"/>
                    <a:pt x="1602" y="1127"/>
                    <a:pt x="896" y="1258"/>
                  </a:cubicBezTo>
                  <a:cubicBezTo>
                    <a:pt x="0" y="1427"/>
                    <a:pt x="243" y="2964"/>
                    <a:pt x="243" y="2964"/>
                  </a:cubicBezTo>
                  <a:cubicBezTo>
                    <a:pt x="3797" y="2821"/>
                    <a:pt x="5409" y="2698"/>
                    <a:pt x="7193" y="2271"/>
                  </a:cubicBezTo>
                  <a:cubicBezTo>
                    <a:pt x="8954" y="1850"/>
                    <a:pt x="10962" y="288"/>
                    <a:pt x="10962" y="288"/>
                  </a:cubicBezTo>
                  <a:cubicBezTo>
                    <a:pt x="10621" y="82"/>
                    <a:pt x="10010" y="0"/>
                    <a:pt x="9252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0" name="Google Shape;4217;p81">
              <a:extLst>
                <a:ext uri="{FF2B5EF4-FFF2-40B4-BE49-F238E27FC236}">
                  <a16:creationId xmlns:a16="http://schemas.microsoft.com/office/drawing/2014/main" xmlns="" id="{4A39FD8F-4FD3-561E-A1DD-B0C7DAE6DA01}"/>
                </a:ext>
              </a:extLst>
            </p:cNvPr>
            <p:cNvSpPr/>
            <p:nvPr/>
          </p:nvSpPr>
          <p:spPr>
            <a:xfrm>
              <a:off x="6293350" y="3951650"/>
              <a:ext cx="155425" cy="123475"/>
            </a:xfrm>
            <a:custGeom>
              <a:avLst/>
              <a:gdLst/>
              <a:ahLst/>
              <a:cxnLst/>
              <a:rect l="l" t="t" r="r" b="b"/>
              <a:pathLst>
                <a:path w="6217" h="4939" extrusionOk="0">
                  <a:moveTo>
                    <a:pt x="5770" y="0"/>
                  </a:moveTo>
                  <a:cubicBezTo>
                    <a:pt x="5770" y="0"/>
                    <a:pt x="1708" y="585"/>
                    <a:pt x="854" y="826"/>
                  </a:cubicBezTo>
                  <a:cubicBezTo>
                    <a:pt x="1" y="1066"/>
                    <a:pt x="177" y="4937"/>
                    <a:pt x="1360" y="4938"/>
                  </a:cubicBezTo>
                  <a:cubicBezTo>
                    <a:pt x="1361" y="4938"/>
                    <a:pt x="1362" y="4938"/>
                    <a:pt x="1363" y="4938"/>
                  </a:cubicBezTo>
                  <a:cubicBezTo>
                    <a:pt x="4015" y="4938"/>
                    <a:pt x="6216" y="3506"/>
                    <a:pt x="6216" y="3506"/>
                  </a:cubicBezTo>
                  <a:lnTo>
                    <a:pt x="5770" y="0"/>
                  </a:ln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4218;p81">
              <a:extLst>
                <a:ext uri="{FF2B5EF4-FFF2-40B4-BE49-F238E27FC236}">
                  <a16:creationId xmlns:a16="http://schemas.microsoft.com/office/drawing/2014/main" xmlns="" id="{CB95E227-FB06-41A8-4F7B-348283B51487}"/>
                </a:ext>
              </a:extLst>
            </p:cNvPr>
            <p:cNvSpPr/>
            <p:nvPr/>
          </p:nvSpPr>
          <p:spPr>
            <a:xfrm>
              <a:off x="6111575" y="3955275"/>
              <a:ext cx="301400" cy="151950"/>
            </a:xfrm>
            <a:custGeom>
              <a:avLst/>
              <a:gdLst/>
              <a:ahLst/>
              <a:cxnLst/>
              <a:rect l="l" t="t" r="r" b="b"/>
              <a:pathLst>
                <a:path w="12056" h="6078" extrusionOk="0">
                  <a:moveTo>
                    <a:pt x="11872" y="1"/>
                  </a:moveTo>
                  <a:cubicBezTo>
                    <a:pt x="10463" y="1"/>
                    <a:pt x="5577" y="85"/>
                    <a:pt x="3307" y="363"/>
                  </a:cubicBezTo>
                  <a:cubicBezTo>
                    <a:pt x="2874" y="419"/>
                    <a:pt x="2047" y="599"/>
                    <a:pt x="1913" y="649"/>
                  </a:cubicBezTo>
                  <a:cubicBezTo>
                    <a:pt x="0" y="1353"/>
                    <a:pt x="442" y="5632"/>
                    <a:pt x="2690" y="6035"/>
                  </a:cubicBezTo>
                  <a:cubicBezTo>
                    <a:pt x="2804" y="6056"/>
                    <a:pt x="2925" y="6066"/>
                    <a:pt x="3049" y="6066"/>
                  </a:cubicBezTo>
                  <a:cubicBezTo>
                    <a:pt x="3363" y="6066"/>
                    <a:pt x="3574" y="6078"/>
                    <a:pt x="3574" y="6078"/>
                  </a:cubicBezTo>
                  <a:cubicBezTo>
                    <a:pt x="3599" y="6078"/>
                    <a:pt x="3618" y="6078"/>
                    <a:pt x="3638" y="6075"/>
                  </a:cubicBezTo>
                  <a:cubicBezTo>
                    <a:pt x="3919" y="6059"/>
                    <a:pt x="3575" y="5897"/>
                    <a:pt x="4558" y="5396"/>
                  </a:cubicBezTo>
                  <a:cubicBezTo>
                    <a:pt x="5100" y="5120"/>
                    <a:pt x="6469" y="5054"/>
                    <a:pt x="7666" y="5054"/>
                  </a:cubicBezTo>
                  <a:cubicBezTo>
                    <a:pt x="8788" y="5054"/>
                    <a:pt x="9759" y="5112"/>
                    <a:pt x="9759" y="5112"/>
                  </a:cubicBezTo>
                  <a:cubicBezTo>
                    <a:pt x="10309" y="4692"/>
                    <a:pt x="10735" y="3990"/>
                    <a:pt x="10937" y="3358"/>
                  </a:cubicBezTo>
                  <a:cubicBezTo>
                    <a:pt x="11068" y="2954"/>
                    <a:pt x="11107" y="2580"/>
                    <a:pt x="11031" y="2324"/>
                  </a:cubicBezTo>
                  <a:cubicBezTo>
                    <a:pt x="10745" y="1359"/>
                    <a:pt x="9258" y="824"/>
                    <a:pt x="9255" y="824"/>
                  </a:cubicBezTo>
                  <a:cubicBezTo>
                    <a:pt x="9255" y="824"/>
                    <a:pt x="9255" y="824"/>
                    <a:pt x="9255" y="824"/>
                  </a:cubicBezTo>
                  <a:lnTo>
                    <a:pt x="9255" y="824"/>
                  </a:lnTo>
                  <a:cubicBezTo>
                    <a:pt x="10691" y="210"/>
                    <a:pt x="11637" y="13"/>
                    <a:pt x="12055" y="1"/>
                  </a:cubicBezTo>
                  <a:cubicBezTo>
                    <a:pt x="12003" y="1"/>
                    <a:pt x="11942" y="1"/>
                    <a:pt x="11872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4219;p81">
              <a:extLst>
                <a:ext uri="{FF2B5EF4-FFF2-40B4-BE49-F238E27FC236}">
                  <a16:creationId xmlns:a16="http://schemas.microsoft.com/office/drawing/2014/main" xmlns="" id="{D6B2B9F8-7DC6-1CA9-14B0-8A4B3BE95AF1}"/>
                </a:ext>
              </a:extLst>
            </p:cNvPr>
            <p:cNvSpPr/>
            <p:nvPr/>
          </p:nvSpPr>
          <p:spPr>
            <a:xfrm>
              <a:off x="6111575" y="3971475"/>
              <a:ext cx="109625" cy="134650"/>
            </a:xfrm>
            <a:custGeom>
              <a:avLst/>
              <a:gdLst/>
              <a:ahLst/>
              <a:cxnLst/>
              <a:rect l="l" t="t" r="r" b="b"/>
              <a:pathLst>
                <a:path w="4385" h="5386" extrusionOk="0">
                  <a:moveTo>
                    <a:pt x="1913" y="0"/>
                  </a:moveTo>
                  <a:lnTo>
                    <a:pt x="1913" y="0"/>
                  </a:lnTo>
                  <a:cubicBezTo>
                    <a:pt x="0" y="704"/>
                    <a:pt x="442" y="4983"/>
                    <a:pt x="2690" y="5385"/>
                  </a:cubicBezTo>
                  <a:cubicBezTo>
                    <a:pt x="3627" y="4915"/>
                    <a:pt x="4384" y="4158"/>
                    <a:pt x="4337" y="2943"/>
                  </a:cubicBezTo>
                  <a:cubicBezTo>
                    <a:pt x="4269" y="1141"/>
                    <a:pt x="2975" y="349"/>
                    <a:pt x="19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4220;p81">
              <a:extLst>
                <a:ext uri="{FF2B5EF4-FFF2-40B4-BE49-F238E27FC236}">
                  <a16:creationId xmlns:a16="http://schemas.microsoft.com/office/drawing/2014/main" xmlns="" id="{5C179094-5D61-9B18-AD75-D37A7521A49B}"/>
                </a:ext>
              </a:extLst>
            </p:cNvPr>
            <p:cNvSpPr/>
            <p:nvPr/>
          </p:nvSpPr>
          <p:spPr>
            <a:xfrm>
              <a:off x="6416600" y="3734825"/>
              <a:ext cx="701675" cy="318075"/>
            </a:xfrm>
            <a:custGeom>
              <a:avLst/>
              <a:gdLst/>
              <a:ahLst/>
              <a:cxnLst/>
              <a:rect l="l" t="t" r="r" b="b"/>
              <a:pathLst>
                <a:path w="28067" h="12723" extrusionOk="0">
                  <a:moveTo>
                    <a:pt x="21593" y="0"/>
                  </a:moveTo>
                  <a:cubicBezTo>
                    <a:pt x="21132" y="0"/>
                    <a:pt x="20676" y="63"/>
                    <a:pt x="20244" y="197"/>
                  </a:cubicBezTo>
                  <a:cubicBezTo>
                    <a:pt x="17122" y="863"/>
                    <a:pt x="380" y="8689"/>
                    <a:pt x="380" y="8689"/>
                  </a:cubicBezTo>
                  <a:cubicBezTo>
                    <a:pt x="0" y="10396"/>
                    <a:pt x="1041" y="12723"/>
                    <a:pt x="1362" y="12723"/>
                  </a:cubicBezTo>
                  <a:cubicBezTo>
                    <a:pt x="1371" y="12723"/>
                    <a:pt x="1379" y="12721"/>
                    <a:pt x="1387" y="12717"/>
                  </a:cubicBezTo>
                  <a:cubicBezTo>
                    <a:pt x="1387" y="12717"/>
                    <a:pt x="20597" y="10066"/>
                    <a:pt x="24760" y="6070"/>
                  </a:cubicBezTo>
                  <a:cubicBezTo>
                    <a:pt x="28066" y="2935"/>
                    <a:pt x="24739" y="0"/>
                    <a:pt x="21593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4221;p81">
              <a:extLst>
                <a:ext uri="{FF2B5EF4-FFF2-40B4-BE49-F238E27FC236}">
                  <a16:creationId xmlns:a16="http://schemas.microsoft.com/office/drawing/2014/main" xmlns="" id="{B7362DEF-FC3B-B17E-8A4A-3B149A890A9A}"/>
                </a:ext>
              </a:extLst>
            </p:cNvPr>
            <p:cNvSpPr/>
            <p:nvPr/>
          </p:nvSpPr>
          <p:spPr>
            <a:xfrm>
              <a:off x="6664725" y="3948250"/>
              <a:ext cx="326800" cy="158700"/>
            </a:xfrm>
            <a:custGeom>
              <a:avLst/>
              <a:gdLst/>
              <a:ahLst/>
              <a:cxnLst/>
              <a:rect l="l" t="t" r="r" b="b"/>
              <a:pathLst>
                <a:path w="13072" h="6348" extrusionOk="0">
                  <a:moveTo>
                    <a:pt x="6754" y="1"/>
                  </a:moveTo>
                  <a:cubicBezTo>
                    <a:pt x="3805" y="1"/>
                    <a:pt x="0" y="149"/>
                    <a:pt x="0" y="149"/>
                  </a:cubicBezTo>
                  <a:cubicBezTo>
                    <a:pt x="0" y="149"/>
                    <a:pt x="406" y="4747"/>
                    <a:pt x="869" y="4963"/>
                  </a:cubicBezTo>
                  <a:cubicBezTo>
                    <a:pt x="1318" y="5172"/>
                    <a:pt x="7944" y="6347"/>
                    <a:pt x="9694" y="6347"/>
                  </a:cubicBezTo>
                  <a:cubicBezTo>
                    <a:pt x="9761" y="6347"/>
                    <a:pt x="9821" y="6346"/>
                    <a:pt x="9873" y="6342"/>
                  </a:cubicBezTo>
                  <a:cubicBezTo>
                    <a:pt x="11286" y="6246"/>
                    <a:pt x="13071" y="6258"/>
                    <a:pt x="12964" y="3574"/>
                  </a:cubicBezTo>
                  <a:cubicBezTo>
                    <a:pt x="12865" y="1057"/>
                    <a:pt x="11486" y="437"/>
                    <a:pt x="9874" y="132"/>
                  </a:cubicBezTo>
                  <a:cubicBezTo>
                    <a:pt x="9356" y="34"/>
                    <a:pt x="8151" y="1"/>
                    <a:pt x="675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4222;p81">
              <a:extLst>
                <a:ext uri="{FF2B5EF4-FFF2-40B4-BE49-F238E27FC236}">
                  <a16:creationId xmlns:a16="http://schemas.microsoft.com/office/drawing/2014/main" xmlns="" id="{58B6BBC8-9549-02AF-160B-9CD8A376CA98}"/>
                </a:ext>
              </a:extLst>
            </p:cNvPr>
            <p:cNvSpPr/>
            <p:nvPr/>
          </p:nvSpPr>
          <p:spPr>
            <a:xfrm>
              <a:off x="6622000" y="4032975"/>
              <a:ext cx="274025" cy="74100"/>
            </a:xfrm>
            <a:custGeom>
              <a:avLst/>
              <a:gdLst/>
              <a:ahLst/>
              <a:cxnLst/>
              <a:rect l="l" t="t" r="r" b="b"/>
              <a:pathLst>
                <a:path w="10961" h="2964" extrusionOk="0">
                  <a:moveTo>
                    <a:pt x="1707" y="1"/>
                  </a:moveTo>
                  <a:cubicBezTo>
                    <a:pt x="950" y="1"/>
                    <a:pt x="341" y="83"/>
                    <a:pt x="0" y="288"/>
                  </a:cubicBezTo>
                  <a:cubicBezTo>
                    <a:pt x="0" y="288"/>
                    <a:pt x="2007" y="1849"/>
                    <a:pt x="3769" y="2270"/>
                  </a:cubicBezTo>
                  <a:cubicBezTo>
                    <a:pt x="5552" y="2698"/>
                    <a:pt x="7164" y="2820"/>
                    <a:pt x="10719" y="2964"/>
                  </a:cubicBezTo>
                  <a:cubicBezTo>
                    <a:pt x="10719" y="2964"/>
                    <a:pt x="10961" y="1426"/>
                    <a:pt x="10066" y="1258"/>
                  </a:cubicBezTo>
                  <a:cubicBezTo>
                    <a:pt x="9360" y="1128"/>
                    <a:pt x="4516" y="1"/>
                    <a:pt x="1707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4223;p81">
              <a:extLst>
                <a:ext uri="{FF2B5EF4-FFF2-40B4-BE49-F238E27FC236}">
                  <a16:creationId xmlns:a16="http://schemas.microsoft.com/office/drawing/2014/main" xmlns="" id="{731E0924-F39D-D120-3E22-4E30EBCFCBED}"/>
                </a:ext>
              </a:extLst>
            </p:cNvPr>
            <p:cNvSpPr/>
            <p:nvPr/>
          </p:nvSpPr>
          <p:spPr>
            <a:xfrm>
              <a:off x="6642050" y="3951550"/>
              <a:ext cx="155450" cy="123450"/>
            </a:xfrm>
            <a:custGeom>
              <a:avLst/>
              <a:gdLst/>
              <a:ahLst/>
              <a:cxnLst/>
              <a:rect l="l" t="t" r="r" b="b"/>
              <a:pathLst>
                <a:path w="6218" h="4938" extrusionOk="0">
                  <a:moveTo>
                    <a:pt x="447" y="1"/>
                  </a:moveTo>
                  <a:lnTo>
                    <a:pt x="1" y="3506"/>
                  </a:lnTo>
                  <a:cubicBezTo>
                    <a:pt x="1" y="3506"/>
                    <a:pt x="2203" y="4938"/>
                    <a:pt x="4854" y="4938"/>
                  </a:cubicBezTo>
                  <a:cubicBezTo>
                    <a:pt x="4855" y="4938"/>
                    <a:pt x="4856" y="4938"/>
                    <a:pt x="4857" y="4938"/>
                  </a:cubicBezTo>
                  <a:cubicBezTo>
                    <a:pt x="6041" y="4937"/>
                    <a:pt x="6217" y="1066"/>
                    <a:pt x="5364" y="826"/>
                  </a:cubicBezTo>
                  <a:cubicBezTo>
                    <a:pt x="4510" y="585"/>
                    <a:pt x="447" y="1"/>
                    <a:pt x="447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4224;p81">
              <a:extLst>
                <a:ext uri="{FF2B5EF4-FFF2-40B4-BE49-F238E27FC236}">
                  <a16:creationId xmlns:a16="http://schemas.microsoft.com/office/drawing/2014/main" xmlns="" id="{D53A811E-9554-D8D0-FAB7-87FEDCD61B0E}"/>
                </a:ext>
              </a:extLst>
            </p:cNvPr>
            <p:cNvSpPr/>
            <p:nvPr/>
          </p:nvSpPr>
          <p:spPr>
            <a:xfrm>
              <a:off x="6677925" y="3955175"/>
              <a:ext cx="301375" cy="151975"/>
            </a:xfrm>
            <a:custGeom>
              <a:avLst/>
              <a:gdLst/>
              <a:ahLst/>
              <a:cxnLst/>
              <a:rect l="l" t="t" r="r" b="b"/>
              <a:pathLst>
                <a:path w="12055" h="6079" extrusionOk="0">
                  <a:moveTo>
                    <a:pt x="162" y="1"/>
                  </a:moveTo>
                  <a:cubicBezTo>
                    <a:pt x="101" y="1"/>
                    <a:pt x="47" y="1"/>
                    <a:pt x="0" y="1"/>
                  </a:cubicBezTo>
                  <a:cubicBezTo>
                    <a:pt x="417" y="13"/>
                    <a:pt x="1364" y="211"/>
                    <a:pt x="2800" y="824"/>
                  </a:cubicBezTo>
                  <a:lnTo>
                    <a:pt x="2800" y="824"/>
                  </a:lnTo>
                  <a:cubicBezTo>
                    <a:pt x="2800" y="824"/>
                    <a:pt x="2800" y="824"/>
                    <a:pt x="2800" y="824"/>
                  </a:cubicBezTo>
                  <a:cubicBezTo>
                    <a:pt x="2797" y="824"/>
                    <a:pt x="1309" y="1359"/>
                    <a:pt x="1024" y="2324"/>
                  </a:cubicBezTo>
                  <a:cubicBezTo>
                    <a:pt x="947" y="2580"/>
                    <a:pt x="987" y="2954"/>
                    <a:pt x="1119" y="3357"/>
                  </a:cubicBezTo>
                  <a:cubicBezTo>
                    <a:pt x="1320" y="3990"/>
                    <a:pt x="1746" y="4692"/>
                    <a:pt x="2296" y="5112"/>
                  </a:cubicBezTo>
                  <a:cubicBezTo>
                    <a:pt x="2296" y="5112"/>
                    <a:pt x="3267" y="5053"/>
                    <a:pt x="4389" y="5053"/>
                  </a:cubicBezTo>
                  <a:cubicBezTo>
                    <a:pt x="5586" y="5053"/>
                    <a:pt x="6955" y="5120"/>
                    <a:pt x="7497" y="5396"/>
                  </a:cubicBezTo>
                  <a:cubicBezTo>
                    <a:pt x="8479" y="5896"/>
                    <a:pt x="8136" y="6059"/>
                    <a:pt x="8417" y="6075"/>
                  </a:cubicBezTo>
                  <a:cubicBezTo>
                    <a:pt x="8436" y="6079"/>
                    <a:pt x="8457" y="6079"/>
                    <a:pt x="8481" y="6079"/>
                  </a:cubicBezTo>
                  <a:cubicBezTo>
                    <a:pt x="8481" y="6079"/>
                    <a:pt x="8691" y="6066"/>
                    <a:pt x="9006" y="6066"/>
                  </a:cubicBezTo>
                  <a:cubicBezTo>
                    <a:pt x="9130" y="6066"/>
                    <a:pt x="9251" y="6055"/>
                    <a:pt x="9364" y="6034"/>
                  </a:cubicBezTo>
                  <a:cubicBezTo>
                    <a:pt x="11614" y="5631"/>
                    <a:pt x="12055" y="1353"/>
                    <a:pt x="10142" y="649"/>
                  </a:cubicBezTo>
                  <a:cubicBezTo>
                    <a:pt x="10009" y="599"/>
                    <a:pt x="9181" y="419"/>
                    <a:pt x="8748" y="363"/>
                  </a:cubicBezTo>
                  <a:cubicBezTo>
                    <a:pt x="6467" y="83"/>
                    <a:pt x="1542" y="1"/>
                    <a:pt x="162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4225;p81">
              <a:extLst>
                <a:ext uri="{FF2B5EF4-FFF2-40B4-BE49-F238E27FC236}">
                  <a16:creationId xmlns:a16="http://schemas.microsoft.com/office/drawing/2014/main" xmlns="" id="{F269DEB8-6967-F169-ECE9-410D4978CF25}"/>
                </a:ext>
              </a:extLst>
            </p:cNvPr>
            <p:cNvSpPr/>
            <p:nvPr/>
          </p:nvSpPr>
          <p:spPr>
            <a:xfrm>
              <a:off x="6869700" y="3971350"/>
              <a:ext cx="109600" cy="134675"/>
            </a:xfrm>
            <a:custGeom>
              <a:avLst/>
              <a:gdLst/>
              <a:ahLst/>
              <a:cxnLst/>
              <a:rect l="l" t="t" r="r" b="b"/>
              <a:pathLst>
                <a:path w="4384" h="5387" extrusionOk="0">
                  <a:moveTo>
                    <a:pt x="2471" y="1"/>
                  </a:moveTo>
                  <a:cubicBezTo>
                    <a:pt x="1407" y="350"/>
                    <a:pt x="116" y="1141"/>
                    <a:pt x="46" y="2944"/>
                  </a:cubicBezTo>
                  <a:cubicBezTo>
                    <a:pt x="0" y="4160"/>
                    <a:pt x="757" y="4916"/>
                    <a:pt x="1693" y="5386"/>
                  </a:cubicBezTo>
                  <a:cubicBezTo>
                    <a:pt x="3942" y="4983"/>
                    <a:pt x="4384" y="705"/>
                    <a:pt x="247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4226;p81">
              <a:extLst>
                <a:ext uri="{FF2B5EF4-FFF2-40B4-BE49-F238E27FC236}">
                  <a16:creationId xmlns:a16="http://schemas.microsoft.com/office/drawing/2014/main" xmlns="" id="{96D6D635-9285-6A22-C0F7-7B33523E62F3}"/>
                </a:ext>
              </a:extLst>
            </p:cNvPr>
            <p:cNvSpPr/>
            <p:nvPr/>
          </p:nvSpPr>
          <p:spPr>
            <a:xfrm>
              <a:off x="5972575" y="3734825"/>
              <a:ext cx="701700" cy="318075"/>
            </a:xfrm>
            <a:custGeom>
              <a:avLst/>
              <a:gdLst/>
              <a:ahLst/>
              <a:cxnLst/>
              <a:rect l="l" t="t" r="r" b="b"/>
              <a:pathLst>
                <a:path w="28068" h="12723" extrusionOk="0">
                  <a:moveTo>
                    <a:pt x="6474" y="0"/>
                  </a:moveTo>
                  <a:cubicBezTo>
                    <a:pt x="3327" y="0"/>
                    <a:pt x="1" y="2935"/>
                    <a:pt x="3307" y="6070"/>
                  </a:cubicBezTo>
                  <a:cubicBezTo>
                    <a:pt x="7469" y="10066"/>
                    <a:pt x="26679" y="12717"/>
                    <a:pt x="26679" y="12717"/>
                  </a:cubicBezTo>
                  <a:cubicBezTo>
                    <a:pt x="26687" y="12721"/>
                    <a:pt x="26695" y="12723"/>
                    <a:pt x="26704" y="12723"/>
                  </a:cubicBezTo>
                  <a:cubicBezTo>
                    <a:pt x="27025" y="12723"/>
                    <a:pt x="28068" y="10396"/>
                    <a:pt x="27686" y="8689"/>
                  </a:cubicBezTo>
                  <a:cubicBezTo>
                    <a:pt x="27686" y="8689"/>
                    <a:pt x="10945" y="863"/>
                    <a:pt x="7823" y="197"/>
                  </a:cubicBezTo>
                  <a:cubicBezTo>
                    <a:pt x="7391" y="63"/>
                    <a:pt x="6935" y="0"/>
                    <a:pt x="6474" y="0"/>
                  </a:cubicBezTo>
                  <a:close/>
                </a:path>
              </a:pathLst>
            </a:custGeom>
            <a:solidFill>
              <a:srgbClr val="5C6DB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4227;p81">
              <a:extLst>
                <a:ext uri="{FF2B5EF4-FFF2-40B4-BE49-F238E27FC236}">
                  <a16:creationId xmlns:a16="http://schemas.microsoft.com/office/drawing/2014/main" xmlns="" id="{C23E7E65-8094-C67C-CF9C-84B02F4406C9}"/>
                </a:ext>
              </a:extLst>
            </p:cNvPr>
            <p:cNvSpPr/>
            <p:nvPr/>
          </p:nvSpPr>
          <p:spPr>
            <a:xfrm>
              <a:off x="6436775" y="3099950"/>
              <a:ext cx="217625" cy="190525"/>
            </a:xfrm>
            <a:custGeom>
              <a:avLst/>
              <a:gdLst/>
              <a:ahLst/>
              <a:cxnLst/>
              <a:rect l="l" t="t" r="r" b="b"/>
              <a:pathLst>
                <a:path w="8705" h="7621" extrusionOk="0">
                  <a:moveTo>
                    <a:pt x="1452" y="0"/>
                  </a:moveTo>
                  <a:cubicBezTo>
                    <a:pt x="1501" y="403"/>
                    <a:pt x="1496" y="753"/>
                    <a:pt x="1450" y="1058"/>
                  </a:cubicBezTo>
                  <a:cubicBezTo>
                    <a:pt x="1274" y="2327"/>
                    <a:pt x="670" y="2501"/>
                    <a:pt x="670" y="2501"/>
                  </a:cubicBezTo>
                  <a:cubicBezTo>
                    <a:pt x="670" y="2501"/>
                    <a:pt x="1" y="7620"/>
                    <a:pt x="4337" y="7620"/>
                  </a:cubicBezTo>
                  <a:cubicBezTo>
                    <a:pt x="4342" y="7620"/>
                    <a:pt x="4347" y="7620"/>
                    <a:pt x="4352" y="7620"/>
                  </a:cubicBezTo>
                  <a:cubicBezTo>
                    <a:pt x="8705" y="7608"/>
                    <a:pt x="8020" y="2394"/>
                    <a:pt x="8020" y="2394"/>
                  </a:cubicBezTo>
                  <a:cubicBezTo>
                    <a:pt x="7287" y="1647"/>
                    <a:pt x="7135" y="845"/>
                    <a:pt x="7155" y="297"/>
                  </a:cubicBezTo>
                  <a:cubicBezTo>
                    <a:pt x="7157" y="231"/>
                    <a:pt x="7161" y="174"/>
                    <a:pt x="7162" y="128"/>
                  </a:cubicBezTo>
                  <a:cubicBezTo>
                    <a:pt x="7171" y="47"/>
                    <a:pt x="7176" y="0"/>
                    <a:pt x="7176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4228;p81">
              <a:extLst>
                <a:ext uri="{FF2B5EF4-FFF2-40B4-BE49-F238E27FC236}">
                  <a16:creationId xmlns:a16="http://schemas.microsoft.com/office/drawing/2014/main" xmlns="" id="{C7F0D042-4CE0-78C7-4B5C-505E2B3ED1DA}"/>
                </a:ext>
              </a:extLst>
            </p:cNvPr>
            <p:cNvSpPr/>
            <p:nvPr/>
          </p:nvSpPr>
          <p:spPr>
            <a:xfrm>
              <a:off x="6473050" y="3099950"/>
              <a:ext cx="145050" cy="72475"/>
            </a:xfrm>
            <a:custGeom>
              <a:avLst/>
              <a:gdLst/>
              <a:ahLst/>
              <a:cxnLst/>
              <a:rect l="l" t="t" r="r" b="b"/>
              <a:pathLst>
                <a:path w="5802" h="2899" extrusionOk="0">
                  <a:moveTo>
                    <a:pt x="1" y="0"/>
                  </a:moveTo>
                  <a:cubicBezTo>
                    <a:pt x="50" y="403"/>
                    <a:pt x="45" y="753"/>
                    <a:pt x="0" y="1058"/>
                  </a:cubicBezTo>
                  <a:lnTo>
                    <a:pt x="1" y="1059"/>
                  </a:lnTo>
                  <a:cubicBezTo>
                    <a:pt x="1" y="1059"/>
                    <a:pt x="1218" y="2898"/>
                    <a:pt x="2681" y="2898"/>
                  </a:cubicBezTo>
                  <a:cubicBezTo>
                    <a:pt x="2699" y="2898"/>
                    <a:pt x="2718" y="2898"/>
                    <a:pt x="2737" y="2897"/>
                  </a:cubicBezTo>
                  <a:cubicBezTo>
                    <a:pt x="4003" y="2860"/>
                    <a:pt x="5336" y="881"/>
                    <a:pt x="5704" y="297"/>
                  </a:cubicBezTo>
                  <a:cubicBezTo>
                    <a:pt x="5765" y="195"/>
                    <a:pt x="5801" y="136"/>
                    <a:pt x="5801" y="136"/>
                  </a:cubicBezTo>
                  <a:lnTo>
                    <a:pt x="5711" y="128"/>
                  </a:lnTo>
                  <a:lnTo>
                    <a:pt x="4280" y="0"/>
                  </a:ln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4229;p81">
              <a:extLst>
                <a:ext uri="{FF2B5EF4-FFF2-40B4-BE49-F238E27FC236}">
                  <a16:creationId xmlns:a16="http://schemas.microsoft.com/office/drawing/2014/main" xmlns="" id="{6396584F-D78E-4B97-04AA-7EAE6DB64FF6}"/>
                </a:ext>
              </a:extLst>
            </p:cNvPr>
            <p:cNvSpPr/>
            <p:nvPr/>
          </p:nvSpPr>
          <p:spPr>
            <a:xfrm>
              <a:off x="6158400" y="3299575"/>
              <a:ext cx="195500" cy="347375"/>
            </a:xfrm>
            <a:custGeom>
              <a:avLst/>
              <a:gdLst/>
              <a:ahLst/>
              <a:cxnLst/>
              <a:rect l="l" t="t" r="r" b="b"/>
              <a:pathLst>
                <a:path w="7820" h="13895" extrusionOk="0">
                  <a:moveTo>
                    <a:pt x="5128" y="0"/>
                  </a:moveTo>
                  <a:cubicBezTo>
                    <a:pt x="4481" y="0"/>
                    <a:pt x="3788" y="225"/>
                    <a:pt x="3132" y="874"/>
                  </a:cubicBezTo>
                  <a:cubicBezTo>
                    <a:pt x="3132" y="874"/>
                    <a:pt x="1925" y="4754"/>
                    <a:pt x="1029" y="7767"/>
                  </a:cubicBezTo>
                  <a:cubicBezTo>
                    <a:pt x="726" y="8788"/>
                    <a:pt x="459" y="9710"/>
                    <a:pt x="285" y="10345"/>
                  </a:cubicBezTo>
                  <a:cubicBezTo>
                    <a:pt x="192" y="10685"/>
                    <a:pt x="127" y="10944"/>
                    <a:pt x="98" y="11092"/>
                  </a:cubicBezTo>
                  <a:cubicBezTo>
                    <a:pt x="24" y="11462"/>
                    <a:pt x="1" y="11810"/>
                    <a:pt x="22" y="12135"/>
                  </a:cubicBezTo>
                  <a:cubicBezTo>
                    <a:pt x="66" y="12848"/>
                    <a:pt x="316" y="13441"/>
                    <a:pt x="710" y="13888"/>
                  </a:cubicBezTo>
                  <a:cubicBezTo>
                    <a:pt x="710" y="13891"/>
                    <a:pt x="711" y="13893"/>
                    <a:pt x="715" y="13895"/>
                  </a:cubicBezTo>
                  <a:lnTo>
                    <a:pt x="4185" y="13612"/>
                  </a:lnTo>
                  <a:cubicBezTo>
                    <a:pt x="4386" y="13196"/>
                    <a:pt x="4805" y="11863"/>
                    <a:pt x="5293" y="10216"/>
                  </a:cubicBezTo>
                  <a:cubicBezTo>
                    <a:pt x="5630" y="9063"/>
                    <a:pt x="6003" y="7756"/>
                    <a:pt x="6353" y="6501"/>
                  </a:cubicBezTo>
                  <a:cubicBezTo>
                    <a:pt x="7137" y="3699"/>
                    <a:pt x="7819" y="1157"/>
                    <a:pt x="7819" y="1157"/>
                  </a:cubicBezTo>
                  <a:cubicBezTo>
                    <a:pt x="7819" y="1157"/>
                    <a:pt x="6594" y="0"/>
                    <a:pt x="5128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4230;p81">
              <a:extLst>
                <a:ext uri="{FF2B5EF4-FFF2-40B4-BE49-F238E27FC236}">
                  <a16:creationId xmlns:a16="http://schemas.microsoft.com/office/drawing/2014/main" xmlns="" id="{350283ED-C538-0D2D-6881-839C22B02584}"/>
                </a:ext>
              </a:extLst>
            </p:cNvPr>
            <p:cNvSpPr/>
            <p:nvPr/>
          </p:nvSpPr>
          <p:spPr>
            <a:xfrm>
              <a:off x="6173050" y="3161400"/>
              <a:ext cx="282700" cy="306075"/>
            </a:xfrm>
            <a:custGeom>
              <a:avLst/>
              <a:gdLst/>
              <a:ahLst/>
              <a:cxnLst/>
              <a:rect l="l" t="t" r="r" b="b"/>
              <a:pathLst>
                <a:path w="11308" h="12243" extrusionOk="0">
                  <a:moveTo>
                    <a:pt x="11307" y="1"/>
                  </a:moveTo>
                  <a:cubicBezTo>
                    <a:pt x="11307" y="1"/>
                    <a:pt x="3915" y="1683"/>
                    <a:pt x="2288" y="5256"/>
                  </a:cubicBezTo>
                  <a:cubicBezTo>
                    <a:pt x="1430" y="7137"/>
                    <a:pt x="1" y="10872"/>
                    <a:pt x="1" y="10872"/>
                  </a:cubicBezTo>
                  <a:cubicBezTo>
                    <a:pt x="1501" y="11619"/>
                    <a:pt x="3039" y="12095"/>
                    <a:pt x="4625" y="12213"/>
                  </a:cubicBezTo>
                  <a:cubicBezTo>
                    <a:pt x="4884" y="12232"/>
                    <a:pt x="5144" y="12242"/>
                    <a:pt x="5404" y="12242"/>
                  </a:cubicBezTo>
                  <a:cubicBezTo>
                    <a:pt x="5536" y="12242"/>
                    <a:pt x="5668" y="12240"/>
                    <a:pt x="5800" y="12234"/>
                  </a:cubicBezTo>
                  <a:cubicBezTo>
                    <a:pt x="6229" y="12217"/>
                    <a:pt x="6661" y="12173"/>
                    <a:pt x="7095" y="12103"/>
                  </a:cubicBezTo>
                  <a:cubicBezTo>
                    <a:pt x="7110" y="12044"/>
                    <a:pt x="7125" y="11984"/>
                    <a:pt x="7137" y="11927"/>
                  </a:cubicBezTo>
                  <a:cubicBezTo>
                    <a:pt x="7264" y="11346"/>
                    <a:pt x="7349" y="10861"/>
                    <a:pt x="7355" y="10570"/>
                  </a:cubicBezTo>
                  <a:cubicBezTo>
                    <a:pt x="7426" y="7571"/>
                    <a:pt x="11307" y="1"/>
                    <a:pt x="11307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4231;p81">
              <a:extLst>
                <a:ext uri="{FF2B5EF4-FFF2-40B4-BE49-F238E27FC236}">
                  <a16:creationId xmlns:a16="http://schemas.microsoft.com/office/drawing/2014/main" xmlns="" id="{E14A76BB-2545-894F-331F-7F273FC989E7}"/>
                </a:ext>
              </a:extLst>
            </p:cNvPr>
            <p:cNvSpPr/>
            <p:nvPr/>
          </p:nvSpPr>
          <p:spPr>
            <a:xfrm>
              <a:off x="6296850" y="3306800"/>
              <a:ext cx="48250" cy="160700"/>
            </a:xfrm>
            <a:custGeom>
              <a:avLst/>
              <a:gdLst/>
              <a:ahLst/>
              <a:cxnLst/>
              <a:rect l="l" t="t" r="r" b="b"/>
              <a:pathLst>
                <a:path w="1930" h="6428" extrusionOk="0">
                  <a:moveTo>
                    <a:pt x="1929" y="0"/>
                  </a:moveTo>
                  <a:lnTo>
                    <a:pt x="1" y="6398"/>
                  </a:lnTo>
                  <a:cubicBezTo>
                    <a:pt x="255" y="6418"/>
                    <a:pt x="512" y="6428"/>
                    <a:pt x="769" y="6428"/>
                  </a:cubicBezTo>
                  <a:cubicBezTo>
                    <a:pt x="903" y="6428"/>
                    <a:pt x="1038" y="6425"/>
                    <a:pt x="1173" y="6419"/>
                  </a:cubicBezTo>
                  <a:cubicBezTo>
                    <a:pt x="1174" y="6417"/>
                    <a:pt x="1177" y="6415"/>
                    <a:pt x="1179" y="6414"/>
                  </a:cubicBezTo>
                  <a:lnTo>
                    <a:pt x="1929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4232;p81">
              <a:extLst>
                <a:ext uri="{FF2B5EF4-FFF2-40B4-BE49-F238E27FC236}">
                  <a16:creationId xmlns:a16="http://schemas.microsoft.com/office/drawing/2014/main" xmlns="" id="{C25153EF-D113-64AC-622C-5D2F867B83C7}"/>
                </a:ext>
              </a:extLst>
            </p:cNvPr>
            <p:cNvSpPr/>
            <p:nvPr/>
          </p:nvSpPr>
          <p:spPr>
            <a:xfrm>
              <a:off x="6165500" y="3493750"/>
              <a:ext cx="83675" cy="99375"/>
            </a:xfrm>
            <a:custGeom>
              <a:avLst/>
              <a:gdLst/>
              <a:ahLst/>
              <a:cxnLst/>
              <a:rect l="l" t="t" r="r" b="b"/>
              <a:pathLst>
                <a:path w="3347" h="3975" extrusionOk="0">
                  <a:moveTo>
                    <a:pt x="745" y="0"/>
                  </a:moveTo>
                  <a:cubicBezTo>
                    <a:pt x="442" y="1022"/>
                    <a:pt x="175" y="1943"/>
                    <a:pt x="1" y="2578"/>
                  </a:cubicBezTo>
                  <a:cubicBezTo>
                    <a:pt x="714" y="3087"/>
                    <a:pt x="2060" y="3975"/>
                    <a:pt x="2807" y="3975"/>
                  </a:cubicBezTo>
                  <a:cubicBezTo>
                    <a:pt x="3134" y="3975"/>
                    <a:pt x="3346" y="3805"/>
                    <a:pt x="3341" y="3361"/>
                  </a:cubicBezTo>
                  <a:cubicBezTo>
                    <a:pt x="3323" y="1787"/>
                    <a:pt x="1368" y="402"/>
                    <a:pt x="745" y="0"/>
                  </a:cubicBezTo>
                  <a:close/>
                </a:path>
              </a:pathLst>
            </a:custGeom>
            <a:solidFill>
              <a:srgbClr val="CA7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4233;p81">
              <a:extLst>
                <a:ext uri="{FF2B5EF4-FFF2-40B4-BE49-F238E27FC236}">
                  <a16:creationId xmlns:a16="http://schemas.microsoft.com/office/drawing/2014/main" xmlns="" id="{B8813ED9-31D6-8501-6CC6-D5A308936035}"/>
                </a:ext>
              </a:extLst>
            </p:cNvPr>
            <p:cNvSpPr/>
            <p:nvPr/>
          </p:nvSpPr>
          <p:spPr>
            <a:xfrm>
              <a:off x="6074100" y="3485125"/>
              <a:ext cx="224175" cy="192400"/>
            </a:xfrm>
            <a:custGeom>
              <a:avLst/>
              <a:gdLst/>
              <a:ahLst/>
              <a:cxnLst/>
              <a:rect l="l" t="t" r="r" b="b"/>
              <a:pathLst>
                <a:path w="8967" h="7696" extrusionOk="0">
                  <a:moveTo>
                    <a:pt x="1776" y="1"/>
                  </a:moveTo>
                  <a:cubicBezTo>
                    <a:pt x="1776" y="1"/>
                    <a:pt x="33" y="940"/>
                    <a:pt x="0" y="2106"/>
                  </a:cubicBezTo>
                  <a:lnTo>
                    <a:pt x="3765" y="6770"/>
                  </a:lnTo>
                  <a:cubicBezTo>
                    <a:pt x="4330" y="7425"/>
                    <a:pt x="4952" y="7696"/>
                    <a:pt x="5537" y="7696"/>
                  </a:cubicBezTo>
                  <a:cubicBezTo>
                    <a:pt x="7450" y="7696"/>
                    <a:pt x="8967" y="4796"/>
                    <a:pt x="6823" y="2945"/>
                  </a:cubicBezTo>
                  <a:lnTo>
                    <a:pt x="1776" y="1"/>
                  </a:ln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3" name="Google Shape;4234;p81">
              <a:extLst>
                <a:ext uri="{FF2B5EF4-FFF2-40B4-BE49-F238E27FC236}">
                  <a16:creationId xmlns:a16="http://schemas.microsoft.com/office/drawing/2014/main" xmlns="" id="{5E6F3422-596A-9EF5-F2E5-2B17515B248B}"/>
                </a:ext>
              </a:extLst>
            </p:cNvPr>
            <p:cNvSpPr/>
            <p:nvPr/>
          </p:nvSpPr>
          <p:spPr>
            <a:xfrm>
              <a:off x="6742475" y="3299575"/>
              <a:ext cx="195475" cy="347375"/>
            </a:xfrm>
            <a:custGeom>
              <a:avLst/>
              <a:gdLst/>
              <a:ahLst/>
              <a:cxnLst/>
              <a:rect l="l" t="t" r="r" b="b"/>
              <a:pathLst>
                <a:path w="7819" h="13895" extrusionOk="0">
                  <a:moveTo>
                    <a:pt x="2691" y="0"/>
                  </a:moveTo>
                  <a:cubicBezTo>
                    <a:pt x="1225" y="0"/>
                    <a:pt x="1" y="1157"/>
                    <a:pt x="1" y="1157"/>
                  </a:cubicBezTo>
                  <a:cubicBezTo>
                    <a:pt x="1" y="1157"/>
                    <a:pt x="683" y="3699"/>
                    <a:pt x="1468" y="6501"/>
                  </a:cubicBezTo>
                  <a:cubicBezTo>
                    <a:pt x="1818" y="7756"/>
                    <a:pt x="2190" y="9063"/>
                    <a:pt x="2528" y="10216"/>
                  </a:cubicBezTo>
                  <a:cubicBezTo>
                    <a:pt x="3015" y="11863"/>
                    <a:pt x="3434" y="13196"/>
                    <a:pt x="3636" y="13612"/>
                  </a:cubicBezTo>
                  <a:lnTo>
                    <a:pt x="7104" y="13895"/>
                  </a:lnTo>
                  <a:cubicBezTo>
                    <a:pt x="7109" y="13893"/>
                    <a:pt x="7110" y="13891"/>
                    <a:pt x="7110" y="13888"/>
                  </a:cubicBezTo>
                  <a:cubicBezTo>
                    <a:pt x="7504" y="13441"/>
                    <a:pt x="7754" y="12848"/>
                    <a:pt x="7798" y="12135"/>
                  </a:cubicBezTo>
                  <a:cubicBezTo>
                    <a:pt x="7819" y="11810"/>
                    <a:pt x="7796" y="11462"/>
                    <a:pt x="7721" y="11092"/>
                  </a:cubicBezTo>
                  <a:cubicBezTo>
                    <a:pt x="7693" y="10944"/>
                    <a:pt x="7628" y="10685"/>
                    <a:pt x="7535" y="10345"/>
                  </a:cubicBezTo>
                  <a:cubicBezTo>
                    <a:pt x="7361" y="9710"/>
                    <a:pt x="7094" y="8788"/>
                    <a:pt x="6791" y="7767"/>
                  </a:cubicBezTo>
                  <a:cubicBezTo>
                    <a:pt x="5895" y="4754"/>
                    <a:pt x="4687" y="874"/>
                    <a:pt x="4687" y="874"/>
                  </a:cubicBezTo>
                  <a:cubicBezTo>
                    <a:pt x="4031" y="225"/>
                    <a:pt x="3338" y="0"/>
                    <a:pt x="2691" y="0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4" name="Google Shape;4235;p81">
              <a:extLst>
                <a:ext uri="{FF2B5EF4-FFF2-40B4-BE49-F238E27FC236}">
                  <a16:creationId xmlns:a16="http://schemas.microsoft.com/office/drawing/2014/main" xmlns="" id="{EF1C8662-0FCF-36D2-6FAB-C4DD933C8454}"/>
                </a:ext>
              </a:extLst>
            </p:cNvPr>
            <p:cNvSpPr/>
            <p:nvPr/>
          </p:nvSpPr>
          <p:spPr>
            <a:xfrm>
              <a:off x="6847200" y="3493750"/>
              <a:ext cx="83650" cy="99375"/>
            </a:xfrm>
            <a:custGeom>
              <a:avLst/>
              <a:gdLst/>
              <a:ahLst/>
              <a:cxnLst/>
              <a:rect l="l" t="t" r="r" b="b"/>
              <a:pathLst>
                <a:path w="3346" h="3975" extrusionOk="0">
                  <a:moveTo>
                    <a:pt x="2602" y="0"/>
                  </a:moveTo>
                  <a:cubicBezTo>
                    <a:pt x="1978" y="402"/>
                    <a:pt x="24" y="1787"/>
                    <a:pt x="5" y="3361"/>
                  </a:cubicBezTo>
                  <a:cubicBezTo>
                    <a:pt x="0" y="3805"/>
                    <a:pt x="213" y="3975"/>
                    <a:pt x="539" y="3975"/>
                  </a:cubicBezTo>
                  <a:cubicBezTo>
                    <a:pt x="1286" y="3975"/>
                    <a:pt x="2632" y="3087"/>
                    <a:pt x="3346" y="2578"/>
                  </a:cubicBezTo>
                  <a:cubicBezTo>
                    <a:pt x="3172" y="1943"/>
                    <a:pt x="2905" y="1022"/>
                    <a:pt x="2602" y="0"/>
                  </a:cubicBezTo>
                  <a:close/>
                </a:path>
              </a:pathLst>
            </a:custGeom>
            <a:solidFill>
              <a:srgbClr val="CA7E8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4236;p81">
              <a:extLst>
                <a:ext uri="{FF2B5EF4-FFF2-40B4-BE49-F238E27FC236}">
                  <a16:creationId xmlns:a16="http://schemas.microsoft.com/office/drawing/2014/main" xmlns="" id="{70C83EEC-FF13-F6DA-A549-D1766A9DA2DB}"/>
                </a:ext>
              </a:extLst>
            </p:cNvPr>
            <p:cNvSpPr/>
            <p:nvPr/>
          </p:nvSpPr>
          <p:spPr>
            <a:xfrm>
              <a:off x="6798075" y="3485125"/>
              <a:ext cx="224200" cy="192400"/>
            </a:xfrm>
            <a:custGeom>
              <a:avLst/>
              <a:gdLst/>
              <a:ahLst/>
              <a:cxnLst/>
              <a:rect l="l" t="t" r="r" b="b"/>
              <a:pathLst>
                <a:path w="8968" h="7696" extrusionOk="0">
                  <a:moveTo>
                    <a:pt x="7286" y="1"/>
                  </a:moveTo>
                  <a:lnTo>
                    <a:pt x="2144" y="2945"/>
                  </a:lnTo>
                  <a:cubicBezTo>
                    <a:pt x="1" y="4796"/>
                    <a:pt x="1518" y="7696"/>
                    <a:pt x="3431" y="7696"/>
                  </a:cubicBezTo>
                  <a:cubicBezTo>
                    <a:pt x="4015" y="7696"/>
                    <a:pt x="4637" y="7425"/>
                    <a:pt x="5203" y="6770"/>
                  </a:cubicBezTo>
                  <a:lnTo>
                    <a:pt x="8967" y="2106"/>
                  </a:lnTo>
                  <a:cubicBezTo>
                    <a:pt x="8934" y="940"/>
                    <a:pt x="7286" y="1"/>
                    <a:pt x="7286" y="1"/>
                  </a:cubicBezTo>
                  <a:close/>
                </a:path>
              </a:pathLst>
            </a:custGeom>
            <a:solidFill>
              <a:srgbClr val="E5B7A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4237;p81">
              <a:extLst>
                <a:ext uri="{FF2B5EF4-FFF2-40B4-BE49-F238E27FC236}">
                  <a16:creationId xmlns:a16="http://schemas.microsoft.com/office/drawing/2014/main" xmlns="" id="{3A1637AD-D2A3-6594-0696-C47CEA5D62FE}"/>
                </a:ext>
              </a:extLst>
            </p:cNvPr>
            <p:cNvSpPr/>
            <p:nvPr/>
          </p:nvSpPr>
          <p:spPr>
            <a:xfrm>
              <a:off x="6637250" y="3159775"/>
              <a:ext cx="280550" cy="307700"/>
            </a:xfrm>
            <a:custGeom>
              <a:avLst/>
              <a:gdLst/>
              <a:ahLst/>
              <a:cxnLst/>
              <a:rect l="l" t="t" r="r" b="b"/>
              <a:pathLst>
                <a:path w="11222" h="12308" extrusionOk="0">
                  <a:moveTo>
                    <a:pt x="1" y="1"/>
                  </a:moveTo>
                  <a:cubicBezTo>
                    <a:pt x="1" y="1"/>
                    <a:pt x="3797" y="7636"/>
                    <a:pt x="3867" y="10635"/>
                  </a:cubicBezTo>
                  <a:cubicBezTo>
                    <a:pt x="3875" y="10926"/>
                    <a:pt x="3959" y="11411"/>
                    <a:pt x="4087" y="11992"/>
                  </a:cubicBezTo>
                  <a:cubicBezTo>
                    <a:pt x="4098" y="12049"/>
                    <a:pt x="4113" y="12109"/>
                    <a:pt x="4127" y="12168"/>
                  </a:cubicBezTo>
                  <a:cubicBezTo>
                    <a:pt x="4561" y="12238"/>
                    <a:pt x="4994" y="12282"/>
                    <a:pt x="5423" y="12299"/>
                  </a:cubicBezTo>
                  <a:cubicBezTo>
                    <a:pt x="5555" y="12305"/>
                    <a:pt x="5687" y="12307"/>
                    <a:pt x="5819" y="12307"/>
                  </a:cubicBezTo>
                  <a:cubicBezTo>
                    <a:pt x="6079" y="12307"/>
                    <a:pt x="6338" y="12297"/>
                    <a:pt x="6596" y="12278"/>
                  </a:cubicBezTo>
                  <a:cubicBezTo>
                    <a:pt x="8182" y="12160"/>
                    <a:pt x="9721" y="11684"/>
                    <a:pt x="11221" y="10937"/>
                  </a:cubicBezTo>
                  <a:cubicBezTo>
                    <a:pt x="11221" y="10937"/>
                    <a:pt x="9791" y="7202"/>
                    <a:pt x="8933" y="5321"/>
                  </a:cubicBezTo>
                  <a:cubicBezTo>
                    <a:pt x="7306" y="1748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FB45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4238;p81">
              <a:extLst>
                <a:ext uri="{FF2B5EF4-FFF2-40B4-BE49-F238E27FC236}">
                  <a16:creationId xmlns:a16="http://schemas.microsoft.com/office/drawing/2014/main" xmlns="" id="{2D0BF7B8-97DA-1204-557C-39EF5E0BE7B5}"/>
                </a:ext>
              </a:extLst>
            </p:cNvPr>
            <p:cNvSpPr/>
            <p:nvPr/>
          </p:nvSpPr>
          <p:spPr>
            <a:xfrm>
              <a:off x="6753925" y="3306800"/>
              <a:ext cx="48225" cy="160825"/>
            </a:xfrm>
            <a:custGeom>
              <a:avLst/>
              <a:gdLst/>
              <a:ahLst/>
              <a:cxnLst/>
              <a:rect l="l" t="t" r="r" b="b"/>
              <a:pathLst>
                <a:path w="1929" h="6433" extrusionOk="0">
                  <a:moveTo>
                    <a:pt x="0" y="0"/>
                  </a:moveTo>
                  <a:lnTo>
                    <a:pt x="640" y="6428"/>
                  </a:lnTo>
                  <a:cubicBezTo>
                    <a:pt x="611" y="6431"/>
                    <a:pt x="658" y="6433"/>
                    <a:pt x="752" y="6433"/>
                  </a:cubicBezTo>
                  <a:cubicBezTo>
                    <a:pt x="1015" y="6433"/>
                    <a:pt x="1642" y="6420"/>
                    <a:pt x="1929" y="6398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60606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4239;p81">
              <a:extLst>
                <a:ext uri="{FF2B5EF4-FFF2-40B4-BE49-F238E27FC236}">
                  <a16:creationId xmlns:a16="http://schemas.microsoft.com/office/drawing/2014/main" xmlns="" id="{C56C856C-4297-1796-C994-216F38C6FC86}"/>
                </a:ext>
              </a:extLst>
            </p:cNvPr>
            <p:cNvSpPr/>
            <p:nvPr/>
          </p:nvSpPr>
          <p:spPr>
            <a:xfrm>
              <a:off x="6657850" y="2939025"/>
              <a:ext cx="91250" cy="91025"/>
            </a:xfrm>
            <a:custGeom>
              <a:avLst/>
              <a:gdLst/>
              <a:ahLst/>
              <a:cxnLst/>
              <a:rect l="l" t="t" r="r" b="b"/>
              <a:pathLst>
                <a:path w="3650" h="3641" extrusionOk="0">
                  <a:moveTo>
                    <a:pt x="1913" y="0"/>
                  </a:moveTo>
                  <a:cubicBezTo>
                    <a:pt x="712" y="0"/>
                    <a:pt x="1" y="1811"/>
                    <a:pt x="1" y="1811"/>
                  </a:cubicBezTo>
                  <a:lnTo>
                    <a:pt x="53" y="3546"/>
                  </a:lnTo>
                  <a:cubicBezTo>
                    <a:pt x="250" y="3611"/>
                    <a:pt x="442" y="3640"/>
                    <a:pt x="627" y="3640"/>
                  </a:cubicBezTo>
                  <a:cubicBezTo>
                    <a:pt x="2524" y="3640"/>
                    <a:pt x="3649" y="520"/>
                    <a:pt x="2328" y="71"/>
                  </a:cubicBezTo>
                  <a:cubicBezTo>
                    <a:pt x="2183" y="22"/>
                    <a:pt x="2045" y="0"/>
                    <a:pt x="1913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4240;p81">
              <a:extLst>
                <a:ext uri="{FF2B5EF4-FFF2-40B4-BE49-F238E27FC236}">
                  <a16:creationId xmlns:a16="http://schemas.microsoft.com/office/drawing/2014/main" xmlns="" id="{5A49C4F6-F989-53C8-D672-A389CEA37459}"/>
                </a:ext>
              </a:extLst>
            </p:cNvPr>
            <p:cNvSpPr/>
            <p:nvPr/>
          </p:nvSpPr>
          <p:spPr>
            <a:xfrm>
              <a:off x="6664750" y="2966450"/>
              <a:ext cx="43025" cy="35025"/>
            </a:xfrm>
            <a:custGeom>
              <a:avLst/>
              <a:gdLst/>
              <a:ahLst/>
              <a:cxnLst/>
              <a:rect l="l" t="t" r="r" b="b"/>
              <a:pathLst>
                <a:path w="1721" h="1401" extrusionOk="0">
                  <a:moveTo>
                    <a:pt x="1633" y="0"/>
                  </a:moveTo>
                  <a:cubicBezTo>
                    <a:pt x="608" y="16"/>
                    <a:pt x="47" y="956"/>
                    <a:pt x="25" y="995"/>
                  </a:cubicBezTo>
                  <a:cubicBezTo>
                    <a:pt x="0" y="1036"/>
                    <a:pt x="14" y="1088"/>
                    <a:pt x="55" y="1111"/>
                  </a:cubicBezTo>
                  <a:cubicBezTo>
                    <a:pt x="69" y="1120"/>
                    <a:pt x="85" y="1123"/>
                    <a:pt x="101" y="1123"/>
                  </a:cubicBezTo>
                  <a:cubicBezTo>
                    <a:pt x="130" y="1122"/>
                    <a:pt x="157" y="1107"/>
                    <a:pt x="173" y="1081"/>
                  </a:cubicBezTo>
                  <a:cubicBezTo>
                    <a:pt x="175" y="1075"/>
                    <a:pt x="386" y="724"/>
                    <a:pt x="769" y="460"/>
                  </a:cubicBezTo>
                  <a:cubicBezTo>
                    <a:pt x="1129" y="681"/>
                    <a:pt x="965" y="1284"/>
                    <a:pt x="964" y="1291"/>
                  </a:cubicBezTo>
                  <a:cubicBezTo>
                    <a:pt x="951" y="1335"/>
                    <a:pt x="978" y="1384"/>
                    <a:pt x="1022" y="1397"/>
                  </a:cubicBezTo>
                  <a:cubicBezTo>
                    <a:pt x="1032" y="1400"/>
                    <a:pt x="1039" y="1401"/>
                    <a:pt x="1049" y="1401"/>
                  </a:cubicBezTo>
                  <a:cubicBezTo>
                    <a:pt x="1085" y="1399"/>
                    <a:pt x="1118" y="1375"/>
                    <a:pt x="1128" y="1338"/>
                  </a:cubicBezTo>
                  <a:cubicBezTo>
                    <a:pt x="1137" y="1309"/>
                    <a:pt x="1308" y="675"/>
                    <a:pt x="927" y="364"/>
                  </a:cubicBezTo>
                  <a:cubicBezTo>
                    <a:pt x="1121" y="258"/>
                    <a:pt x="1349" y="178"/>
                    <a:pt x="1609" y="171"/>
                  </a:cubicBezTo>
                  <a:lnTo>
                    <a:pt x="1636" y="171"/>
                  </a:lnTo>
                  <a:cubicBezTo>
                    <a:pt x="1639" y="171"/>
                    <a:pt x="1641" y="172"/>
                    <a:pt x="1644" y="172"/>
                  </a:cubicBezTo>
                  <a:cubicBezTo>
                    <a:pt x="1683" y="172"/>
                    <a:pt x="1721" y="128"/>
                    <a:pt x="1721" y="84"/>
                  </a:cubicBezTo>
                  <a:cubicBezTo>
                    <a:pt x="1720" y="39"/>
                    <a:pt x="1680" y="0"/>
                    <a:pt x="1633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4241;p81">
              <a:extLst>
                <a:ext uri="{FF2B5EF4-FFF2-40B4-BE49-F238E27FC236}">
                  <a16:creationId xmlns:a16="http://schemas.microsoft.com/office/drawing/2014/main" xmlns="" id="{E4F52EA6-51E9-709C-8798-51C1B1DEF97B}"/>
                </a:ext>
              </a:extLst>
            </p:cNvPr>
            <p:cNvSpPr/>
            <p:nvPr/>
          </p:nvSpPr>
          <p:spPr>
            <a:xfrm>
              <a:off x="6358450" y="2939025"/>
              <a:ext cx="76925" cy="89075"/>
            </a:xfrm>
            <a:custGeom>
              <a:avLst/>
              <a:gdLst/>
              <a:ahLst/>
              <a:cxnLst/>
              <a:rect l="l" t="t" r="r" b="b"/>
              <a:pathLst>
                <a:path w="3077" h="3563" extrusionOk="0">
                  <a:moveTo>
                    <a:pt x="1080" y="0"/>
                  </a:moveTo>
                  <a:cubicBezTo>
                    <a:pt x="926" y="0"/>
                    <a:pt x="766" y="30"/>
                    <a:pt x="599" y="98"/>
                  </a:cubicBezTo>
                  <a:cubicBezTo>
                    <a:pt x="124" y="294"/>
                    <a:pt x="0" y="825"/>
                    <a:pt x="128" y="1418"/>
                  </a:cubicBezTo>
                  <a:cubicBezTo>
                    <a:pt x="342" y="2407"/>
                    <a:pt x="1258" y="3563"/>
                    <a:pt x="2408" y="3563"/>
                  </a:cubicBezTo>
                  <a:cubicBezTo>
                    <a:pt x="2624" y="3563"/>
                    <a:pt x="2848" y="3522"/>
                    <a:pt x="3077" y="3432"/>
                  </a:cubicBezTo>
                  <a:lnTo>
                    <a:pt x="3026" y="1698"/>
                  </a:lnTo>
                  <a:cubicBezTo>
                    <a:pt x="3026" y="1698"/>
                    <a:pt x="2937" y="1509"/>
                    <a:pt x="2777" y="1257"/>
                  </a:cubicBezTo>
                  <a:cubicBezTo>
                    <a:pt x="2458" y="754"/>
                    <a:pt x="1854" y="0"/>
                    <a:pt x="1080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4242;p81">
              <a:extLst>
                <a:ext uri="{FF2B5EF4-FFF2-40B4-BE49-F238E27FC236}">
                  <a16:creationId xmlns:a16="http://schemas.microsoft.com/office/drawing/2014/main" xmlns="" id="{8C8B0E99-C2F0-E6FE-C648-D376DC040D79}"/>
                </a:ext>
              </a:extLst>
            </p:cNvPr>
            <p:cNvSpPr/>
            <p:nvPr/>
          </p:nvSpPr>
          <p:spPr>
            <a:xfrm>
              <a:off x="6383275" y="2966425"/>
              <a:ext cx="44425" cy="34150"/>
            </a:xfrm>
            <a:custGeom>
              <a:avLst/>
              <a:gdLst/>
              <a:ahLst/>
              <a:cxnLst/>
              <a:rect l="l" t="t" r="r" b="b"/>
              <a:pathLst>
                <a:path w="1777" h="1366" extrusionOk="0">
                  <a:moveTo>
                    <a:pt x="156" y="1"/>
                  </a:moveTo>
                  <a:cubicBezTo>
                    <a:pt x="132" y="1"/>
                    <a:pt x="109" y="1"/>
                    <a:pt x="85" y="2"/>
                  </a:cubicBezTo>
                  <a:cubicBezTo>
                    <a:pt x="37" y="5"/>
                    <a:pt x="1" y="45"/>
                    <a:pt x="2" y="91"/>
                  </a:cubicBezTo>
                  <a:cubicBezTo>
                    <a:pt x="5" y="135"/>
                    <a:pt x="42" y="174"/>
                    <a:pt x="80" y="174"/>
                  </a:cubicBezTo>
                  <a:cubicBezTo>
                    <a:pt x="84" y="174"/>
                    <a:pt x="88" y="174"/>
                    <a:pt x="92" y="173"/>
                  </a:cubicBezTo>
                  <a:cubicBezTo>
                    <a:pt x="102" y="173"/>
                    <a:pt x="110" y="172"/>
                    <a:pt x="118" y="172"/>
                  </a:cubicBezTo>
                  <a:cubicBezTo>
                    <a:pt x="134" y="172"/>
                    <a:pt x="149" y="171"/>
                    <a:pt x="164" y="171"/>
                  </a:cubicBezTo>
                  <a:cubicBezTo>
                    <a:pt x="407" y="171"/>
                    <a:pt x="623" y="235"/>
                    <a:pt x="812" y="325"/>
                  </a:cubicBezTo>
                  <a:cubicBezTo>
                    <a:pt x="449" y="657"/>
                    <a:pt x="658" y="1280"/>
                    <a:pt x="669" y="1309"/>
                  </a:cubicBezTo>
                  <a:cubicBezTo>
                    <a:pt x="682" y="1344"/>
                    <a:pt x="715" y="1366"/>
                    <a:pt x="750" y="1366"/>
                  </a:cubicBezTo>
                  <a:cubicBezTo>
                    <a:pt x="751" y="1366"/>
                    <a:pt x="752" y="1366"/>
                    <a:pt x="752" y="1366"/>
                  </a:cubicBezTo>
                  <a:cubicBezTo>
                    <a:pt x="762" y="1366"/>
                    <a:pt x="770" y="1364"/>
                    <a:pt x="779" y="1360"/>
                  </a:cubicBezTo>
                  <a:cubicBezTo>
                    <a:pt x="822" y="1346"/>
                    <a:pt x="847" y="1297"/>
                    <a:pt x="831" y="1252"/>
                  </a:cubicBezTo>
                  <a:cubicBezTo>
                    <a:pt x="829" y="1245"/>
                    <a:pt x="629" y="653"/>
                    <a:pt x="976" y="412"/>
                  </a:cubicBezTo>
                  <a:cubicBezTo>
                    <a:pt x="1374" y="653"/>
                    <a:pt x="1603" y="990"/>
                    <a:pt x="1607" y="996"/>
                  </a:cubicBezTo>
                  <a:cubicBezTo>
                    <a:pt x="1624" y="1021"/>
                    <a:pt x="1651" y="1035"/>
                    <a:pt x="1678" y="1035"/>
                  </a:cubicBezTo>
                  <a:cubicBezTo>
                    <a:pt x="1679" y="1035"/>
                    <a:pt x="1680" y="1035"/>
                    <a:pt x="1681" y="1035"/>
                  </a:cubicBezTo>
                  <a:cubicBezTo>
                    <a:pt x="1697" y="1035"/>
                    <a:pt x="1713" y="1030"/>
                    <a:pt x="1727" y="1020"/>
                  </a:cubicBezTo>
                  <a:cubicBezTo>
                    <a:pt x="1766" y="994"/>
                    <a:pt x="1776" y="941"/>
                    <a:pt x="1750" y="900"/>
                  </a:cubicBezTo>
                  <a:cubicBezTo>
                    <a:pt x="1724" y="863"/>
                    <a:pt x="1137" y="1"/>
                    <a:pt x="156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2" name="Google Shape;4243;p81">
              <a:extLst>
                <a:ext uri="{FF2B5EF4-FFF2-40B4-BE49-F238E27FC236}">
                  <a16:creationId xmlns:a16="http://schemas.microsoft.com/office/drawing/2014/main" xmlns="" id="{C7FDE5EE-3002-7E85-F263-26054324868A}"/>
                </a:ext>
              </a:extLst>
            </p:cNvPr>
            <p:cNvSpPr/>
            <p:nvPr/>
          </p:nvSpPr>
          <p:spPr>
            <a:xfrm>
              <a:off x="6419200" y="2810975"/>
              <a:ext cx="252050" cy="329375"/>
            </a:xfrm>
            <a:custGeom>
              <a:avLst/>
              <a:gdLst/>
              <a:ahLst/>
              <a:cxnLst/>
              <a:rect l="l" t="t" r="r" b="b"/>
              <a:pathLst>
                <a:path w="10082" h="13175" extrusionOk="0">
                  <a:moveTo>
                    <a:pt x="5001" y="0"/>
                  </a:moveTo>
                  <a:cubicBezTo>
                    <a:pt x="4943" y="0"/>
                    <a:pt x="4885" y="1"/>
                    <a:pt x="4827" y="3"/>
                  </a:cubicBezTo>
                  <a:cubicBezTo>
                    <a:pt x="2109" y="86"/>
                    <a:pt x="0" y="1988"/>
                    <a:pt x="120" y="6019"/>
                  </a:cubicBezTo>
                  <a:cubicBezTo>
                    <a:pt x="140" y="6710"/>
                    <a:pt x="227" y="7378"/>
                    <a:pt x="369" y="8008"/>
                  </a:cubicBezTo>
                  <a:cubicBezTo>
                    <a:pt x="1031" y="11006"/>
                    <a:pt x="2949" y="13174"/>
                    <a:pt x="5160" y="13174"/>
                  </a:cubicBezTo>
                  <a:cubicBezTo>
                    <a:pt x="5194" y="13174"/>
                    <a:pt x="5228" y="13174"/>
                    <a:pt x="5262" y="13173"/>
                  </a:cubicBezTo>
                  <a:cubicBezTo>
                    <a:pt x="5316" y="13173"/>
                    <a:pt x="5372" y="13170"/>
                    <a:pt x="5427" y="13161"/>
                  </a:cubicBezTo>
                  <a:cubicBezTo>
                    <a:pt x="8065" y="12952"/>
                    <a:pt x="10082" y="9673"/>
                    <a:pt x="9967" y="5725"/>
                  </a:cubicBezTo>
                  <a:cubicBezTo>
                    <a:pt x="9851" y="1781"/>
                    <a:pt x="7645" y="0"/>
                    <a:pt x="5001" y="0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3" name="Google Shape;4244;p81">
              <a:extLst>
                <a:ext uri="{FF2B5EF4-FFF2-40B4-BE49-F238E27FC236}">
                  <a16:creationId xmlns:a16="http://schemas.microsoft.com/office/drawing/2014/main" xmlns="" id="{5273DDC2-217B-8C2C-5F80-E6262B80F777}"/>
                </a:ext>
              </a:extLst>
            </p:cNvPr>
            <p:cNvSpPr/>
            <p:nvPr/>
          </p:nvSpPr>
          <p:spPr>
            <a:xfrm>
              <a:off x="6371825" y="2706600"/>
              <a:ext cx="353175" cy="330800"/>
            </a:xfrm>
            <a:custGeom>
              <a:avLst/>
              <a:gdLst/>
              <a:ahLst/>
              <a:cxnLst/>
              <a:rect l="l" t="t" r="r" b="b"/>
              <a:pathLst>
                <a:path w="14127" h="13232" extrusionOk="0">
                  <a:moveTo>
                    <a:pt x="6943" y="0"/>
                  </a:moveTo>
                  <a:cubicBezTo>
                    <a:pt x="4451" y="0"/>
                    <a:pt x="1512" y="1108"/>
                    <a:pt x="426" y="3710"/>
                  </a:cubicBezTo>
                  <a:lnTo>
                    <a:pt x="1505" y="3670"/>
                  </a:lnTo>
                  <a:lnTo>
                    <a:pt x="1505" y="3670"/>
                  </a:lnTo>
                  <a:cubicBezTo>
                    <a:pt x="1505" y="3670"/>
                    <a:pt x="341" y="4143"/>
                    <a:pt x="132" y="5431"/>
                  </a:cubicBezTo>
                  <a:cubicBezTo>
                    <a:pt x="1" y="6231"/>
                    <a:pt x="1183" y="9289"/>
                    <a:pt x="1257" y="9512"/>
                  </a:cubicBezTo>
                  <a:cubicBezTo>
                    <a:pt x="1257" y="9512"/>
                    <a:pt x="1966" y="9914"/>
                    <a:pt x="2112" y="10495"/>
                  </a:cubicBezTo>
                  <a:cubicBezTo>
                    <a:pt x="2112" y="10495"/>
                    <a:pt x="2096" y="11911"/>
                    <a:pt x="2551" y="13231"/>
                  </a:cubicBezTo>
                  <a:cubicBezTo>
                    <a:pt x="2551" y="13231"/>
                    <a:pt x="2724" y="10947"/>
                    <a:pt x="2392" y="9692"/>
                  </a:cubicBezTo>
                  <a:cubicBezTo>
                    <a:pt x="2371" y="9611"/>
                    <a:pt x="2355" y="9533"/>
                    <a:pt x="2340" y="9454"/>
                  </a:cubicBezTo>
                  <a:cubicBezTo>
                    <a:pt x="2291" y="9187"/>
                    <a:pt x="2274" y="8928"/>
                    <a:pt x="2279" y="8691"/>
                  </a:cubicBezTo>
                  <a:cubicBezTo>
                    <a:pt x="2286" y="8260"/>
                    <a:pt x="2367" y="7896"/>
                    <a:pt x="2439" y="7651"/>
                  </a:cubicBezTo>
                  <a:cubicBezTo>
                    <a:pt x="3531" y="7594"/>
                    <a:pt x="5728" y="6824"/>
                    <a:pt x="5796" y="6780"/>
                  </a:cubicBezTo>
                  <a:lnTo>
                    <a:pt x="5796" y="6780"/>
                  </a:lnTo>
                  <a:cubicBezTo>
                    <a:pt x="5781" y="6818"/>
                    <a:pt x="4818" y="7426"/>
                    <a:pt x="4406" y="8238"/>
                  </a:cubicBezTo>
                  <a:cubicBezTo>
                    <a:pt x="4493" y="8248"/>
                    <a:pt x="4586" y="8253"/>
                    <a:pt x="4682" y="8253"/>
                  </a:cubicBezTo>
                  <a:cubicBezTo>
                    <a:pt x="6604" y="8253"/>
                    <a:pt x="10184" y="6333"/>
                    <a:pt x="10184" y="6333"/>
                  </a:cubicBezTo>
                  <a:cubicBezTo>
                    <a:pt x="10274" y="7455"/>
                    <a:pt x="11239" y="7908"/>
                    <a:pt x="11594" y="8218"/>
                  </a:cubicBezTo>
                  <a:cubicBezTo>
                    <a:pt x="11614" y="8365"/>
                    <a:pt x="11629" y="8525"/>
                    <a:pt x="11630" y="8695"/>
                  </a:cubicBezTo>
                  <a:cubicBezTo>
                    <a:pt x="11635" y="8942"/>
                    <a:pt x="11614" y="9210"/>
                    <a:pt x="11556" y="9486"/>
                  </a:cubicBezTo>
                  <a:cubicBezTo>
                    <a:pt x="11552" y="9521"/>
                    <a:pt x="11541" y="9559"/>
                    <a:pt x="11534" y="9596"/>
                  </a:cubicBezTo>
                  <a:cubicBezTo>
                    <a:pt x="11226" y="10857"/>
                    <a:pt x="11447" y="13138"/>
                    <a:pt x="11447" y="13138"/>
                  </a:cubicBezTo>
                  <a:cubicBezTo>
                    <a:pt x="11876" y="11809"/>
                    <a:pt x="11831" y="10443"/>
                    <a:pt x="11831" y="10443"/>
                  </a:cubicBezTo>
                  <a:cubicBezTo>
                    <a:pt x="12067" y="9955"/>
                    <a:pt x="12887" y="9419"/>
                    <a:pt x="12887" y="9419"/>
                  </a:cubicBezTo>
                  <a:cubicBezTo>
                    <a:pt x="12887" y="9419"/>
                    <a:pt x="14127" y="6639"/>
                    <a:pt x="14018" y="5470"/>
                  </a:cubicBezTo>
                  <a:cubicBezTo>
                    <a:pt x="13930" y="4519"/>
                    <a:pt x="13090" y="3774"/>
                    <a:pt x="12133" y="3774"/>
                  </a:cubicBezTo>
                  <a:cubicBezTo>
                    <a:pt x="12031" y="3774"/>
                    <a:pt x="11927" y="3783"/>
                    <a:pt x="11823" y="3800"/>
                  </a:cubicBezTo>
                  <a:cubicBezTo>
                    <a:pt x="11823" y="3800"/>
                    <a:pt x="11975" y="1538"/>
                    <a:pt x="9463" y="458"/>
                  </a:cubicBezTo>
                  <a:cubicBezTo>
                    <a:pt x="8772" y="160"/>
                    <a:pt x="7890" y="0"/>
                    <a:pt x="6943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4245;p81">
              <a:extLst>
                <a:ext uri="{FF2B5EF4-FFF2-40B4-BE49-F238E27FC236}">
                  <a16:creationId xmlns:a16="http://schemas.microsoft.com/office/drawing/2014/main" xmlns="" id="{F9F40658-3061-BC33-7CF1-3C101ACA7F50}"/>
                </a:ext>
              </a:extLst>
            </p:cNvPr>
            <p:cNvSpPr/>
            <p:nvPr/>
          </p:nvSpPr>
          <p:spPr>
            <a:xfrm>
              <a:off x="6444250" y="2999525"/>
              <a:ext cx="23125" cy="7900"/>
            </a:xfrm>
            <a:custGeom>
              <a:avLst/>
              <a:gdLst/>
              <a:ahLst/>
              <a:cxnLst/>
              <a:rect l="l" t="t" r="r" b="b"/>
              <a:pathLst>
                <a:path w="925" h="316" extrusionOk="0">
                  <a:moveTo>
                    <a:pt x="332" y="1"/>
                  </a:moveTo>
                  <a:cubicBezTo>
                    <a:pt x="151" y="1"/>
                    <a:pt x="17" y="41"/>
                    <a:pt x="10" y="106"/>
                  </a:cubicBezTo>
                  <a:cubicBezTo>
                    <a:pt x="0" y="189"/>
                    <a:pt x="195" y="279"/>
                    <a:pt x="445" y="307"/>
                  </a:cubicBezTo>
                  <a:cubicBezTo>
                    <a:pt x="496" y="312"/>
                    <a:pt x="546" y="315"/>
                    <a:pt x="592" y="315"/>
                  </a:cubicBezTo>
                  <a:cubicBezTo>
                    <a:pt x="773" y="315"/>
                    <a:pt x="907" y="274"/>
                    <a:pt x="915" y="209"/>
                  </a:cubicBezTo>
                  <a:cubicBezTo>
                    <a:pt x="924" y="127"/>
                    <a:pt x="729" y="38"/>
                    <a:pt x="479" y="9"/>
                  </a:cubicBezTo>
                  <a:cubicBezTo>
                    <a:pt x="428" y="3"/>
                    <a:pt x="379" y="1"/>
                    <a:pt x="332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4246;p81">
              <a:extLst>
                <a:ext uri="{FF2B5EF4-FFF2-40B4-BE49-F238E27FC236}">
                  <a16:creationId xmlns:a16="http://schemas.microsoft.com/office/drawing/2014/main" xmlns="" id="{29EA5FD0-5F0D-9F38-AAA6-D722C2E892CA}"/>
                </a:ext>
              </a:extLst>
            </p:cNvPr>
            <p:cNvSpPr/>
            <p:nvPr/>
          </p:nvSpPr>
          <p:spPr>
            <a:xfrm>
              <a:off x="6445750" y="3014775"/>
              <a:ext cx="23150" cy="8350"/>
            </a:xfrm>
            <a:custGeom>
              <a:avLst/>
              <a:gdLst/>
              <a:ahLst/>
              <a:cxnLst/>
              <a:rect l="l" t="t" r="r" b="b"/>
              <a:pathLst>
                <a:path w="926" h="334" extrusionOk="0">
                  <a:moveTo>
                    <a:pt x="649" y="0"/>
                  </a:moveTo>
                  <a:cubicBezTo>
                    <a:pt x="585" y="0"/>
                    <a:pt x="513" y="6"/>
                    <a:pt x="437" y="19"/>
                  </a:cubicBezTo>
                  <a:cubicBezTo>
                    <a:pt x="189" y="61"/>
                    <a:pt x="0" y="162"/>
                    <a:pt x="14" y="244"/>
                  </a:cubicBezTo>
                  <a:cubicBezTo>
                    <a:pt x="25" y="301"/>
                    <a:pt x="131" y="334"/>
                    <a:pt x="278" y="334"/>
                  </a:cubicBezTo>
                  <a:cubicBezTo>
                    <a:pt x="342" y="334"/>
                    <a:pt x="414" y="328"/>
                    <a:pt x="489" y="315"/>
                  </a:cubicBezTo>
                  <a:cubicBezTo>
                    <a:pt x="737" y="272"/>
                    <a:pt x="926" y="171"/>
                    <a:pt x="912" y="89"/>
                  </a:cubicBezTo>
                  <a:cubicBezTo>
                    <a:pt x="902" y="32"/>
                    <a:pt x="796" y="0"/>
                    <a:pt x="649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4247;p81">
              <a:extLst>
                <a:ext uri="{FF2B5EF4-FFF2-40B4-BE49-F238E27FC236}">
                  <a16:creationId xmlns:a16="http://schemas.microsoft.com/office/drawing/2014/main" xmlns="" id="{2A1C5A14-A59F-E643-D3C2-3AA797E010F0}"/>
                </a:ext>
              </a:extLst>
            </p:cNvPr>
            <p:cNvSpPr/>
            <p:nvPr/>
          </p:nvSpPr>
          <p:spPr>
            <a:xfrm>
              <a:off x="6626175" y="3009650"/>
              <a:ext cx="23150" cy="7925"/>
            </a:xfrm>
            <a:custGeom>
              <a:avLst/>
              <a:gdLst/>
              <a:ahLst/>
              <a:cxnLst/>
              <a:rect l="l" t="t" r="r" b="b"/>
              <a:pathLst>
                <a:path w="926" h="317" extrusionOk="0">
                  <a:moveTo>
                    <a:pt x="333" y="1"/>
                  </a:moveTo>
                  <a:cubicBezTo>
                    <a:pt x="152" y="1"/>
                    <a:pt x="18" y="42"/>
                    <a:pt x="10" y="107"/>
                  </a:cubicBezTo>
                  <a:cubicBezTo>
                    <a:pt x="1" y="189"/>
                    <a:pt x="196" y="279"/>
                    <a:pt x="446" y="308"/>
                  </a:cubicBezTo>
                  <a:cubicBezTo>
                    <a:pt x="497" y="313"/>
                    <a:pt x="546" y="316"/>
                    <a:pt x="592" y="316"/>
                  </a:cubicBezTo>
                  <a:cubicBezTo>
                    <a:pt x="773" y="316"/>
                    <a:pt x="908" y="275"/>
                    <a:pt x="916" y="209"/>
                  </a:cubicBezTo>
                  <a:cubicBezTo>
                    <a:pt x="925" y="128"/>
                    <a:pt x="729" y="37"/>
                    <a:pt x="480" y="9"/>
                  </a:cubicBezTo>
                  <a:cubicBezTo>
                    <a:pt x="429" y="3"/>
                    <a:pt x="380" y="1"/>
                    <a:pt x="333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4248;p81">
              <a:extLst>
                <a:ext uri="{FF2B5EF4-FFF2-40B4-BE49-F238E27FC236}">
                  <a16:creationId xmlns:a16="http://schemas.microsoft.com/office/drawing/2014/main" xmlns="" id="{FC8DB62B-BBDC-4787-B1B7-B2B0A4B04B0E}"/>
                </a:ext>
              </a:extLst>
            </p:cNvPr>
            <p:cNvSpPr/>
            <p:nvPr/>
          </p:nvSpPr>
          <p:spPr>
            <a:xfrm>
              <a:off x="6624650" y="2993950"/>
              <a:ext cx="23150" cy="8375"/>
            </a:xfrm>
            <a:custGeom>
              <a:avLst/>
              <a:gdLst/>
              <a:ahLst/>
              <a:cxnLst/>
              <a:rect l="l" t="t" r="r" b="b"/>
              <a:pathLst>
                <a:path w="926" h="335" extrusionOk="0">
                  <a:moveTo>
                    <a:pt x="650" y="1"/>
                  </a:moveTo>
                  <a:cubicBezTo>
                    <a:pt x="586" y="1"/>
                    <a:pt x="513" y="7"/>
                    <a:pt x="437" y="20"/>
                  </a:cubicBezTo>
                  <a:cubicBezTo>
                    <a:pt x="189" y="63"/>
                    <a:pt x="0" y="164"/>
                    <a:pt x="14" y="245"/>
                  </a:cubicBezTo>
                  <a:cubicBezTo>
                    <a:pt x="24" y="302"/>
                    <a:pt x="129" y="334"/>
                    <a:pt x="275" y="334"/>
                  </a:cubicBezTo>
                  <a:cubicBezTo>
                    <a:pt x="340" y="334"/>
                    <a:pt x="413" y="328"/>
                    <a:pt x="489" y="315"/>
                  </a:cubicBezTo>
                  <a:cubicBezTo>
                    <a:pt x="737" y="272"/>
                    <a:pt x="926" y="173"/>
                    <a:pt x="912" y="90"/>
                  </a:cubicBezTo>
                  <a:cubicBezTo>
                    <a:pt x="902" y="32"/>
                    <a:pt x="797" y="1"/>
                    <a:pt x="650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4249;p81">
              <a:extLst>
                <a:ext uri="{FF2B5EF4-FFF2-40B4-BE49-F238E27FC236}">
                  <a16:creationId xmlns:a16="http://schemas.microsoft.com/office/drawing/2014/main" xmlns="" id="{0552E4BA-9066-E494-3B6D-6F0063E77541}"/>
                </a:ext>
              </a:extLst>
            </p:cNvPr>
            <p:cNvSpPr/>
            <p:nvPr/>
          </p:nvSpPr>
          <p:spPr>
            <a:xfrm>
              <a:off x="6533250" y="2970575"/>
              <a:ext cx="34075" cy="73650"/>
            </a:xfrm>
            <a:custGeom>
              <a:avLst/>
              <a:gdLst/>
              <a:ahLst/>
              <a:cxnLst/>
              <a:rect l="l" t="t" r="r" b="b"/>
              <a:pathLst>
                <a:path w="1363" h="2946" extrusionOk="0">
                  <a:moveTo>
                    <a:pt x="276" y="0"/>
                  </a:moveTo>
                  <a:cubicBezTo>
                    <a:pt x="238" y="0"/>
                    <a:pt x="204" y="26"/>
                    <a:pt x="193" y="64"/>
                  </a:cubicBezTo>
                  <a:cubicBezTo>
                    <a:pt x="185" y="93"/>
                    <a:pt x="1" y="799"/>
                    <a:pt x="91" y="2065"/>
                  </a:cubicBezTo>
                  <a:cubicBezTo>
                    <a:pt x="147" y="2838"/>
                    <a:pt x="453" y="2938"/>
                    <a:pt x="582" y="2946"/>
                  </a:cubicBezTo>
                  <a:lnTo>
                    <a:pt x="614" y="2946"/>
                  </a:lnTo>
                  <a:cubicBezTo>
                    <a:pt x="932" y="2937"/>
                    <a:pt x="1240" y="2505"/>
                    <a:pt x="1354" y="1898"/>
                  </a:cubicBezTo>
                  <a:cubicBezTo>
                    <a:pt x="1362" y="1852"/>
                    <a:pt x="1331" y="1806"/>
                    <a:pt x="1285" y="1798"/>
                  </a:cubicBezTo>
                  <a:cubicBezTo>
                    <a:pt x="1280" y="1797"/>
                    <a:pt x="1275" y="1796"/>
                    <a:pt x="1270" y="1796"/>
                  </a:cubicBezTo>
                  <a:cubicBezTo>
                    <a:pt x="1229" y="1796"/>
                    <a:pt x="1193" y="1825"/>
                    <a:pt x="1184" y="1867"/>
                  </a:cubicBezTo>
                  <a:cubicBezTo>
                    <a:pt x="1078" y="2429"/>
                    <a:pt x="800" y="2774"/>
                    <a:pt x="603" y="2774"/>
                  </a:cubicBezTo>
                  <a:cubicBezTo>
                    <a:pt x="599" y="2774"/>
                    <a:pt x="594" y="2774"/>
                    <a:pt x="590" y="2774"/>
                  </a:cubicBezTo>
                  <a:cubicBezTo>
                    <a:pt x="456" y="2766"/>
                    <a:pt x="299" y="2573"/>
                    <a:pt x="262" y="2052"/>
                  </a:cubicBezTo>
                  <a:cubicBezTo>
                    <a:pt x="175" y="819"/>
                    <a:pt x="357" y="114"/>
                    <a:pt x="359" y="108"/>
                  </a:cubicBezTo>
                  <a:cubicBezTo>
                    <a:pt x="371" y="62"/>
                    <a:pt x="343" y="15"/>
                    <a:pt x="298" y="3"/>
                  </a:cubicBezTo>
                  <a:cubicBezTo>
                    <a:pt x="291" y="1"/>
                    <a:pt x="283" y="0"/>
                    <a:pt x="276" y="0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4250;p81">
              <a:extLst>
                <a:ext uri="{FF2B5EF4-FFF2-40B4-BE49-F238E27FC236}">
                  <a16:creationId xmlns:a16="http://schemas.microsoft.com/office/drawing/2014/main" xmlns="" id="{877C5516-EB60-0070-EE80-5ABF7A762815}"/>
                </a:ext>
              </a:extLst>
            </p:cNvPr>
            <p:cNvSpPr/>
            <p:nvPr/>
          </p:nvSpPr>
          <p:spPr>
            <a:xfrm>
              <a:off x="6512825" y="3059725"/>
              <a:ext cx="70625" cy="21500"/>
            </a:xfrm>
            <a:custGeom>
              <a:avLst/>
              <a:gdLst/>
              <a:ahLst/>
              <a:cxnLst/>
              <a:rect l="l" t="t" r="r" b="b"/>
              <a:pathLst>
                <a:path w="2825" h="860" extrusionOk="0">
                  <a:moveTo>
                    <a:pt x="116" y="1"/>
                  </a:moveTo>
                  <a:cubicBezTo>
                    <a:pt x="76" y="1"/>
                    <a:pt x="41" y="16"/>
                    <a:pt x="22" y="46"/>
                  </a:cubicBezTo>
                  <a:cubicBezTo>
                    <a:pt x="1" y="76"/>
                    <a:pt x="1" y="115"/>
                    <a:pt x="22" y="152"/>
                  </a:cubicBezTo>
                  <a:cubicBezTo>
                    <a:pt x="22" y="152"/>
                    <a:pt x="22" y="152"/>
                    <a:pt x="22" y="152"/>
                  </a:cubicBezTo>
                  <a:lnTo>
                    <a:pt x="22" y="152"/>
                  </a:lnTo>
                  <a:cubicBezTo>
                    <a:pt x="19" y="152"/>
                    <a:pt x="416" y="851"/>
                    <a:pt x="1475" y="860"/>
                  </a:cubicBezTo>
                  <a:lnTo>
                    <a:pt x="1485" y="860"/>
                  </a:lnTo>
                  <a:cubicBezTo>
                    <a:pt x="2525" y="802"/>
                    <a:pt x="2796" y="168"/>
                    <a:pt x="2809" y="144"/>
                  </a:cubicBezTo>
                  <a:cubicBezTo>
                    <a:pt x="2825" y="108"/>
                    <a:pt x="2819" y="69"/>
                    <a:pt x="2795" y="42"/>
                  </a:cubicBezTo>
                  <a:cubicBezTo>
                    <a:pt x="2774" y="19"/>
                    <a:pt x="2742" y="7"/>
                    <a:pt x="2705" y="7"/>
                  </a:cubicBezTo>
                  <a:cubicBezTo>
                    <a:pt x="2698" y="7"/>
                    <a:pt x="2691" y="8"/>
                    <a:pt x="2684" y="8"/>
                  </a:cubicBezTo>
                  <a:cubicBezTo>
                    <a:pt x="2624" y="17"/>
                    <a:pt x="2568" y="54"/>
                    <a:pt x="2545" y="100"/>
                  </a:cubicBezTo>
                  <a:cubicBezTo>
                    <a:pt x="2545" y="99"/>
                    <a:pt x="2545" y="99"/>
                    <a:pt x="2545" y="99"/>
                  </a:cubicBezTo>
                  <a:lnTo>
                    <a:pt x="2545" y="99"/>
                  </a:lnTo>
                  <a:cubicBezTo>
                    <a:pt x="2543" y="99"/>
                    <a:pt x="2302" y="596"/>
                    <a:pt x="1479" y="637"/>
                  </a:cubicBezTo>
                  <a:lnTo>
                    <a:pt x="1471" y="637"/>
                  </a:lnTo>
                  <a:cubicBezTo>
                    <a:pt x="618" y="634"/>
                    <a:pt x="268" y="82"/>
                    <a:pt x="271" y="82"/>
                  </a:cubicBezTo>
                  <a:cubicBezTo>
                    <a:pt x="241" y="36"/>
                    <a:pt x="183" y="3"/>
                    <a:pt x="127" y="1"/>
                  </a:cubicBezTo>
                  <a:cubicBezTo>
                    <a:pt x="123" y="1"/>
                    <a:pt x="119" y="1"/>
                    <a:pt x="116" y="1"/>
                  </a:cubicBezTo>
                  <a:close/>
                </a:path>
              </a:pathLst>
            </a:custGeom>
            <a:solidFill>
              <a:srgbClr val="DE8B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4251;p81">
              <a:extLst>
                <a:ext uri="{FF2B5EF4-FFF2-40B4-BE49-F238E27FC236}">
                  <a16:creationId xmlns:a16="http://schemas.microsoft.com/office/drawing/2014/main" xmlns="" id="{FBEC787A-3341-516D-B67F-BEE7668973B6}"/>
                </a:ext>
              </a:extLst>
            </p:cNvPr>
            <p:cNvSpPr/>
            <p:nvPr/>
          </p:nvSpPr>
          <p:spPr>
            <a:xfrm>
              <a:off x="6574750" y="2926200"/>
              <a:ext cx="59200" cy="34525"/>
            </a:xfrm>
            <a:custGeom>
              <a:avLst/>
              <a:gdLst/>
              <a:ahLst/>
              <a:cxnLst/>
              <a:rect l="l" t="t" r="r" b="b"/>
              <a:pathLst>
                <a:path w="2368" h="1381" extrusionOk="0">
                  <a:moveTo>
                    <a:pt x="912" y="0"/>
                  </a:moveTo>
                  <a:cubicBezTo>
                    <a:pt x="683" y="0"/>
                    <a:pt x="441" y="49"/>
                    <a:pt x="189" y="147"/>
                  </a:cubicBezTo>
                  <a:cubicBezTo>
                    <a:pt x="63" y="196"/>
                    <a:pt x="0" y="336"/>
                    <a:pt x="49" y="462"/>
                  </a:cubicBezTo>
                  <a:cubicBezTo>
                    <a:pt x="87" y="559"/>
                    <a:pt x="178" y="618"/>
                    <a:pt x="275" y="618"/>
                  </a:cubicBezTo>
                  <a:cubicBezTo>
                    <a:pt x="305" y="618"/>
                    <a:pt x="335" y="613"/>
                    <a:pt x="365" y="601"/>
                  </a:cubicBezTo>
                  <a:cubicBezTo>
                    <a:pt x="560" y="525"/>
                    <a:pt x="742" y="488"/>
                    <a:pt x="911" y="488"/>
                  </a:cubicBezTo>
                  <a:cubicBezTo>
                    <a:pt x="1055" y="488"/>
                    <a:pt x="1189" y="515"/>
                    <a:pt x="1312" y="569"/>
                  </a:cubicBezTo>
                  <a:cubicBezTo>
                    <a:pt x="1735" y="758"/>
                    <a:pt x="2208" y="1380"/>
                    <a:pt x="2240" y="1380"/>
                  </a:cubicBezTo>
                  <a:cubicBezTo>
                    <a:pt x="2241" y="1380"/>
                    <a:pt x="2241" y="1380"/>
                    <a:pt x="2241" y="1380"/>
                  </a:cubicBezTo>
                  <a:cubicBezTo>
                    <a:pt x="2367" y="1335"/>
                    <a:pt x="2135" y="405"/>
                    <a:pt x="1516" y="127"/>
                  </a:cubicBezTo>
                  <a:cubicBezTo>
                    <a:pt x="1326" y="42"/>
                    <a:pt x="1125" y="0"/>
                    <a:pt x="912" y="0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1" name="Google Shape;4252;p81">
              <a:extLst>
                <a:ext uri="{FF2B5EF4-FFF2-40B4-BE49-F238E27FC236}">
                  <a16:creationId xmlns:a16="http://schemas.microsoft.com/office/drawing/2014/main" xmlns="" id="{8FC15866-8CAE-DF44-7BDB-9531BCDFB71C}"/>
                </a:ext>
              </a:extLst>
            </p:cNvPr>
            <p:cNvSpPr/>
            <p:nvPr/>
          </p:nvSpPr>
          <p:spPr>
            <a:xfrm>
              <a:off x="6452425" y="2926100"/>
              <a:ext cx="57625" cy="36550"/>
            </a:xfrm>
            <a:custGeom>
              <a:avLst/>
              <a:gdLst/>
              <a:ahLst/>
              <a:cxnLst/>
              <a:rect l="l" t="t" r="r" b="b"/>
              <a:pathLst>
                <a:path w="2305" h="1462" extrusionOk="0">
                  <a:moveTo>
                    <a:pt x="1469" y="1"/>
                  </a:moveTo>
                  <a:cubicBezTo>
                    <a:pt x="1220" y="1"/>
                    <a:pt x="990" y="56"/>
                    <a:pt x="779" y="166"/>
                  </a:cubicBezTo>
                  <a:cubicBezTo>
                    <a:pt x="179" y="481"/>
                    <a:pt x="1" y="1424"/>
                    <a:pt x="129" y="1462"/>
                  </a:cubicBezTo>
                  <a:cubicBezTo>
                    <a:pt x="129" y="1462"/>
                    <a:pt x="129" y="1462"/>
                    <a:pt x="129" y="1462"/>
                  </a:cubicBezTo>
                  <a:cubicBezTo>
                    <a:pt x="159" y="1462"/>
                    <a:pt x="591" y="815"/>
                    <a:pt x="1006" y="598"/>
                  </a:cubicBezTo>
                  <a:cubicBezTo>
                    <a:pt x="1145" y="525"/>
                    <a:pt x="1301" y="488"/>
                    <a:pt x="1473" y="488"/>
                  </a:cubicBezTo>
                  <a:cubicBezTo>
                    <a:pt x="1622" y="488"/>
                    <a:pt x="1783" y="516"/>
                    <a:pt x="1955" y="571"/>
                  </a:cubicBezTo>
                  <a:cubicBezTo>
                    <a:pt x="1981" y="580"/>
                    <a:pt x="2006" y="584"/>
                    <a:pt x="2031" y="584"/>
                  </a:cubicBezTo>
                  <a:cubicBezTo>
                    <a:pt x="2133" y="584"/>
                    <a:pt x="2229" y="518"/>
                    <a:pt x="2262" y="414"/>
                  </a:cubicBezTo>
                  <a:cubicBezTo>
                    <a:pt x="2304" y="287"/>
                    <a:pt x="2233" y="149"/>
                    <a:pt x="2105" y="109"/>
                  </a:cubicBezTo>
                  <a:cubicBezTo>
                    <a:pt x="1882" y="37"/>
                    <a:pt x="1669" y="1"/>
                    <a:pt x="1469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2" name="Google Shape;4253;p81">
              <a:extLst>
                <a:ext uri="{FF2B5EF4-FFF2-40B4-BE49-F238E27FC236}">
                  <a16:creationId xmlns:a16="http://schemas.microsoft.com/office/drawing/2014/main" xmlns="" id="{DB981CA1-6683-AC59-315E-528D2EC7EDCC}"/>
                </a:ext>
              </a:extLst>
            </p:cNvPr>
            <p:cNvSpPr/>
            <p:nvPr/>
          </p:nvSpPr>
          <p:spPr>
            <a:xfrm>
              <a:off x="6485150" y="2962625"/>
              <a:ext cx="18525" cy="47200"/>
            </a:xfrm>
            <a:custGeom>
              <a:avLst/>
              <a:gdLst/>
              <a:ahLst/>
              <a:cxnLst/>
              <a:rect l="l" t="t" r="r" b="b"/>
              <a:pathLst>
                <a:path w="741" h="1888" extrusionOk="0">
                  <a:moveTo>
                    <a:pt x="371" y="1"/>
                  </a:moveTo>
                  <a:cubicBezTo>
                    <a:pt x="165" y="1"/>
                    <a:pt x="1" y="424"/>
                    <a:pt x="1" y="944"/>
                  </a:cubicBezTo>
                  <a:cubicBezTo>
                    <a:pt x="1" y="1465"/>
                    <a:pt x="166" y="1888"/>
                    <a:pt x="371" y="1888"/>
                  </a:cubicBezTo>
                  <a:cubicBezTo>
                    <a:pt x="574" y="1888"/>
                    <a:pt x="741" y="1465"/>
                    <a:pt x="741" y="944"/>
                  </a:cubicBezTo>
                  <a:cubicBezTo>
                    <a:pt x="741" y="424"/>
                    <a:pt x="574" y="1"/>
                    <a:pt x="371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4254;p81">
              <a:extLst>
                <a:ext uri="{FF2B5EF4-FFF2-40B4-BE49-F238E27FC236}">
                  <a16:creationId xmlns:a16="http://schemas.microsoft.com/office/drawing/2014/main" xmlns="" id="{4AC5EC92-7F25-CF17-875A-D6957E0149A5}"/>
                </a:ext>
              </a:extLst>
            </p:cNvPr>
            <p:cNvSpPr/>
            <p:nvPr/>
          </p:nvSpPr>
          <p:spPr>
            <a:xfrm>
              <a:off x="6587075" y="2962625"/>
              <a:ext cx="18475" cy="47200"/>
            </a:xfrm>
            <a:custGeom>
              <a:avLst/>
              <a:gdLst/>
              <a:ahLst/>
              <a:cxnLst/>
              <a:rect l="l" t="t" r="r" b="b"/>
              <a:pathLst>
                <a:path w="739" h="1888" extrusionOk="0">
                  <a:moveTo>
                    <a:pt x="370" y="1"/>
                  </a:moveTo>
                  <a:cubicBezTo>
                    <a:pt x="164" y="1"/>
                    <a:pt x="0" y="424"/>
                    <a:pt x="0" y="944"/>
                  </a:cubicBezTo>
                  <a:cubicBezTo>
                    <a:pt x="0" y="1465"/>
                    <a:pt x="165" y="1888"/>
                    <a:pt x="370" y="1888"/>
                  </a:cubicBezTo>
                  <a:cubicBezTo>
                    <a:pt x="574" y="1888"/>
                    <a:pt x="739" y="1465"/>
                    <a:pt x="739" y="944"/>
                  </a:cubicBezTo>
                  <a:cubicBezTo>
                    <a:pt x="739" y="424"/>
                    <a:pt x="574" y="1"/>
                    <a:pt x="370" y="1"/>
                  </a:cubicBez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4255;p81">
              <a:extLst>
                <a:ext uri="{FF2B5EF4-FFF2-40B4-BE49-F238E27FC236}">
                  <a16:creationId xmlns:a16="http://schemas.microsoft.com/office/drawing/2014/main" xmlns="" id="{1EDBC765-276F-AFB5-06B0-C97D793F28F7}"/>
                </a:ext>
              </a:extLst>
            </p:cNvPr>
            <p:cNvSpPr/>
            <p:nvPr/>
          </p:nvSpPr>
          <p:spPr>
            <a:xfrm>
              <a:off x="6491225" y="3347025"/>
              <a:ext cx="114125" cy="64850"/>
            </a:xfrm>
            <a:custGeom>
              <a:avLst/>
              <a:gdLst/>
              <a:ahLst/>
              <a:cxnLst/>
              <a:rect l="l" t="t" r="r" b="b"/>
              <a:pathLst>
                <a:path w="4565" h="2594" extrusionOk="0">
                  <a:moveTo>
                    <a:pt x="2169" y="1"/>
                  </a:moveTo>
                  <a:lnTo>
                    <a:pt x="1" y="1328"/>
                  </a:lnTo>
                  <a:cubicBezTo>
                    <a:pt x="1" y="1328"/>
                    <a:pt x="516" y="2491"/>
                    <a:pt x="2033" y="2588"/>
                  </a:cubicBezTo>
                  <a:cubicBezTo>
                    <a:pt x="2089" y="2592"/>
                    <a:pt x="2145" y="2594"/>
                    <a:pt x="2200" y="2594"/>
                  </a:cubicBezTo>
                  <a:cubicBezTo>
                    <a:pt x="3625" y="2594"/>
                    <a:pt x="4564" y="1438"/>
                    <a:pt x="4564" y="1438"/>
                  </a:cubicBezTo>
                  <a:lnTo>
                    <a:pt x="2169" y="1"/>
                  </a:lnTo>
                  <a:close/>
                </a:path>
              </a:pathLst>
            </a:custGeom>
            <a:solidFill>
              <a:srgbClr val="3F384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4256;p81">
              <a:extLst>
                <a:ext uri="{FF2B5EF4-FFF2-40B4-BE49-F238E27FC236}">
                  <a16:creationId xmlns:a16="http://schemas.microsoft.com/office/drawing/2014/main" xmlns="" id="{4D87A20E-D51C-56E4-0179-230A09D8FFA3}"/>
                </a:ext>
              </a:extLst>
            </p:cNvPr>
            <p:cNvSpPr/>
            <p:nvPr/>
          </p:nvSpPr>
          <p:spPr>
            <a:xfrm>
              <a:off x="6096400" y="3253000"/>
              <a:ext cx="449025" cy="137600"/>
            </a:xfrm>
            <a:custGeom>
              <a:avLst/>
              <a:gdLst/>
              <a:ahLst/>
              <a:cxnLst/>
              <a:rect l="l" t="t" r="r" b="b"/>
              <a:pathLst>
                <a:path w="17961" h="5504" extrusionOk="0">
                  <a:moveTo>
                    <a:pt x="2186" y="0"/>
                  </a:moveTo>
                  <a:lnTo>
                    <a:pt x="0" y="1659"/>
                  </a:lnTo>
                  <a:cubicBezTo>
                    <a:pt x="107" y="1658"/>
                    <a:pt x="214" y="1657"/>
                    <a:pt x="321" y="1657"/>
                  </a:cubicBezTo>
                  <a:cubicBezTo>
                    <a:pt x="7937" y="1657"/>
                    <a:pt x="15682" y="5503"/>
                    <a:pt x="15682" y="5503"/>
                  </a:cubicBezTo>
                  <a:lnTo>
                    <a:pt x="15682" y="5503"/>
                  </a:lnTo>
                  <a:lnTo>
                    <a:pt x="17961" y="3762"/>
                  </a:lnTo>
                  <a:cubicBezTo>
                    <a:pt x="16401" y="1326"/>
                    <a:pt x="13469" y="499"/>
                    <a:pt x="9516" y="499"/>
                  </a:cubicBezTo>
                  <a:cubicBezTo>
                    <a:pt x="8957" y="499"/>
                    <a:pt x="8378" y="515"/>
                    <a:pt x="7779" y="546"/>
                  </a:cubicBezTo>
                  <a:cubicBezTo>
                    <a:pt x="7492" y="561"/>
                    <a:pt x="7208" y="568"/>
                    <a:pt x="6928" y="568"/>
                  </a:cubicBezTo>
                  <a:cubicBezTo>
                    <a:pt x="4353" y="568"/>
                    <a:pt x="2186" y="0"/>
                    <a:pt x="2186" y="0"/>
                  </a:cubicBezTo>
                  <a:close/>
                  <a:moveTo>
                    <a:pt x="15682" y="5503"/>
                  </a:moveTo>
                  <a:lnTo>
                    <a:pt x="15682" y="5503"/>
                  </a:lnTo>
                  <a:cubicBezTo>
                    <a:pt x="15682" y="5503"/>
                    <a:pt x="15682" y="5503"/>
                    <a:pt x="15682" y="550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4257;p81">
              <a:extLst>
                <a:ext uri="{FF2B5EF4-FFF2-40B4-BE49-F238E27FC236}">
                  <a16:creationId xmlns:a16="http://schemas.microsoft.com/office/drawing/2014/main" xmlns="" id="{3BBB6C2E-6424-21CA-58E9-24B1A152755B}"/>
                </a:ext>
              </a:extLst>
            </p:cNvPr>
            <p:cNvSpPr/>
            <p:nvPr/>
          </p:nvSpPr>
          <p:spPr>
            <a:xfrm>
              <a:off x="6154175" y="3265225"/>
              <a:ext cx="373900" cy="84875"/>
            </a:xfrm>
            <a:custGeom>
              <a:avLst/>
              <a:gdLst/>
              <a:ahLst/>
              <a:cxnLst/>
              <a:rect l="l" t="t" r="r" b="b"/>
              <a:pathLst>
                <a:path w="14956" h="3395" extrusionOk="0">
                  <a:moveTo>
                    <a:pt x="0" y="0"/>
                  </a:moveTo>
                  <a:cubicBezTo>
                    <a:pt x="23" y="7"/>
                    <a:pt x="2086" y="521"/>
                    <a:pt x="4500" y="521"/>
                  </a:cubicBezTo>
                  <a:cubicBezTo>
                    <a:pt x="4762" y="521"/>
                    <a:pt x="5028" y="515"/>
                    <a:pt x="5295" y="502"/>
                  </a:cubicBezTo>
                  <a:cubicBezTo>
                    <a:pt x="5853" y="474"/>
                    <a:pt x="6385" y="460"/>
                    <a:pt x="6892" y="460"/>
                  </a:cubicBezTo>
                  <a:cubicBezTo>
                    <a:pt x="11015" y="460"/>
                    <a:pt x="13487" y="1387"/>
                    <a:pt x="14817" y="3395"/>
                  </a:cubicBezTo>
                  <a:lnTo>
                    <a:pt x="14955" y="3302"/>
                  </a:lnTo>
                  <a:cubicBezTo>
                    <a:pt x="13592" y="1244"/>
                    <a:pt x="11075" y="294"/>
                    <a:pt x="6894" y="294"/>
                  </a:cubicBezTo>
                  <a:cubicBezTo>
                    <a:pt x="6384" y="294"/>
                    <a:pt x="5849" y="308"/>
                    <a:pt x="5288" y="336"/>
                  </a:cubicBezTo>
                  <a:cubicBezTo>
                    <a:pt x="4950" y="353"/>
                    <a:pt x="4614" y="360"/>
                    <a:pt x="4285" y="360"/>
                  </a:cubicBezTo>
                  <a:cubicBezTo>
                    <a:pt x="1971" y="36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4258;p81">
              <a:extLst>
                <a:ext uri="{FF2B5EF4-FFF2-40B4-BE49-F238E27FC236}">
                  <a16:creationId xmlns:a16="http://schemas.microsoft.com/office/drawing/2014/main" xmlns="" id="{9FAFDE8C-6D57-60BB-985C-7550D3182D91}"/>
                </a:ext>
              </a:extLst>
            </p:cNvPr>
            <p:cNvSpPr/>
            <p:nvPr/>
          </p:nvSpPr>
          <p:spPr>
            <a:xfrm>
              <a:off x="6143075" y="3271775"/>
              <a:ext cx="373900" cy="84875"/>
            </a:xfrm>
            <a:custGeom>
              <a:avLst/>
              <a:gdLst/>
              <a:ahLst/>
              <a:cxnLst/>
              <a:rect l="l" t="t" r="r" b="b"/>
              <a:pathLst>
                <a:path w="14956" h="3395" extrusionOk="0">
                  <a:moveTo>
                    <a:pt x="1" y="1"/>
                  </a:moveTo>
                  <a:lnTo>
                    <a:pt x="1" y="1"/>
                  </a:lnTo>
                  <a:cubicBezTo>
                    <a:pt x="23" y="7"/>
                    <a:pt x="2086" y="521"/>
                    <a:pt x="4502" y="521"/>
                  </a:cubicBezTo>
                  <a:cubicBezTo>
                    <a:pt x="4764" y="521"/>
                    <a:pt x="5029" y="515"/>
                    <a:pt x="5297" y="501"/>
                  </a:cubicBezTo>
                  <a:cubicBezTo>
                    <a:pt x="5853" y="474"/>
                    <a:pt x="6384" y="460"/>
                    <a:pt x="6889" y="460"/>
                  </a:cubicBezTo>
                  <a:cubicBezTo>
                    <a:pt x="11014" y="460"/>
                    <a:pt x="13488" y="1387"/>
                    <a:pt x="14818" y="3394"/>
                  </a:cubicBezTo>
                  <a:lnTo>
                    <a:pt x="14956" y="3303"/>
                  </a:lnTo>
                  <a:cubicBezTo>
                    <a:pt x="13593" y="1244"/>
                    <a:pt x="11074" y="294"/>
                    <a:pt x="6890" y="294"/>
                  </a:cubicBezTo>
                  <a:cubicBezTo>
                    <a:pt x="6381" y="294"/>
                    <a:pt x="5847" y="308"/>
                    <a:pt x="5288" y="336"/>
                  </a:cubicBezTo>
                  <a:cubicBezTo>
                    <a:pt x="4949" y="353"/>
                    <a:pt x="4613" y="360"/>
                    <a:pt x="4283" y="360"/>
                  </a:cubicBezTo>
                  <a:cubicBezTo>
                    <a:pt x="1971" y="360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4259;p81">
              <a:extLst>
                <a:ext uri="{FF2B5EF4-FFF2-40B4-BE49-F238E27FC236}">
                  <a16:creationId xmlns:a16="http://schemas.microsoft.com/office/drawing/2014/main" xmlns="" id="{1E339EAA-5498-4CD1-F7F6-CC7798DA2506}"/>
                </a:ext>
              </a:extLst>
            </p:cNvPr>
            <p:cNvSpPr/>
            <p:nvPr/>
          </p:nvSpPr>
          <p:spPr>
            <a:xfrm>
              <a:off x="6130525" y="3279650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0" y="1"/>
                  </a:moveTo>
                  <a:cubicBezTo>
                    <a:pt x="23" y="8"/>
                    <a:pt x="2087" y="522"/>
                    <a:pt x="4501" y="522"/>
                  </a:cubicBezTo>
                  <a:cubicBezTo>
                    <a:pt x="4762" y="522"/>
                    <a:pt x="5028" y="516"/>
                    <a:pt x="5296" y="502"/>
                  </a:cubicBezTo>
                  <a:cubicBezTo>
                    <a:pt x="5854" y="475"/>
                    <a:pt x="6386" y="461"/>
                    <a:pt x="6893" y="461"/>
                  </a:cubicBezTo>
                  <a:cubicBezTo>
                    <a:pt x="11015" y="461"/>
                    <a:pt x="13488" y="1387"/>
                    <a:pt x="14817" y="3394"/>
                  </a:cubicBezTo>
                  <a:lnTo>
                    <a:pt x="14954" y="3303"/>
                  </a:lnTo>
                  <a:cubicBezTo>
                    <a:pt x="13593" y="1246"/>
                    <a:pt x="11076" y="295"/>
                    <a:pt x="6892" y="295"/>
                  </a:cubicBezTo>
                  <a:cubicBezTo>
                    <a:pt x="6382" y="295"/>
                    <a:pt x="5848" y="309"/>
                    <a:pt x="5287" y="337"/>
                  </a:cubicBezTo>
                  <a:cubicBezTo>
                    <a:pt x="4948" y="354"/>
                    <a:pt x="4610" y="361"/>
                    <a:pt x="4280" y="361"/>
                  </a:cubicBezTo>
                  <a:cubicBezTo>
                    <a:pt x="1970" y="361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4260;p81">
              <a:extLst>
                <a:ext uri="{FF2B5EF4-FFF2-40B4-BE49-F238E27FC236}">
                  <a16:creationId xmlns:a16="http://schemas.microsoft.com/office/drawing/2014/main" xmlns="" id="{39DFB80B-E916-3624-DC84-169E517908D0}"/>
                </a:ext>
              </a:extLst>
            </p:cNvPr>
            <p:cNvSpPr/>
            <p:nvPr/>
          </p:nvSpPr>
          <p:spPr>
            <a:xfrm>
              <a:off x="6545425" y="3253000"/>
              <a:ext cx="449000" cy="137600"/>
            </a:xfrm>
            <a:custGeom>
              <a:avLst/>
              <a:gdLst/>
              <a:ahLst/>
              <a:cxnLst/>
              <a:rect l="l" t="t" r="r" b="b"/>
              <a:pathLst>
                <a:path w="17960" h="5504" extrusionOk="0">
                  <a:moveTo>
                    <a:pt x="15775" y="0"/>
                  </a:moveTo>
                  <a:cubicBezTo>
                    <a:pt x="15775" y="0"/>
                    <a:pt x="13607" y="568"/>
                    <a:pt x="11032" y="568"/>
                  </a:cubicBezTo>
                  <a:cubicBezTo>
                    <a:pt x="10752" y="568"/>
                    <a:pt x="10468" y="561"/>
                    <a:pt x="10181" y="546"/>
                  </a:cubicBezTo>
                  <a:cubicBezTo>
                    <a:pt x="9582" y="515"/>
                    <a:pt x="9003" y="499"/>
                    <a:pt x="8445" y="499"/>
                  </a:cubicBezTo>
                  <a:cubicBezTo>
                    <a:pt x="4492" y="499"/>
                    <a:pt x="1559" y="1326"/>
                    <a:pt x="1" y="3762"/>
                  </a:cubicBezTo>
                  <a:lnTo>
                    <a:pt x="2278" y="5503"/>
                  </a:lnTo>
                  <a:cubicBezTo>
                    <a:pt x="2279" y="5503"/>
                    <a:pt x="10024" y="1657"/>
                    <a:pt x="17639" y="1657"/>
                  </a:cubicBezTo>
                  <a:cubicBezTo>
                    <a:pt x="17746" y="1657"/>
                    <a:pt x="17853" y="1658"/>
                    <a:pt x="17960" y="1659"/>
                  </a:cubicBezTo>
                  <a:lnTo>
                    <a:pt x="15775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4261;p81">
              <a:extLst>
                <a:ext uri="{FF2B5EF4-FFF2-40B4-BE49-F238E27FC236}">
                  <a16:creationId xmlns:a16="http://schemas.microsoft.com/office/drawing/2014/main" xmlns="" id="{3D31D44E-6CC9-729E-C266-84E6BA00500E}"/>
                </a:ext>
              </a:extLst>
            </p:cNvPr>
            <p:cNvSpPr/>
            <p:nvPr/>
          </p:nvSpPr>
          <p:spPr>
            <a:xfrm>
              <a:off x="6565075" y="3265225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14954" y="0"/>
                  </a:moveTo>
                  <a:cubicBezTo>
                    <a:pt x="14954" y="0"/>
                    <a:pt x="12983" y="360"/>
                    <a:pt x="10670" y="360"/>
                  </a:cubicBezTo>
                  <a:cubicBezTo>
                    <a:pt x="10341" y="360"/>
                    <a:pt x="10005" y="353"/>
                    <a:pt x="9667" y="336"/>
                  </a:cubicBezTo>
                  <a:cubicBezTo>
                    <a:pt x="9106" y="308"/>
                    <a:pt x="8571" y="294"/>
                    <a:pt x="8061" y="294"/>
                  </a:cubicBezTo>
                  <a:cubicBezTo>
                    <a:pt x="3879" y="294"/>
                    <a:pt x="1362" y="1244"/>
                    <a:pt x="0" y="3302"/>
                  </a:cubicBezTo>
                  <a:lnTo>
                    <a:pt x="138" y="3395"/>
                  </a:lnTo>
                  <a:cubicBezTo>
                    <a:pt x="1468" y="1387"/>
                    <a:pt x="3940" y="460"/>
                    <a:pt x="8062" y="460"/>
                  </a:cubicBezTo>
                  <a:cubicBezTo>
                    <a:pt x="8569" y="460"/>
                    <a:pt x="9101" y="474"/>
                    <a:pt x="9659" y="502"/>
                  </a:cubicBezTo>
                  <a:cubicBezTo>
                    <a:pt x="9927" y="515"/>
                    <a:pt x="10192" y="521"/>
                    <a:pt x="10454" y="521"/>
                  </a:cubicBezTo>
                  <a:cubicBezTo>
                    <a:pt x="12869" y="521"/>
                    <a:pt x="14932" y="7"/>
                    <a:pt x="14954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4262;p81">
              <a:extLst>
                <a:ext uri="{FF2B5EF4-FFF2-40B4-BE49-F238E27FC236}">
                  <a16:creationId xmlns:a16="http://schemas.microsoft.com/office/drawing/2014/main" xmlns="" id="{173B6F4A-A6DF-93B9-D251-CF0E3A1DD3ED}"/>
                </a:ext>
              </a:extLst>
            </p:cNvPr>
            <p:cNvSpPr/>
            <p:nvPr/>
          </p:nvSpPr>
          <p:spPr>
            <a:xfrm>
              <a:off x="6577150" y="3271775"/>
              <a:ext cx="373925" cy="84875"/>
            </a:xfrm>
            <a:custGeom>
              <a:avLst/>
              <a:gdLst/>
              <a:ahLst/>
              <a:cxnLst/>
              <a:rect l="l" t="t" r="r" b="b"/>
              <a:pathLst>
                <a:path w="14957" h="3395" extrusionOk="0">
                  <a:moveTo>
                    <a:pt x="14957" y="1"/>
                  </a:moveTo>
                  <a:lnTo>
                    <a:pt x="14957" y="1"/>
                  </a:lnTo>
                  <a:cubicBezTo>
                    <a:pt x="14956" y="1"/>
                    <a:pt x="12985" y="360"/>
                    <a:pt x="10674" y="360"/>
                  </a:cubicBezTo>
                  <a:cubicBezTo>
                    <a:pt x="10344" y="360"/>
                    <a:pt x="10007" y="353"/>
                    <a:pt x="9669" y="336"/>
                  </a:cubicBezTo>
                  <a:cubicBezTo>
                    <a:pt x="9109" y="308"/>
                    <a:pt x="8576" y="294"/>
                    <a:pt x="8066" y="294"/>
                  </a:cubicBezTo>
                  <a:cubicBezTo>
                    <a:pt x="3882" y="294"/>
                    <a:pt x="1364" y="1244"/>
                    <a:pt x="1" y="3303"/>
                  </a:cubicBezTo>
                  <a:lnTo>
                    <a:pt x="138" y="3394"/>
                  </a:lnTo>
                  <a:cubicBezTo>
                    <a:pt x="1469" y="1387"/>
                    <a:pt x="3943" y="460"/>
                    <a:pt x="8069" y="460"/>
                  </a:cubicBezTo>
                  <a:cubicBezTo>
                    <a:pt x="8574" y="460"/>
                    <a:pt x="9104" y="474"/>
                    <a:pt x="9660" y="501"/>
                  </a:cubicBezTo>
                  <a:cubicBezTo>
                    <a:pt x="9928" y="515"/>
                    <a:pt x="10194" y="521"/>
                    <a:pt x="10456" y="521"/>
                  </a:cubicBezTo>
                  <a:cubicBezTo>
                    <a:pt x="12871" y="521"/>
                    <a:pt x="14934" y="7"/>
                    <a:pt x="14957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4263;p81">
              <a:extLst>
                <a:ext uri="{FF2B5EF4-FFF2-40B4-BE49-F238E27FC236}">
                  <a16:creationId xmlns:a16="http://schemas.microsoft.com/office/drawing/2014/main" xmlns="" id="{10A607EC-51AF-72D7-553F-081A6E1CAF37}"/>
                </a:ext>
              </a:extLst>
            </p:cNvPr>
            <p:cNvSpPr/>
            <p:nvPr/>
          </p:nvSpPr>
          <p:spPr>
            <a:xfrm>
              <a:off x="6589950" y="3279650"/>
              <a:ext cx="373875" cy="84875"/>
            </a:xfrm>
            <a:custGeom>
              <a:avLst/>
              <a:gdLst/>
              <a:ahLst/>
              <a:cxnLst/>
              <a:rect l="l" t="t" r="r" b="b"/>
              <a:pathLst>
                <a:path w="14955" h="3395" extrusionOk="0">
                  <a:moveTo>
                    <a:pt x="14955" y="1"/>
                  </a:moveTo>
                  <a:cubicBezTo>
                    <a:pt x="14954" y="1"/>
                    <a:pt x="12984" y="361"/>
                    <a:pt x="10675" y="361"/>
                  </a:cubicBezTo>
                  <a:cubicBezTo>
                    <a:pt x="10344" y="361"/>
                    <a:pt x="10007" y="354"/>
                    <a:pt x="9668" y="337"/>
                  </a:cubicBezTo>
                  <a:cubicBezTo>
                    <a:pt x="9107" y="309"/>
                    <a:pt x="8573" y="295"/>
                    <a:pt x="8063" y="295"/>
                  </a:cubicBezTo>
                  <a:cubicBezTo>
                    <a:pt x="3879" y="295"/>
                    <a:pt x="1362" y="1246"/>
                    <a:pt x="1" y="3303"/>
                  </a:cubicBezTo>
                  <a:lnTo>
                    <a:pt x="138" y="3394"/>
                  </a:lnTo>
                  <a:cubicBezTo>
                    <a:pt x="1467" y="1387"/>
                    <a:pt x="3940" y="461"/>
                    <a:pt x="8062" y="461"/>
                  </a:cubicBezTo>
                  <a:cubicBezTo>
                    <a:pt x="8569" y="461"/>
                    <a:pt x="9101" y="475"/>
                    <a:pt x="9659" y="502"/>
                  </a:cubicBezTo>
                  <a:cubicBezTo>
                    <a:pt x="9927" y="516"/>
                    <a:pt x="10193" y="522"/>
                    <a:pt x="10454" y="522"/>
                  </a:cubicBezTo>
                  <a:cubicBezTo>
                    <a:pt x="12868" y="522"/>
                    <a:pt x="14932" y="8"/>
                    <a:pt x="14955" y="1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4264;p81">
              <a:extLst>
                <a:ext uri="{FF2B5EF4-FFF2-40B4-BE49-F238E27FC236}">
                  <a16:creationId xmlns:a16="http://schemas.microsoft.com/office/drawing/2014/main" xmlns="" id="{A071FAB6-D5C1-C1A0-8702-470123F28B37}"/>
                </a:ext>
              </a:extLst>
            </p:cNvPr>
            <p:cNvSpPr/>
            <p:nvPr/>
          </p:nvSpPr>
          <p:spPr>
            <a:xfrm>
              <a:off x="6065250" y="3287900"/>
              <a:ext cx="480200" cy="483375"/>
            </a:xfrm>
            <a:custGeom>
              <a:avLst/>
              <a:gdLst/>
              <a:ahLst/>
              <a:cxnLst/>
              <a:rect l="l" t="t" r="r" b="b"/>
              <a:pathLst>
                <a:path w="19208" h="19335" extrusionOk="0">
                  <a:moveTo>
                    <a:pt x="219" y="1"/>
                  </a:moveTo>
                  <a:cubicBezTo>
                    <a:pt x="77" y="1"/>
                    <a:pt x="0" y="2"/>
                    <a:pt x="0" y="2"/>
                  </a:cubicBezTo>
                  <a:lnTo>
                    <a:pt x="2650" y="16308"/>
                  </a:lnTo>
                  <a:cubicBezTo>
                    <a:pt x="2650" y="16308"/>
                    <a:pt x="2873" y="16304"/>
                    <a:pt x="3267" y="16304"/>
                  </a:cubicBezTo>
                  <a:cubicBezTo>
                    <a:pt x="5460" y="16304"/>
                    <a:pt x="12949" y="16434"/>
                    <a:pt x="16711" y="18145"/>
                  </a:cubicBezTo>
                  <a:lnTo>
                    <a:pt x="16738" y="18196"/>
                  </a:lnTo>
                  <a:cubicBezTo>
                    <a:pt x="16806" y="18316"/>
                    <a:pt x="17010" y="18624"/>
                    <a:pt x="17427" y="18889"/>
                  </a:cubicBezTo>
                  <a:cubicBezTo>
                    <a:pt x="17803" y="19130"/>
                    <a:pt x="18354" y="19334"/>
                    <a:pt x="19137" y="19334"/>
                  </a:cubicBezTo>
                  <a:cubicBezTo>
                    <a:pt x="19160" y="19334"/>
                    <a:pt x="19184" y="19334"/>
                    <a:pt x="19208" y="19334"/>
                  </a:cubicBezTo>
                  <a:lnTo>
                    <a:pt x="19208" y="4357"/>
                  </a:lnTo>
                  <a:cubicBezTo>
                    <a:pt x="19182" y="4357"/>
                    <a:pt x="19156" y="4357"/>
                    <a:pt x="19131" y="4357"/>
                  </a:cubicBezTo>
                  <a:cubicBezTo>
                    <a:pt x="18389" y="4357"/>
                    <a:pt x="17833" y="4150"/>
                    <a:pt x="17426" y="3883"/>
                  </a:cubicBezTo>
                  <a:cubicBezTo>
                    <a:pt x="16680" y="3391"/>
                    <a:pt x="16430" y="2697"/>
                    <a:pt x="16430" y="2697"/>
                  </a:cubicBezTo>
                  <a:cubicBezTo>
                    <a:pt x="11894" y="106"/>
                    <a:pt x="1829" y="1"/>
                    <a:pt x="219" y="1"/>
                  </a:cubicBezTo>
                  <a:close/>
                </a:path>
              </a:pathLst>
            </a:custGeom>
            <a:solidFill>
              <a:srgbClr val="A3B9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4265;p81">
              <a:extLst>
                <a:ext uri="{FF2B5EF4-FFF2-40B4-BE49-F238E27FC236}">
                  <a16:creationId xmlns:a16="http://schemas.microsoft.com/office/drawing/2014/main" xmlns="" id="{D9F44F67-7D05-D2FC-1D0A-468FB0478D12}"/>
                </a:ext>
              </a:extLst>
            </p:cNvPr>
            <p:cNvSpPr/>
            <p:nvPr/>
          </p:nvSpPr>
          <p:spPr>
            <a:xfrm>
              <a:off x="6476000" y="3355325"/>
              <a:ext cx="24925" cy="404800"/>
            </a:xfrm>
            <a:custGeom>
              <a:avLst/>
              <a:gdLst/>
              <a:ahLst/>
              <a:cxnLst/>
              <a:rect l="l" t="t" r="r" b="b"/>
              <a:pathLst>
                <a:path w="997" h="16192" extrusionOk="0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lnTo>
                    <a:pt x="281" y="15447"/>
                  </a:lnTo>
                  <a:lnTo>
                    <a:pt x="308" y="15499"/>
                  </a:lnTo>
                  <a:cubicBezTo>
                    <a:pt x="376" y="15619"/>
                    <a:pt x="580" y="15927"/>
                    <a:pt x="997" y="16192"/>
                  </a:cubicBezTo>
                  <a:lnTo>
                    <a:pt x="997" y="1186"/>
                  </a:lnTo>
                  <a:cubicBezTo>
                    <a:pt x="252" y="694"/>
                    <a:pt x="2" y="0"/>
                    <a:pt x="0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5" name="Google Shape;4266;p81">
              <a:extLst>
                <a:ext uri="{FF2B5EF4-FFF2-40B4-BE49-F238E27FC236}">
                  <a16:creationId xmlns:a16="http://schemas.microsoft.com/office/drawing/2014/main" xmlns="" id="{2152197A-BCBA-6DF4-2224-A100F3540D34}"/>
                </a:ext>
              </a:extLst>
            </p:cNvPr>
            <p:cNvSpPr/>
            <p:nvPr/>
          </p:nvSpPr>
          <p:spPr>
            <a:xfrm>
              <a:off x="6100700" y="3334075"/>
              <a:ext cx="358375" cy="368675"/>
            </a:xfrm>
            <a:custGeom>
              <a:avLst/>
              <a:gdLst/>
              <a:ahLst/>
              <a:cxnLst/>
              <a:rect l="l" t="t" r="r" b="b"/>
              <a:pathLst>
                <a:path w="14335" h="14747" extrusionOk="0">
                  <a:moveTo>
                    <a:pt x="1958" y="15"/>
                  </a:moveTo>
                  <a:cubicBezTo>
                    <a:pt x="3851" y="15"/>
                    <a:pt x="5938" y="228"/>
                    <a:pt x="8179" y="652"/>
                  </a:cubicBezTo>
                  <a:cubicBezTo>
                    <a:pt x="10380" y="1070"/>
                    <a:pt x="12191" y="1591"/>
                    <a:pt x="13077" y="1867"/>
                  </a:cubicBezTo>
                  <a:cubicBezTo>
                    <a:pt x="13040" y="1963"/>
                    <a:pt x="13021" y="2061"/>
                    <a:pt x="13021" y="2158"/>
                  </a:cubicBezTo>
                  <a:cubicBezTo>
                    <a:pt x="13021" y="2604"/>
                    <a:pt x="13384" y="2969"/>
                    <a:pt x="13829" y="2974"/>
                  </a:cubicBezTo>
                  <a:lnTo>
                    <a:pt x="14324" y="14053"/>
                  </a:lnTo>
                  <a:cubicBezTo>
                    <a:pt x="14319" y="14053"/>
                    <a:pt x="14315" y="14052"/>
                    <a:pt x="14309" y="14052"/>
                  </a:cubicBezTo>
                  <a:cubicBezTo>
                    <a:pt x="14301" y="14051"/>
                    <a:pt x="14290" y="14049"/>
                    <a:pt x="14280" y="14049"/>
                  </a:cubicBezTo>
                  <a:cubicBezTo>
                    <a:pt x="13890" y="14049"/>
                    <a:pt x="13569" y="14348"/>
                    <a:pt x="13545" y="14731"/>
                  </a:cubicBezTo>
                  <a:cubicBezTo>
                    <a:pt x="9901" y="13293"/>
                    <a:pt x="5345" y="13097"/>
                    <a:pt x="3128" y="13097"/>
                  </a:cubicBezTo>
                  <a:cubicBezTo>
                    <a:pt x="2953" y="13097"/>
                    <a:pt x="2791" y="13098"/>
                    <a:pt x="2646" y="13100"/>
                  </a:cubicBezTo>
                  <a:cubicBezTo>
                    <a:pt x="2624" y="12716"/>
                    <a:pt x="2301" y="12416"/>
                    <a:pt x="1910" y="12416"/>
                  </a:cubicBezTo>
                  <a:cubicBezTo>
                    <a:pt x="1844" y="12416"/>
                    <a:pt x="1772" y="12427"/>
                    <a:pt x="1696" y="12451"/>
                  </a:cubicBezTo>
                  <a:lnTo>
                    <a:pt x="11" y="1121"/>
                  </a:lnTo>
                  <a:lnTo>
                    <a:pt x="11" y="1121"/>
                  </a:lnTo>
                  <a:cubicBezTo>
                    <a:pt x="63" y="1130"/>
                    <a:pt x="116" y="1136"/>
                    <a:pt x="167" y="1136"/>
                  </a:cubicBezTo>
                  <a:cubicBezTo>
                    <a:pt x="387" y="1136"/>
                    <a:pt x="591" y="1051"/>
                    <a:pt x="745" y="897"/>
                  </a:cubicBezTo>
                  <a:cubicBezTo>
                    <a:pt x="899" y="742"/>
                    <a:pt x="984" y="538"/>
                    <a:pt x="984" y="319"/>
                  </a:cubicBezTo>
                  <a:cubicBezTo>
                    <a:pt x="984" y="225"/>
                    <a:pt x="967" y="130"/>
                    <a:pt x="931" y="36"/>
                  </a:cubicBezTo>
                  <a:cubicBezTo>
                    <a:pt x="1266" y="22"/>
                    <a:pt x="1609" y="15"/>
                    <a:pt x="1958" y="15"/>
                  </a:cubicBezTo>
                  <a:close/>
                  <a:moveTo>
                    <a:pt x="1962" y="0"/>
                  </a:moveTo>
                  <a:cubicBezTo>
                    <a:pt x="1610" y="0"/>
                    <a:pt x="1264" y="8"/>
                    <a:pt x="925" y="23"/>
                  </a:cubicBezTo>
                  <a:lnTo>
                    <a:pt x="918" y="23"/>
                  </a:lnTo>
                  <a:lnTo>
                    <a:pt x="920" y="29"/>
                  </a:lnTo>
                  <a:cubicBezTo>
                    <a:pt x="957" y="124"/>
                    <a:pt x="976" y="222"/>
                    <a:pt x="976" y="317"/>
                  </a:cubicBezTo>
                  <a:cubicBezTo>
                    <a:pt x="976" y="532"/>
                    <a:pt x="892" y="734"/>
                    <a:pt x="740" y="887"/>
                  </a:cubicBezTo>
                  <a:cubicBezTo>
                    <a:pt x="588" y="1039"/>
                    <a:pt x="385" y="1123"/>
                    <a:pt x="170" y="1123"/>
                  </a:cubicBezTo>
                  <a:cubicBezTo>
                    <a:pt x="116" y="1123"/>
                    <a:pt x="61" y="1117"/>
                    <a:pt x="8" y="1107"/>
                  </a:cubicBezTo>
                  <a:lnTo>
                    <a:pt x="1" y="1105"/>
                  </a:lnTo>
                  <a:lnTo>
                    <a:pt x="1687" y="12458"/>
                  </a:lnTo>
                  <a:lnTo>
                    <a:pt x="1689" y="12464"/>
                  </a:lnTo>
                  <a:lnTo>
                    <a:pt x="1696" y="12463"/>
                  </a:lnTo>
                  <a:cubicBezTo>
                    <a:pt x="1775" y="12439"/>
                    <a:pt x="1847" y="12427"/>
                    <a:pt x="1914" y="12427"/>
                  </a:cubicBezTo>
                  <a:cubicBezTo>
                    <a:pt x="2300" y="12427"/>
                    <a:pt x="2618" y="12725"/>
                    <a:pt x="2637" y="13105"/>
                  </a:cubicBezTo>
                  <a:lnTo>
                    <a:pt x="2637" y="13111"/>
                  </a:lnTo>
                  <a:lnTo>
                    <a:pt x="2643" y="13111"/>
                  </a:lnTo>
                  <a:cubicBezTo>
                    <a:pt x="2787" y="13109"/>
                    <a:pt x="2948" y="13108"/>
                    <a:pt x="3123" y="13108"/>
                  </a:cubicBezTo>
                  <a:cubicBezTo>
                    <a:pt x="5340" y="13108"/>
                    <a:pt x="9904" y="13304"/>
                    <a:pt x="13549" y="14743"/>
                  </a:cubicBezTo>
                  <a:lnTo>
                    <a:pt x="13555" y="14746"/>
                  </a:lnTo>
                  <a:lnTo>
                    <a:pt x="13554" y="14737"/>
                  </a:lnTo>
                  <a:cubicBezTo>
                    <a:pt x="13573" y="14356"/>
                    <a:pt x="13892" y="14058"/>
                    <a:pt x="14277" y="14058"/>
                  </a:cubicBezTo>
                  <a:cubicBezTo>
                    <a:pt x="14287" y="14058"/>
                    <a:pt x="14296" y="14060"/>
                    <a:pt x="14307" y="14062"/>
                  </a:cubicBezTo>
                  <a:cubicBezTo>
                    <a:pt x="14313" y="14063"/>
                    <a:pt x="14321" y="14064"/>
                    <a:pt x="14328" y="14064"/>
                  </a:cubicBezTo>
                  <a:lnTo>
                    <a:pt x="14335" y="14064"/>
                  </a:lnTo>
                  <a:lnTo>
                    <a:pt x="13840" y="2965"/>
                  </a:lnTo>
                  <a:lnTo>
                    <a:pt x="13840" y="2960"/>
                  </a:lnTo>
                  <a:lnTo>
                    <a:pt x="13834" y="2960"/>
                  </a:lnTo>
                  <a:cubicBezTo>
                    <a:pt x="13392" y="2959"/>
                    <a:pt x="13034" y="2598"/>
                    <a:pt x="13034" y="2157"/>
                  </a:cubicBezTo>
                  <a:cubicBezTo>
                    <a:pt x="13034" y="2058"/>
                    <a:pt x="13053" y="1959"/>
                    <a:pt x="13090" y="1863"/>
                  </a:cubicBezTo>
                  <a:lnTo>
                    <a:pt x="13093" y="1858"/>
                  </a:lnTo>
                  <a:lnTo>
                    <a:pt x="13088" y="1857"/>
                  </a:lnTo>
                  <a:cubicBezTo>
                    <a:pt x="12204" y="1581"/>
                    <a:pt x="10390" y="1057"/>
                    <a:pt x="8182" y="638"/>
                  </a:cubicBezTo>
                  <a:cubicBezTo>
                    <a:pt x="5942" y="214"/>
                    <a:pt x="3856" y="0"/>
                    <a:pt x="196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6" name="Google Shape;4267;p81">
              <a:extLst>
                <a:ext uri="{FF2B5EF4-FFF2-40B4-BE49-F238E27FC236}">
                  <a16:creationId xmlns:a16="http://schemas.microsoft.com/office/drawing/2014/main" xmlns="" id="{349A717E-2B84-EEFF-4E77-8E77D30E7C33}"/>
                </a:ext>
              </a:extLst>
            </p:cNvPr>
            <p:cNvSpPr/>
            <p:nvPr/>
          </p:nvSpPr>
          <p:spPr>
            <a:xfrm>
              <a:off x="6545425" y="3287900"/>
              <a:ext cx="480175" cy="483375"/>
            </a:xfrm>
            <a:custGeom>
              <a:avLst/>
              <a:gdLst/>
              <a:ahLst/>
              <a:cxnLst/>
              <a:rect l="l" t="t" r="r" b="b"/>
              <a:pathLst>
                <a:path w="19207" h="19335" extrusionOk="0">
                  <a:moveTo>
                    <a:pt x="18988" y="1"/>
                  </a:moveTo>
                  <a:cubicBezTo>
                    <a:pt x="17378" y="1"/>
                    <a:pt x="7313" y="106"/>
                    <a:pt x="2778" y="2697"/>
                  </a:cubicBezTo>
                  <a:cubicBezTo>
                    <a:pt x="2778" y="2697"/>
                    <a:pt x="2528" y="3391"/>
                    <a:pt x="1783" y="3883"/>
                  </a:cubicBezTo>
                  <a:cubicBezTo>
                    <a:pt x="1373" y="4150"/>
                    <a:pt x="818" y="4357"/>
                    <a:pt x="77" y="4357"/>
                  </a:cubicBezTo>
                  <a:cubicBezTo>
                    <a:pt x="52" y="4357"/>
                    <a:pt x="26" y="4357"/>
                    <a:pt x="1" y="4357"/>
                  </a:cubicBezTo>
                  <a:lnTo>
                    <a:pt x="1" y="19334"/>
                  </a:lnTo>
                  <a:cubicBezTo>
                    <a:pt x="24" y="19334"/>
                    <a:pt x="48" y="19334"/>
                    <a:pt x="71" y="19334"/>
                  </a:cubicBezTo>
                  <a:cubicBezTo>
                    <a:pt x="854" y="19334"/>
                    <a:pt x="1405" y="19130"/>
                    <a:pt x="1782" y="18889"/>
                  </a:cubicBezTo>
                  <a:cubicBezTo>
                    <a:pt x="2197" y="18624"/>
                    <a:pt x="2402" y="18316"/>
                    <a:pt x="2471" y="18196"/>
                  </a:cubicBezTo>
                  <a:lnTo>
                    <a:pt x="2497" y="18145"/>
                  </a:lnTo>
                  <a:cubicBezTo>
                    <a:pt x="6259" y="16434"/>
                    <a:pt x="13748" y="16304"/>
                    <a:pt x="15941" y="16304"/>
                  </a:cubicBezTo>
                  <a:cubicBezTo>
                    <a:pt x="16335" y="16304"/>
                    <a:pt x="16558" y="16308"/>
                    <a:pt x="16558" y="16308"/>
                  </a:cubicBezTo>
                  <a:lnTo>
                    <a:pt x="19207" y="2"/>
                  </a:lnTo>
                  <a:cubicBezTo>
                    <a:pt x="19207" y="2"/>
                    <a:pt x="19130" y="1"/>
                    <a:pt x="18988" y="1"/>
                  </a:cubicBezTo>
                  <a:close/>
                </a:path>
              </a:pathLst>
            </a:custGeom>
            <a:solidFill>
              <a:srgbClr val="A3B9F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4268;p81">
              <a:extLst>
                <a:ext uri="{FF2B5EF4-FFF2-40B4-BE49-F238E27FC236}">
                  <a16:creationId xmlns:a16="http://schemas.microsoft.com/office/drawing/2014/main" xmlns="" id="{8C1926E5-36ED-9DF9-FB65-07F67AF81044}"/>
                </a:ext>
              </a:extLst>
            </p:cNvPr>
            <p:cNvSpPr/>
            <p:nvPr/>
          </p:nvSpPr>
          <p:spPr>
            <a:xfrm>
              <a:off x="6589925" y="3355325"/>
              <a:ext cx="24925" cy="404800"/>
            </a:xfrm>
            <a:custGeom>
              <a:avLst/>
              <a:gdLst/>
              <a:ahLst/>
              <a:cxnLst/>
              <a:rect l="l" t="t" r="r" b="b"/>
              <a:pathLst>
                <a:path w="997" h="16192" extrusionOk="0">
                  <a:moveTo>
                    <a:pt x="997" y="0"/>
                  </a:moveTo>
                  <a:cubicBezTo>
                    <a:pt x="997" y="0"/>
                    <a:pt x="745" y="694"/>
                    <a:pt x="1" y="1186"/>
                  </a:cubicBezTo>
                  <a:lnTo>
                    <a:pt x="1" y="16192"/>
                  </a:lnTo>
                  <a:cubicBezTo>
                    <a:pt x="416" y="15927"/>
                    <a:pt x="621" y="15619"/>
                    <a:pt x="690" y="15499"/>
                  </a:cubicBezTo>
                  <a:lnTo>
                    <a:pt x="716" y="15447"/>
                  </a:lnTo>
                  <a:lnTo>
                    <a:pt x="997" y="0"/>
                  </a:lnTo>
                  <a:cubicBezTo>
                    <a:pt x="997" y="0"/>
                    <a:pt x="997" y="0"/>
                    <a:pt x="997" y="0"/>
                  </a:cubicBezTo>
                  <a:close/>
                </a:path>
              </a:pathLst>
            </a:custGeom>
            <a:solidFill>
              <a:srgbClr val="CCCBF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4269;p81">
              <a:extLst>
                <a:ext uri="{FF2B5EF4-FFF2-40B4-BE49-F238E27FC236}">
                  <a16:creationId xmlns:a16="http://schemas.microsoft.com/office/drawing/2014/main" xmlns="" id="{5990C49F-2CAD-2805-0C28-598D1FCD1112}"/>
                </a:ext>
              </a:extLst>
            </p:cNvPr>
            <p:cNvSpPr/>
            <p:nvPr/>
          </p:nvSpPr>
          <p:spPr>
            <a:xfrm>
              <a:off x="6631750" y="3334100"/>
              <a:ext cx="358375" cy="368650"/>
            </a:xfrm>
            <a:custGeom>
              <a:avLst/>
              <a:gdLst/>
              <a:ahLst/>
              <a:cxnLst/>
              <a:rect l="l" t="t" r="r" b="b"/>
              <a:pathLst>
                <a:path w="14335" h="14746" extrusionOk="0">
                  <a:moveTo>
                    <a:pt x="12370" y="13"/>
                  </a:moveTo>
                  <a:cubicBezTo>
                    <a:pt x="12721" y="13"/>
                    <a:pt x="13065" y="21"/>
                    <a:pt x="13402" y="35"/>
                  </a:cubicBezTo>
                  <a:cubicBezTo>
                    <a:pt x="13367" y="129"/>
                    <a:pt x="13349" y="224"/>
                    <a:pt x="13349" y="318"/>
                  </a:cubicBezTo>
                  <a:cubicBezTo>
                    <a:pt x="13349" y="537"/>
                    <a:pt x="13434" y="742"/>
                    <a:pt x="13588" y="896"/>
                  </a:cubicBezTo>
                  <a:cubicBezTo>
                    <a:pt x="13743" y="1050"/>
                    <a:pt x="13946" y="1135"/>
                    <a:pt x="14166" y="1135"/>
                  </a:cubicBezTo>
                  <a:cubicBezTo>
                    <a:pt x="14219" y="1135"/>
                    <a:pt x="14269" y="1129"/>
                    <a:pt x="14321" y="1120"/>
                  </a:cubicBezTo>
                  <a:lnTo>
                    <a:pt x="14321" y="1120"/>
                  </a:lnTo>
                  <a:lnTo>
                    <a:pt x="12637" y="12450"/>
                  </a:lnTo>
                  <a:cubicBezTo>
                    <a:pt x="12561" y="12427"/>
                    <a:pt x="12491" y="12415"/>
                    <a:pt x="12423" y="12415"/>
                  </a:cubicBezTo>
                  <a:cubicBezTo>
                    <a:pt x="12032" y="12415"/>
                    <a:pt x="11709" y="12715"/>
                    <a:pt x="11687" y="13099"/>
                  </a:cubicBezTo>
                  <a:cubicBezTo>
                    <a:pt x="11542" y="13097"/>
                    <a:pt x="11382" y="13096"/>
                    <a:pt x="11206" y="13096"/>
                  </a:cubicBezTo>
                  <a:cubicBezTo>
                    <a:pt x="8989" y="13096"/>
                    <a:pt x="4434" y="13292"/>
                    <a:pt x="790" y="14730"/>
                  </a:cubicBezTo>
                  <a:cubicBezTo>
                    <a:pt x="767" y="14347"/>
                    <a:pt x="446" y="14048"/>
                    <a:pt x="57" y="14048"/>
                  </a:cubicBezTo>
                  <a:cubicBezTo>
                    <a:pt x="46" y="14048"/>
                    <a:pt x="35" y="14050"/>
                    <a:pt x="24" y="14051"/>
                  </a:cubicBezTo>
                  <a:cubicBezTo>
                    <a:pt x="18" y="14051"/>
                    <a:pt x="14" y="14052"/>
                    <a:pt x="9" y="14052"/>
                  </a:cubicBezTo>
                  <a:lnTo>
                    <a:pt x="504" y="2973"/>
                  </a:lnTo>
                  <a:cubicBezTo>
                    <a:pt x="949" y="2968"/>
                    <a:pt x="1312" y="2602"/>
                    <a:pt x="1312" y="2157"/>
                  </a:cubicBezTo>
                  <a:cubicBezTo>
                    <a:pt x="1312" y="2060"/>
                    <a:pt x="1293" y="1962"/>
                    <a:pt x="1256" y="1866"/>
                  </a:cubicBezTo>
                  <a:cubicBezTo>
                    <a:pt x="2142" y="1590"/>
                    <a:pt x="3952" y="1069"/>
                    <a:pt x="6154" y="651"/>
                  </a:cubicBezTo>
                  <a:cubicBezTo>
                    <a:pt x="8393" y="227"/>
                    <a:pt x="10478" y="13"/>
                    <a:pt x="12370" y="13"/>
                  </a:cubicBezTo>
                  <a:close/>
                  <a:moveTo>
                    <a:pt x="12382" y="1"/>
                  </a:moveTo>
                  <a:cubicBezTo>
                    <a:pt x="10487" y="1"/>
                    <a:pt x="8397" y="214"/>
                    <a:pt x="6153" y="640"/>
                  </a:cubicBezTo>
                  <a:cubicBezTo>
                    <a:pt x="3945" y="1058"/>
                    <a:pt x="2131" y="1581"/>
                    <a:pt x="1247" y="1857"/>
                  </a:cubicBezTo>
                  <a:lnTo>
                    <a:pt x="1242" y="1859"/>
                  </a:lnTo>
                  <a:lnTo>
                    <a:pt x="1245" y="1864"/>
                  </a:lnTo>
                  <a:cubicBezTo>
                    <a:pt x="1283" y="1960"/>
                    <a:pt x="1302" y="2058"/>
                    <a:pt x="1302" y="2157"/>
                  </a:cubicBezTo>
                  <a:cubicBezTo>
                    <a:pt x="1302" y="2598"/>
                    <a:pt x="943" y="2958"/>
                    <a:pt x="502" y="2961"/>
                  </a:cubicBezTo>
                  <a:lnTo>
                    <a:pt x="496" y="2961"/>
                  </a:lnTo>
                  <a:lnTo>
                    <a:pt x="0" y="14057"/>
                  </a:lnTo>
                  <a:lnTo>
                    <a:pt x="0" y="14064"/>
                  </a:lnTo>
                  <a:lnTo>
                    <a:pt x="8" y="14064"/>
                  </a:lnTo>
                  <a:cubicBezTo>
                    <a:pt x="14" y="14063"/>
                    <a:pt x="22" y="14063"/>
                    <a:pt x="29" y="14062"/>
                  </a:cubicBezTo>
                  <a:cubicBezTo>
                    <a:pt x="37" y="14061"/>
                    <a:pt x="47" y="14059"/>
                    <a:pt x="58" y="14059"/>
                  </a:cubicBezTo>
                  <a:cubicBezTo>
                    <a:pt x="443" y="14059"/>
                    <a:pt x="762" y="14357"/>
                    <a:pt x="782" y="14737"/>
                  </a:cubicBezTo>
                  <a:lnTo>
                    <a:pt x="782" y="14745"/>
                  </a:lnTo>
                  <a:lnTo>
                    <a:pt x="786" y="14744"/>
                  </a:lnTo>
                  <a:cubicBezTo>
                    <a:pt x="4431" y="13304"/>
                    <a:pt x="8991" y="13109"/>
                    <a:pt x="11208" y="13109"/>
                  </a:cubicBezTo>
                  <a:cubicBezTo>
                    <a:pt x="11385" y="13109"/>
                    <a:pt x="11547" y="13110"/>
                    <a:pt x="11692" y="13112"/>
                  </a:cubicBezTo>
                  <a:lnTo>
                    <a:pt x="11698" y="13112"/>
                  </a:lnTo>
                  <a:lnTo>
                    <a:pt x="11698" y="13107"/>
                  </a:lnTo>
                  <a:cubicBezTo>
                    <a:pt x="11716" y="12726"/>
                    <a:pt x="12034" y="12427"/>
                    <a:pt x="12421" y="12427"/>
                  </a:cubicBezTo>
                  <a:cubicBezTo>
                    <a:pt x="12490" y="12427"/>
                    <a:pt x="12562" y="12440"/>
                    <a:pt x="12640" y="12463"/>
                  </a:cubicBezTo>
                  <a:lnTo>
                    <a:pt x="12646" y="12465"/>
                  </a:lnTo>
                  <a:lnTo>
                    <a:pt x="14333" y="1113"/>
                  </a:lnTo>
                  <a:lnTo>
                    <a:pt x="14334" y="1106"/>
                  </a:lnTo>
                  <a:lnTo>
                    <a:pt x="14327" y="1107"/>
                  </a:lnTo>
                  <a:cubicBezTo>
                    <a:pt x="14274" y="1118"/>
                    <a:pt x="14220" y="1123"/>
                    <a:pt x="14165" y="1123"/>
                  </a:cubicBezTo>
                  <a:cubicBezTo>
                    <a:pt x="13949" y="1123"/>
                    <a:pt x="13748" y="1039"/>
                    <a:pt x="13595" y="887"/>
                  </a:cubicBezTo>
                  <a:cubicBezTo>
                    <a:pt x="13443" y="735"/>
                    <a:pt x="13359" y="531"/>
                    <a:pt x="13359" y="317"/>
                  </a:cubicBezTo>
                  <a:cubicBezTo>
                    <a:pt x="13359" y="222"/>
                    <a:pt x="13378" y="125"/>
                    <a:pt x="13415" y="30"/>
                  </a:cubicBezTo>
                  <a:lnTo>
                    <a:pt x="13417" y="23"/>
                  </a:lnTo>
                  <a:lnTo>
                    <a:pt x="13410" y="23"/>
                  </a:lnTo>
                  <a:cubicBezTo>
                    <a:pt x="13074" y="8"/>
                    <a:pt x="12731" y="1"/>
                    <a:pt x="123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4270;p81">
              <a:extLst>
                <a:ext uri="{FF2B5EF4-FFF2-40B4-BE49-F238E27FC236}">
                  <a16:creationId xmlns:a16="http://schemas.microsoft.com/office/drawing/2014/main" xmlns="" id="{0B2DC1DB-9723-B910-D7E9-5E660C0B856D}"/>
                </a:ext>
              </a:extLst>
            </p:cNvPr>
            <p:cNvSpPr/>
            <p:nvPr/>
          </p:nvSpPr>
          <p:spPr>
            <a:xfrm>
              <a:off x="6653525" y="3323525"/>
              <a:ext cx="102475" cy="233350"/>
            </a:xfrm>
            <a:custGeom>
              <a:avLst/>
              <a:gdLst/>
              <a:ahLst/>
              <a:cxnLst/>
              <a:rect l="l" t="t" r="r" b="b"/>
              <a:pathLst>
                <a:path w="4099" h="9334" extrusionOk="0">
                  <a:moveTo>
                    <a:pt x="1287" y="0"/>
                  </a:moveTo>
                  <a:cubicBezTo>
                    <a:pt x="632" y="0"/>
                    <a:pt x="0" y="507"/>
                    <a:pt x="1" y="507"/>
                  </a:cubicBezTo>
                  <a:cubicBezTo>
                    <a:pt x="1" y="507"/>
                    <a:pt x="1" y="507"/>
                    <a:pt x="1" y="507"/>
                  </a:cubicBezTo>
                  <a:cubicBezTo>
                    <a:pt x="1430" y="3629"/>
                    <a:pt x="1911" y="9334"/>
                    <a:pt x="1911" y="9334"/>
                  </a:cubicBezTo>
                  <a:lnTo>
                    <a:pt x="2520" y="8146"/>
                  </a:lnTo>
                  <a:lnTo>
                    <a:pt x="3459" y="9111"/>
                  </a:lnTo>
                  <a:cubicBezTo>
                    <a:pt x="4098" y="6849"/>
                    <a:pt x="1449" y="11"/>
                    <a:pt x="1449" y="11"/>
                  </a:cubicBezTo>
                  <a:cubicBezTo>
                    <a:pt x="1395" y="4"/>
                    <a:pt x="1341" y="0"/>
                    <a:pt x="1287" y="0"/>
                  </a:cubicBezTo>
                  <a:close/>
                </a:path>
              </a:pathLst>
            </a:custGeom>
            <a:solidFill>
              <a:srgbClr val="F5994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1" name="Google Shape;4271;p81">
              <a:extLst>
                <a:ext uri="{FF2B5EF4-FFF2-40B4-BE49-F238E27FC236}">
                  <a16:creationId xmlns:a16="http://schemas.microsoft.com/office/drawing/2014/main" xmlns="" id="{BD6C6C8D-085F-5CCC-1CB5-9151FAAC5226}"/>
                </a:ext>
              </a:extLst>
            </p:cNvPr>
            <p:cNvSpPr/>
            <p:nvPr/>
          </p:nvSpPr>
          <p:spPr>
            <a:xfrm>
              <a:off x="6034850" y="3447775"/>
              <a:ext cx="137625" cy="128675"/>
            </a:xfrm>
            <a:custGeom>
              <a:avLst/>
              <a:gdLst/>
              <a:ahLst/>
              <a:cxnLst/>
              <a:rect l="l" t="t" r="r" b="b"/>
              <a:pathLst>
                <a:path w="5505" h="5147" extrusionOk="0">
                  <a:moveTo>
                    <a:pt x="3653" y="1"/>
                  </a:moveTo>
                  <a:cubicBezTo>
                    <a:pt x="2932" y="1"/>
                    <a:pt x="1768" y="435"/>
                    <a:pt x="1768" y="435"/>
                  </a:cubicBezTo>
                  <a:cubicBezTo>
                    <a:pt x="0" y="1192"/>
                    <a:pt x="1225" y="1995"/>
                    <a:pt x="1225" y="1995"/>
                  </a:cubicBezTo>
                  <a:cubicBezTo>
                    <a:pt x="813" y="2690"/>
                    <a:pt x="1618" y="3308"/>
                    <a:pt x="1618" y="3308"/>
                  </a:cubicBezTo>
                  <a:cubicBezTo>
                    <a:pt x="1331" y="4036"/>
                    <a:pt x="1996" y="4383"/>
                    <a:pt x="1996" y="4383"/>
                  </a:cubicBezTo>
                  <a:cubicBezTo>
                    <a:pt x="1996" y="4383"/>
                    <a:pt x="1837" y="4687"/>
                    <a:pt x="1973" y="4882"/>
                  </a:cubicBezTo>
                  <a:cubicBezTo>
                    <a:pt x="2058" y="5064"/>
                    <a:pt x="2282" y="5146"/>
                    <a:pt x="2642" y="5146"/>
                  </a:cubicBezTo>
                  <a:cubicBezTo>
                    <a:pt x="2757" y="5146"/>
                    <a:pt x="2886" y="5138"/>
                    <a:pt x="3029" y="5122"/>
                  </a:cubicBezTo>
                  <a:cubicBezTo>
                    <a:pt x="3920" y="4951"/>
                    <a:pt x="4971" y="4688"/>
                    <a:pt x="4842" y="4134"/>
                  </a:cubicBezTo>
                  <a:cubicBezTo>
                    <a:pt x="4807" y="4000"/>
                    <a:pt x="4560" y="3959"/>
                    <a:pt x="4264" y="3959"/>
                  </a:cubicBezTo>
                  <a:cubicBezTo>
                    <a:pt x="3762" y="3959"/>
                    <a:pt x="3117" y="4078"/>
                    <a:pt x="3117" y="4078"/>
                  </a:cubicBezTo>
                  <a:cubicBezTo>
                    <a:pt x="3720" y="3770"/>
                    <a:pt x="5505" y="3241"/>
                    <a:pt x="5382" y="2679"/>
                  </a:cubicBezTo>
                  <a:cubicBezTo>
                    <a:pt x="5351" y="2512"/>
                    <a:pt x="5142" y="2451"/>
                    <a:pt x="4853" y="2451"/>
                  </a:cubicBezTo>
                  <a:cubicBezTo>
                    <a:pt x="4064" y="2451"/>
                    <a:pt x="2674" y="2907"/>
                    <a:pt x="2649" y="2907"/>
                  </a:cubicBezTo>
                  <a:cubicBezTo>
                    <a:pt x="2648" y="2907"/>
                    <a:pt x="2649" y="2907"/>
                    <a:pt x="2651" y="2906"/>
                  </a:cubicBezTo>
                  <a:cubicBezTo>
                    <a:pt x="2738" y="2867"/>
                    <a:pt x="5378" y="1897"/>
                    <a:pt x="5116" y="1247"/>
                  </a:cubicBezTo>
                  <a:cubicBezTo>
                    <a:pt x="5048" y="1105"/>
                    <a:pt x="4877" y="1051"/>
                    <a:pt x="4644" y="1051"/>
                  </a:cubicBezTo>
                  <a:cubicBezTo>
                    <a:pt x="4055" y="1051"/>
                    <a:pt x="3072" y="1399"/>
                    <a:pt x="2367" y="1561"/>
                  </a:cubicBezTo>
                  <a:cubicBezTo>
                    <a:pt x="2794" y="1373"/>
                    <a:pt x="4213" y="709"/>
                    <a:pt x="4206" y="273"/>
                  </a:cubicBezTo>
                  <a:cubicBezTo>
                    <a:pt x="4166" y="72"/>
                    <a:pt x="3946" y="1"/>
                    <a:pt x="3653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2" name="Google Shape;4272;p81">
              <a:extLst>
                <a:ext uri="{FF2B5EF4-FFF2-40B4-BE49-F238E27FC236}">
                  <a16:creationId xmlns:a16="http://schemas.microsoft.com/office/drawing/2014/main" xmlns="" id="{B8CFDAB6-F6FE-0935-A560-404DC0B2624F}"/>
                </a:ext>
              </a:extLst>
            </p:cNvPr>
            <p:cNvSpPr/>
            <p:nvPr/>
          </p:nvSpPr>
          <p:spPr>
            <a:xfrm>
              <a:off x="6923875" y="3447775"/>
              <a:ext cx="137650" cy="128675"/>
            </a:xfrm>
            <a:custGeom>
              <a:avLst/>
              <a:gdLst/>
              <a:ahLst/>
              <a:cxnLst/>
              <a:rect l="l" t="t" r="r" b="b"/>
              <a:pathLst>
                <a:path w="5506" h="5147" extrusionOk="0">
                  <a:moveTo>
                    <a:pt x="1852" y="1"/>
                  </a:moveTo>
                  <a:cubicBezTo>
                    <a:pt x="1560" y="1"/>
                    <a:pt x="1340" y="72"/>
                    <a:pt x="1300" y="273"/>
                  </a:cubicBezTo>
                  <a:cubicBezTo>
                    <a:pt x="1293" y="709"/>
                    <a:pt x="2712" y="1373"/>
                    <a:pt x="3139" y="1561"/>
                  </a:cubicBezTo>
                  <a:cubicBezTo>
                    <a:pt x="2434" y="1399"/>
                    <a:pt x="1451" y="1051"/>
                    <a:pt x="862" y="1051"/>
                  </a:cubicBezTo>
                  <a:cubicBezTo>
                    <a:pt x="629" y="1051"/>
                    <a:pt x="458" y="1105"/>
                    <a:pt x="390" y="1247"/>
                  </a:cubicBezTo>
                  <a:cubicBezTo>
                    <a:pt x="127" y="1897"/>
                    <a:pt x="2768" y="2867"/>
                    <a:pt x="2855" y="2906"/>
                  </a:cubicBezTo>
                  <a:cubicBezTo>
                    <a:pt x="2857" y="2907"/>
                    <a:pt x="2857" y="2907"/>
                    <a:pt x="2857" y="2907"/>
                  </a:cubicBezTo>
                  <a:cubicBezTo>
                    <a:pt x="2832" y="2907"/>
                    <a:pt x="1441" y="2451"/>
                    <a:pt x="652" y="2451"/>
                  </a:cubicBezTo>
                  <a:cubicBezTo>
                    <a:pt x="363" y="2451"/>
                    <a:pt x="155" y="2512"/>
                    <a:pt x="124" y="2679"/>
                  </a:cubicBezTo>
                  <a:cubicBezTo>
                    <a:pt x="1" y="3241"/>
                    <a:pt x="1785" y="3770"/>
                    <a:pt x="2388" y="4078"/>
                  </a:cubicBezTo>
                  <a:cubicBezTo>
                    <a:pt x="2388" y="4078"/>
                    <a:pt x="1744" y="3959"/>
                    <a:pt x="1242" y="3959"/>
                  </a:cubicBezTo>
                  <a:cubicBezTo>
                    <a:pt x="945" y="3959"/>
                    <a:pt x="698" y="4000"/>
                    <a:pt x="664" y="4134"/>
                  </a:cubicBezTo>
                  <a:cubicBezTo>
                    <a:pt x="534" y="4688"/>
                    <a:pt x="1586" y="4951"/>
                    <a:pt x="2476" y="5122"/>
                  </a:cubicBezTo>
                  <a:cubicBezTo>
                    <a:pt x="2619" y="5138"/>
                    <a:pt x="2748" y="5146"/>
                    <a:pt x="2863" y="5146"/>
                  </a:cubicBezTo>
                  <a:cubicBezTo>
                    <a:pt x="3224" y="5146"/>
                    <a:pt x="3448" y="5064"/>
                    <a:pt x="3532" y="4882"/>
                  </a:cubicBezTo>
                  <a:cubicBezTo>
                    <a:pt x="3669" y="4687"/>
                    <a:pt x="3510" y="4383"/>
                    <a:pt x="3510" y="4383"/>
                  </a:cubicBezTo>
                  <a:cubicBezTo>
                    <a:pt x="3510" y="4383"/>
                    <a:pt x="4175" y="4036"/>
                    <a:pt x="3887" y="3308"/>
                  </a:cubicBezTo>
                  <a:cubicBezTo>
                    <a:pt x="3887" y="3308"/>
                    <a:pt x="4693" y="2690"/>
                    <a:pt x="4281" y="1995"/>
                  </a:cubicBezTo>
                  <a:cubicBezTo>
                    <a:pt x="4281" y="1995"/>
                    <a:pt x="5505" y="1192"/>
                    <a:pt x="3738" y="435"/>
                  </a:cubicBezTo>
                  <a:cubicBezTo>
                    <a:pt x="3738" y="435"/>
                    <a:pt x="2574" y="1"/>
                    <a:pt x="1852" y="1"/>
                  </a:cubicBezTo>
                  <a:close/>
                </a:path>
              </a:pathLst>
            </a:custGeom>
            <a:solidFill>
              <a:srgbClr val="EBAE9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813358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/>
      <p:bldP spid="8" grpId="0"/>
      <p:bldP spid="9" grpId="0"/>
      <p:bldP spid="4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163111" y="91720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dirty="0">
                <a:solidFill>
                  <a:schemeClr val="bg1">
                    <a:lumMod val="10000"/>
                  </a:schemeClr>
                </a:solidFill>
                <a:latin typeface="+mj-lt"/>
              </a:rPr>
              <a:t>1.2. Hoạt động kể chuyện</a:t>
            </a:r>
            <a:endParaRPr lang="en-SG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51766" y="77213"/>
            <a:ext cx="579063" cy="88900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Google Shape;5756;p65">
            <a:extLst>
              <a:ext uri="{FF2B5EF4-FFF2-40B4-BE49-F238E27FC236}">
                <a16:creationId xmlns:a16="http://schemas.microsoft.com/office/drawing/2014/main" xmlns="" id="{F7CB7D47-B66F-0FD5-BDE5-8A8518AD7D66}"/>
              </a:ext>
            </a:extLst>
          </p:cNvPr>
          <p:cNvSpPr/>
          <p:nvPr/>
        </p:nvSpPr>
        <p:spPr>
          <a:xfrm flipH="1">
            <a:off x="3453539" y="2795270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3" name="Google Shape;5757;p65">
            <a:extLst>
              <a:ext uri="{FF2B5EF4-FFF2-40B4-BE49-F238E27FC236}">
                <a16:creationId xmlns:a16="http://schemas.microsoft.com/office/drawing/2014/main" xmlns="" id="{DB6E63A4-C8F9-61A3-E548-EDDE0797B93D}"/>
              </a:ext>
            </a:extLst>
          </p:cNvPr>
          <p:cNvSpPr/>
          <p:nvPr/>
        </p:nvSpPr>
        <p:spPr>
          <a:xfrm flipH="1">
            <a:off x="780769" y="5341846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4" name="Google Shape;5758;p65">
            <a:extLst>
              <a:ext uri="{FF2B5EF4-FFF2-40B4-BE49-F238E27FC236}">
                <a16:creationId xmlns:a16="http://schemas.microsoft.com/office/drawing/2014/main" xmlns="" id="{7BE60BAA-AC6A-DBD4-DB16-9FAFB077FD94}"/>
              </a:ext>
            </a:extLst>
          </p:cNvPr>
          <p:cNvSpPr/>
          <p:nvPr/>
        </p:nvSpPr>
        <p:spPr>
          <a:xfrm flipH="1">
            <a:off x="8229701" y="2795270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5" name="Google Shape;5759;p65">
            <a:extLst>
              <a:ext uri="{FF2B5EF4-FFF2-40B4-BE49-F238E27FC236}">
                <a16:creationId xmlns:a16="http://schemas.microsoft.com/office/drawing/2014/main" xmlns="" id="{BDCCD70A-C8F4-70F3-9A94-FA32D10EEDA5}"/>
              </a:ext>
            </a:extLst>
          </p:cNvPr>
          <p:cNvSpPr/>
          <p:nvPr/>
        </p:nvSpPr>
        <p:spPr>
          <a:xfrm flipH="1">
            <a:off x="5925985" y="5341846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6" name="Google Shape;5760;p65">
            <a:extLst>
              <a:ext uri="{FF2B5EF4-FFF2-40B4-BE49-F238E27FC236}">
                <a16:creationId xmlns:a16="http://schemas.microsoft.com/office/drawing/2014/main" xmlns="" id="{D61BF46A-3B13-D079-4D53-D2A582E91C9B}"/>
              </a:ext>
            </a:extLst>
          </p:cNvPr>
          <p:cNvSpPr txBox="1"/>
          <p:nvPr/>
        </p:nvSpPr>
        <p:spPr>
          <a:xfrm>
            <a:off x="1062665" y="4186767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1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7" name="Google Shape;5761;p65">
            <a:extLst>
              <a:ext uri="{FF2B5EF4-FFF2-40B4-BE49-F238E27FC236}">
                <a16:creationId xmlns:a16="http://schemas.microsoft.com/office/drawing/2014/main" xmlns="" id="{CE987B41-BFBE-7F90-CEE4-62C9CFB4D09C}"/>
              </a:ext>
            </a:extLst>
          </p:cNvPr>
          <p:cNvSpPr txBox="1"/>
          <p:nvPr/>
        </p:nvSpPr>
        <p:spPr>
          <a:xfrm>
            <a:off x="3565731" y="4186767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 dirty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2</a:t>
            </a:r>
            <a:endParaRPr kumimoji="0" sz="4000" b="0" i="0" u="none" strike="noStrike" kern="0" cap="none" spc="0" normalizeH="0" baseline="0" noProof="0" dirty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8" name="Google Shape;5762;p65">
            <a:extLst>
              <a:ext uri="{FF2B5EF4-FFF2-40B4-BE49-F238E27FC236}">
                <a16:creationId xmlns:a16="http://schemas.microsoft.com/office/drawing/2014/main" xmlns="" id="{2444D895-E528-3EC9-28CA-DFA1E66C4E81}"/>
              </a:ext>
            </a:extLst>
          </p:cNvPr>
          <p:cNvSpPr txBox="1"/>
          <p:nvPr/>
        </p:nvSpPr>
        <p:spPr>
          <a:xfrm>
            <a:off x="5779515" y="4186767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3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sp>
        <p:nvSpPr>
          <p:cNvPr id="9" name="Google Shape;5763;p65">
            <a:extLst>
              <a:ext uri="{FF2B5EF4-FFF2-40B4-BE49-F238E27FC236}">
                <a16:creationId xmlns:a16="http://schemas.microsoft.com/office/drawing/2014/main" xmlns="" id="{60090D97-A4C8-5FE4-CCD5-AABA37CC3988}"/>
              </a:ext>
            </a:extLst>
          </p:cNvPr>
          <p:cNvSpPr txBox="1"/>
          <p:nvPr/>
        </p:nvSpPr>
        <p:spPr>
          <a:xfrm>
            <a:off x="8352115" y="4186767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4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cxnSp>
        <p:nvCxnSpPr>
          <p:cNvPr id="42" name="Google Shape;5764;p65">
            <a:extLst>
              <a:ext uri="{FF2B5EF4-FFF2-40B4-BE49-F238E27FC236}">
                <a16:creationId xmlns:a16="http://schemas.microsoft.com/office/drawing/2014/main" xmlns="" id="{F3933684-74B0-8811-612F-2E2F87C502B8}"/>
              </a:ext>
            </a:extLst>
          </p:cNvPr>
          <p:cNvCxnSpPr>
            <a:stCxn id="6" idx="3"/>
            <a:endCxn id="7" idx="1"/>
          </p:cNvCxnSpPr>
          <p:nvPr/>
        </p:nvCxnSpPr>
        <p:spPr>
          <a:xfrm>
            <a:off x="1733865" y="4461367"/>
            <a:ext cx="1831866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3" name="Google Shape;5765;p65">
            <a:extLst>
              <a:ext uri="{FF2B5EF4-FFF2-40B4-BE49-F238E27FC236}">
                <a16:creationId xmlns:a16="http://schemas.microsoft.com/office/drawing/2014/main" xmlns="" id="{CBB58078-5E40-A5B3-34D5-75A54D08A495}"/>
              </a:ext>
            </a:extLst>
          </p:cNvPr>
          <p:cNvCxnSpPr>
            <a:stCxn id="7" idx="3"/>
            <a:endCxn id="8" idx="1"/>
          </p:cNvCxnSpPr>
          <p:nvPr/>
        </p:nvCxnSpPr>
        <p:spPr>
          <a:xfrm>
            <a:off x="4236931" y="4461367"/>
            <a:ext cx="1542584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4" name="Google Shape;5766;p65">
            <a:extLst>
              <a:ext uri="{FF2B5EF4-FFF2-40B4-BE49-F238E27FC236}">
                <a16:creationId xmlns:a16="http://schemas.microsoft.com/office/drawing/2014/main" xmlns="" id="{29D9F550-53AC-580A-9947-AEC49C05D0F5}"/>
              </a:ext>
            </a:extLst>
          </p:cNvPr>
          <p:cNvCxnSpPr>
            <a:stCxn id="8" idx="3"/>
            <a:endCxn id="9" idx="1"/>
          </p:cNvCxnSpPr>
          <p:nvPr/>
        </p:nvCxnSpPr>
        <p:spPr>
          <a:xfrm>
            <a:off x="6450715" y="4461367"/>
            <a:ext cx="1901600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5" name="Google Shape;5767;p65">
            <a:extLst>
              <a:ext uri="{FF2B5EF4-FFF2-40B4-BE49-F238E27FC236}">
                <a16:creationId xmlns:a16="http://schemas.microsoft.com/office/drawing/2014/main" xmlns="" id="{8E601906-D8FE-2399-B95F-84F98FA6F72B}"/>
              </a:ext>
            </a:extLst>
          </p:cNvPr>
          <p:cNvCxnSpPr>
            <a:stCxn id="6" idx="0"/>
          </p:cNvCxnSpPr>
          <p:nvPr/>
        </p:nvCxnSpPr>
        <p:spPr>
          <a:xfrm rot="10800000">
            <a:off x="1398265" y="3764367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6" name="Google Shape;5768;p65">
            <a:extLst>
              <a:ext uri="{FF2B5EF4-FFF2-40B4-BE49-F238E27FC236}">
                <a16:creationId xmlns:a16="http://schemas.microsoft.com/office/drawing/2014/main" xmlns="" id="{BF4626B1-C233-EDBE-51B5-B9310E6DB075}"/>
              </a:ext>
            </a:extLst>
          </p:cNvPr>
          <p:cNvCxnSpPr>
            <a:stCxn id="7" idx="2"/>
          </p:cNvCxnSpPr>
          <p:nvPr/>
        </p:nvCxnSpPr>
        <p:spPr>
          <a:xfrm>
            <a:off x="3901331" y="4735967"/>
            <a:ext cx="0" cy="4408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7" name="Google Shape;5769;p65">
            <a:extLst>
              <a:ext uri="{FF2B5EF4-FFF2-40B4-BE49-F238E27FC236}">
                <a16:creationId xmlns:a16="http://schemas.microsoft.com/office/drawing/2014/main" xmlns="" id="{2332DC2F-8068-CDF9-1659-2520C67BDA0A}"/>
              </a:ext>
            </a:extLst>
          </p:cNvPr>
          <p:cNvCxnSpPr/>
          <p:nvPr/>
        </p:nvCxnSpPr>
        <p:spPr>
          <a:xfrm rot="10800000">
            <a:off x="6115114" y="3764200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48" name="Google Shape;5770;p65">
            <a:extLst>
              <a:ext uri="{FF2B5EF4-FFF2-40B4-BE49-F238E27FC236}">
                <a16:creationId xmlns:a16="http://schemas.microsoft.com/office/drawing/2014/main" xmlns="" id="{E5300F36-8F06-E636-B28D-945E2C5AB179}"/>
              </a:ext>
            </a:extLst>
          </p:cNvPr>
          <p:cNvCxnSpPr>
            <a:stCxn id="9" idx="2"/>
          </p:cNvCxnSpPr>
          <p:nvPr/>
        </p:nvCxnSpPr>
        <p:spPr>
          <a:xfrm>
            <a:off x="8687715" y="4735967"/>
            <a:ext cx="0" cy="4408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49" name="Google Shape;5771;p65">
            <a:extLst>
              <a:ext uri="{FF2B5EF4-FFF2-40B4-BE49-F238E27FC236}">
                <a16:creationId xmlns:a16="http://schemas.microsoft.com/office/drawing/2014/main" xmlns="" id="{BD281524-3EED-CC58-E3E6-6BA79A901E86}"/>
              </a:ext>
            </a:extLst>
          </p:cNvPr>
          <p:cNvGrpSpPr/>
          <p:nvPr/>
        </p:nvGrpSpPr>
        <p:grpSpPr>
          <a:xfrm>
            <a:off x="3662198" y="2984661"/>
            <a:ext cx="498644" cy="484829"/>
            <a:chOff x="3512070" y="1956222"/>
            <a:chExt cx="373983" cy="363622"/>
          </a:xfrm>
        </p:grpSpPr>
        <p:sp>
          <p:nvSpPr>
            <p:cNvPr id="50" name="Google Shape;5772;p65">
              <a:extLst>
                <a:ext uri="{FF2B5EF4-FFF2-40B4-BE49-F238E27FC236}">
                  <a16:creationId xmlns:a16="http://schemas.microsoft.com/office/drawing/2014/main" xmlns="" id="{70818ED1-5021-6884-07B5-70735940446B}"/>
                </a:ext>
              </a:extLst>
            </p:cNvPr>
            <p:cNvSpPr/>
            <p:nvPr/>
          </p:nvSpPr>
          <p:spPr>
            <a:xfrm>
              <a:off x="3547316" y="2232314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799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1" name="Google Shape;5773;p65">
              <a:extLst>
                <a:ext uri="{FF2B5EF4-FFF2-40B4-BE49-F238E27FC236}">
                  <a16:creationId xmlns:a16="http://schemas.microsoft.com/office/drawing/2014/main" xmlns="" id="{BCE3C67D-A75D-776B-F613-DF0C60AC221B}"/>
                </a:ext>
              </a:extLst>
            </p:cNvPr>
            <p:cNvSpPr/>
            <p:nvPr/>
          </p:nvSpPr>
          <p:spPr>
            <a:xfrm>
              <a:off x="3548903" y="2232314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0"/>
                  </a:lnTo>
                  <a:cubicBezTo>
                    <a:pt x="19805" y="2061"/>
                    <a:pt x="19469" y="2397"/>
                    <a:pt x="19048" y="2397"/>
                  </a:cubicBezTo>
                  <a:lnTo>
                    <a:pt x="0" y="2397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774;p65">
              <a:extLst>
                <a:ext uri="{FF2B5EF4-FFF2-40B4-BE49-F238E27FC236}">
                  <a16:creationId xmlns:a16="http://schemas.microsoft.com/office/drawing/2014/main" xmlns="" id="{07F05DCD-4533-BA04-DEC5-CDF64CE1B251}"/>
                </a:ext>
              </a:extLst>
            </p:cNvPr>
            <p:cNvSpPr/>
            <p:nvPr/>
          </p:nvSpPr>
          <p:spPr>
            <a:xfrm>
              <a:off x="3515215" y="2198312"/>
              <a:ext cx="370524" cy="121217"/>
            </a:xfrm>
            <a:custGeom>
              <a:avLst/>
              <a:gdLst/>
              <a:ahLst/>
              <a:cxnLst/>
              <a:rect l="l" t="t" r="r" b="b"/>
              <a:pathLst>
                <a:path w="24747" h="8096" extrusionOk="0">
                  <a:moveTo>
                    <a:pt x="3953" y="1"/>
                  </a:moveTo>
                  <a:cubicBezTo>
                    <a:pt x="1746" y="64"/>
                    <a:pt x="0" y="1851"/>
                    <a:pt x="0" y="4038"/>
                  </a:cubicBezTo>
                  <a:cubicBezTo>
                    <a:pt x="0" y="6245"/>
                    <a:pt x="1746" y="8032"/>
                    <a:pt x="3953" y="8095"/>
                  </a:cubicBezTo>
                  <a:lnTo>
                    <a:pt x="24010" y="8095"/>
                  </a:lnTo>
                  <a:cubicBezTo>
                    <a:pt x="24410" y="8095"/>
                    <a:pt x="24746" y="7759"/>
                    <a:pt x="24746" y="7338"/>
                  </a:cubicBezTo>
                  <a:lnTo>
                    <a:pt x="24746" y="6582"/>
                  </a:lnTo>
                  <a:cubicBezTo>
                    <a:pt x="24746" y="6182"/>
                    <a:pt x="24410" y="5846"/>
                    <a:pt x="24010" y="5846"/>
                  </a:cubicBezTo>
                  <a:lnTo>
                    <a:pt x="3953" y="5867"/>
                  </a:lnTo>
                  <a:cubicBezTo>
                    <a:pt x="2965" y="5867"/>
                    <a:pt x="2166" y="5068"/>
                    <a:pt x="2145" y="4101"/>
                  </a:cubicBezTo>
                  <a:cubicBezTo>
                    <a:pt x="2145" y="3070"/>
                    <a:pt x="2965" y="2251"/>
                    <a:pt x="3995" y="2251"/>
                  </a:cubicBezTo>
                  <a:lnTo>
                    <a:pt x="24010" y="2251"/>
                  </a:lnTo>
                  <a:cubicBezTo>
                    <a:pt x="24410" y="2251"/>
                    <a:pt x="24746" y="1914"/>
                    <a:pt x="24746" y="1515"/>
                  </a:cubicBezTo>
                  <a:lnTo>
                    <a:pt x="24746" y="758"/>
                  </a:lnTo>
                  <a:cubicBezTo>
                    <a:pt x="24746" y="337"/>
                    <a:pt x="24410" y="1"/>
                    <a:pt x="24010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775;p65">
              <a:extLst>
                <a:ext uri="{FF2B5EF4-FFF2-40B4-BE49-F238E27FC236}">
                  <a16:creationId xmlns:a16="http://schemas.microsoft.com/office/drawing/2014/main" xmlns="" id="{6F483A5C-F67D-59AA-CBAF-1C554472D9E9}"/>
                </a:ext>
              </a:extLst>
            </p:cNvPr>
            <p:cNvSpPr/>
            <p:nvPr/>
          </p:nvSpPr>
          <p:spPr>
            <a:xfrm>
              <a:off x="3864628" y="2198626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58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776;p65">
              <a:extLst>
                <a:ext uri="{FF2B5EF4-FFF2-40B4-BE49-F238E27FC236}">
                  <a16:creationId xmlns:a16="http://schemas.microsoft.com/office/drawing/2014/main" xmlns="" id="{06A7AF14-C724-BCA5-A92E-5A7464729228}"/>
                </a:ext>
              </a:extLst>
            </p:cNvPr>
            <p:cNvSpPr/>
            <p:nvPr/>
          </p:nvSpPr>
          <p:spPr>
            <a:xfrm>
              <a:off x="3864628" y="2286141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29"/>
                    <a:pt x="1430" y="1914"/>
                    <a:pt x="1430" y="1493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777;p65">
              <a:extLst>
                <a:ext uri="{FF2B5EF4-FFF2-40B4-BE49-F238E27FC236}">
                  <a16:creationId xmlns:a16="http://schemas.microsoft.com/office/drawing/2014/main" xmlns="" id="{6502F530-22EE-0556-9965-EF14C4728721}"/>
                </a:ext>
              </a:extLst>
            </p:cNvPr>
            <p:cNvSpPr/>
            <p:nvPr/>
          </p:nvSpPr>
          <p:spPr>
            <a:xfrm>
              <a:off x="3574401" y="2259070"/>
              <a:ext cx="52583" cy="52838"/>
            </a:xfrm>
            <a:custGeom>
              <a:avLst/>
              <a:gdLst/>
              <a:ahLst/>
              <a:cxnLst/>
              <a:rect l="l" t="t" r="r" b="b"/>
              <a:pathLst>
                <a:path w="3512" h="3529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0"/>
                    <a:pt x="343" y="3529"/>
                    <a:pt x="740" y="3529"/>
                  </a:cubicBezTo>
                  <a:cubicBezTo>
                    <a:pt x="835" y="3529"/>
                    <a:pt x="933" y="3510"/>
                    <a:pt x="1030" y="3470"/>
                  </a:cubicBezTo>
                  <a:lnTo>
                    <a:pt x="1787" y="3154"/>
                  </a:lnTo>
                  <a:lnTo>
                    <a:pt x="2460" y="3449"/>
                  </a:lnTo>
                  <a:cubicBezTo>
                    <a:pt x="2560" y="3490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778;p65">
              <a:extLst>
                <a:ext uri="{FF2B5EF4-FFF2-40B4-BE49-F238E27FC236}">
                  <a16:creationId xmlns:a16="http://schemas.microsoft.com/office/drawing/2014/main" xmlns="" id="{3FCE1543-74F0-37ED-63A6-8B798BD7130C}"/>
                </a:ext>
              </a:extLst>
            </p:cNvPr>
            <p:cNvSpPr/>
            <p:nvPr/>
          </p:nvSpPr>
          <p:spPr>
            <a:xfrm>
              <a:off x="3547316" y="1990239"/>
              <a:ext cx="316069" cy="53841"/>
            </a:xfrm>
            <a:custGeom>
              <a:avLst/>
              <a:gdLst/>
              <a:ahLst/>
              <a:cxnLst/>
              <a:rect l="l" t="t" r="r" b="b"/>
              <a:pathLst>
                <a:path w="21110" h="3596" extrusionOk="0">
                  <a:moveTo>
                    <a:pt x="1809" y="1"/>
                  </a:moveTo>
                  <a:cubicBezTo>
                    <a:pt x="800" y="1"/>
                    <a:pt x="1" y="800"/>
                    <a:pt x="1" y="1788"/>
                  </a:cubicBezTo>
                  <a:cubicBezTo>
                    <a:pt x="1" y="2776"/>
                    <a:pt x="800" y="3596"/>
                    <a:pt x="1809" y="3596"/>
                  </a:cubicBezTo>
                  <a:lnTo>
                    <a:pt x="21109" y="3596"/>
                  </a:lnTo>
                  <a:lnTo>
                    <a:pt x="21109" y="1"/>
                  </a:ln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7" name="Google Shape;5779;p65">
              <a:extLst>
                <a:ext uri="{FF2B5EF4-FFF2-40B4-BE49-F238E27FC236}">
                  <a16:creationId xmlns:a16="http://schemas.microsoft.com/office/drawing/2014/main" xmlns="" id="{9866918F-B4E2-1B92-89DF-109FA3700BEA}"/>
                </a:ext>
              </a:extLst>
            </p:cNvPr>
            <p:cNvSpPr/>
            <p:nvPr/>
          </p:nvSpPr>
          <p:spPr>
            <a:xfrm>
              <a:off x="3548903" y="1990239"/>
              <a:ext cx="314482" cy="53841"/>
            </a:xfrm>
            <a:custGeom>
              <a:avLst/>
              <a:gdLst/>
              <a:ahLst/>
              <a:cxnLst/>
              <a:rect l="l" t="t" r="r" b="b"/>
              <a:pathLst>
                <a:path w="21004" h="3596" extrusionOk="0">
                  <a:moveTo>
                    <a:pt x="19805" y="1"/>
                  </a:moveTo>
                  <a:lnTo>
                    <a:pt x="19805" y="1641"/>
                  </a:lnTo>
                  <a:cubicBezTo>
                    <a:pt x="19805" y="2061"/>
                    <a:pt x="19469" y="2398"/>
                    <a:pt x="19048" y="2398"/>
                  </a:cubicBezTo>
                  <a:lnTo>
                    <a:pt x="0" y="2398"/>
                  </a:lnTo>
                  <a:cubicBezTo>
                    <a:pt x="252" y="3112"/>
                    <a:pt x="925" y="3596"/>
                    <a:pt x="1703" y="3596"/>
                  </a:cubicBezTo>
                  <a:lnTo>
                    <a:pt x="21003" y="3596"/>
                  </a:lnTo>
                  <a:lnTo>
                    <a:pt x="21003" y="1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8" name="Google Shape;5780;p65">
              <a:extLst>
                <a:ext uri="{FF2B5EF4-FFF2-40B4-BE49-F238E27FC236}">
                  <a16:creationId xmlns:a16="http://schemas.microsoft.com/office/drawing/2014/main" xmlns="" id="{E5AC3EE8-4587-B9C1-5597-0812DA4D6A9D}"/>
                </a:ext>
              </a:extLst>
            </p:cNvPr>
            <p:cNvSpPr/>
            <p:nvPr/>
          </p:nvSpPr>
          <p:spPr>
            <a:xfrm>
              <a:off x="3512070" y="1956222"/>
              <a:ext cx="373669" cy="121247"/>
            </a:xfrm>
            <a:custGeom>
              <a:avLst/>
              <a:gdLst/>
              <a:ahLst/>
              <a:cxnLst/>
              <a:rect l="l" t="t" r="r" b="b"/>
              <a:pathLst>
                <a:path w="24957" h="8098" extrusionOk="0">
                  <a:moveTo>
                    <a:pt x="4049" y="1"/>
                  </a:moveTo>
                  <a:cubicBezTo>
                    <a:pt x="1829" y="1"/>
                    <a:pt x="0" y="1806"/>
                    <a:pt x="0" y="4039"/>
                  </a:cubicBezTo>
                  <a:cubicBezTo>
                    <a:pt x="0" y="6284"/>
                    <a:pt x="1850" y="8097"/>
                    <a:pt x="4086" y="8097"/>
                  </a:cubicBezTo>
                  <a:cubicBezTo>
                    <a:pt x="4112" y="8097"/>
                    <a:pt x="4137" y="8097"/>
                    <a:pt x="4163" y="8097"/>
                  </a:cubicBezTo>
                  <a:lnTo>
                    <a:pt x="24220" y="8097"/>
                  </a:lnTo>
                  <a:cubicBezTo>
                    <a:pt x="24620" y="8097"/>
                    <a:pt x="24956" y="7760"/>
                    <a:pt x="24956" y="7340"/>
                  </a:cubicBezTo>
                  <a:lnTo>
                    <a:pt x="24956" y="6583"/>
                  </a:lnTo>
                  <a:cubicBezTo>
                    <a:pt x="24956" y="6183"/>
                    <a:pt x="24620" y="5847"/>
                    <a:pt x="24220" y="5847"/>
                  </a:cubicBezTo>
                  <a:lnTo>
                    <a:pt x="4163" y="5847"/>
                  </a:lnTo>
                  <a:lnTo>
                    <a:pt x="4163" y="5868"/>
                  </a:lnTo>
                  <a:cubicBezTo>
                    <a:pt x="3175" y="5847"/>
                    <a:pt x="2376" y="5069"/>
                    <a:pt x="2355" y="4102"/>
                  </a:cubicBezTo>
                  <a:cubicBezTo>
                    <a:pt x="2355" y="3072"/>
                    <a:pt x="3175" y="2252"/>
                    <a:pt x="4205" y="2252"/>
                  </a:cubicBezTo>
                  <a:lnTo>
                    <a:pt x="24220" y="2252"/>
                  </a:lnTo>
                  <a:cubicBezTo>
                    <a:pt x="24620" y="2252"/>
                    <a:pt x="24956" y="1915"/>
                    <a:pt x="24956" y="1495"/>
                  </a:cubicBezTo>
                  <a:lnTo>
                    <a:pt x="24956" y="759"/>
                  </a:lnTo>
                  <a:cubicBezTo>
                    <a:pt x="24956" y="339"/>
                    <a:pt x="24620" y="2"/>
                    <a:pt x="24220" y="2"/>
                  </a:cubicBezTo>
                  <a:lnTo>
                    <a:pt x="4163" y="2"/>
                  </a:lnTo>
                  <a:cubicBezTo>
                    <a:pt x="4125" y="1"/>
                    <a:pt x="4087" y="1"/>
                    <a:pt x="4049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9" name="Google Shape;5781;p65">
              <a:extLst>
                <a:ext uri="{FF2B5EF4-FFF2-40B4-BE49-F238E27FC236}">
                  <a16:creationId xmlns:a16="http://schemas.microsoft.com/office/drawing/2014/main" xmlns="" id="{55B909A8-CF88-7711-3BCA-E71985523581}"/>
                </a:ext>
              </a:extLst>
            </p:cNvPr>
            <p:cNvSpPr/>
            <p:nvPr/>
          </p:nvSpPr>
          <p:spPr>
            <a:xfrm>
              <a:off x="3864628" y="1956566"/>
              <a:ext cx="21426" cy="33688"/>
            </a:xfrm>
            <a:custGeom>
              <a:avLst/>
              <a:gdLst/>
              <a:ahLst/>
              <a:cxnLst/>
              <a:rect l="l" t="t" r="r" b="b"/>
              <a:pathLst>
                <a:path w="1431" h="2250" extrusionOk="0">
                  <a:moveTo>
                    <a:pt x="0" y="0"/>
                  </a:moveTo>
                  <a:lnTo>
                    <a:pt x="0" y="2250"/>
                  </a:lnTo>
                  <a:lnTo>
                    <a:pt x="673" y="2250"/>
                  </a:lnTo>
                  <a:cubicBezTo>
                    <a:pt x="1094" y="2250"/>
                    <a:pt x="1430" y="1913"/>
                    <a:pt x="1430" y="1493"/>
                  </a:cubicBezTo>
                  <a:lnTo>
                    <a:pt x="1430" y="757"/>
                  </a:lnTo>
                  <a:cubicBezTo>
                    <a:pt x="1430" y="337"/>
                    <a:pt x="1094" y="0"/>
                    <a:pt x="673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0" name="Google Shape;5782;p65">
              <a:extLst>
                <a:ext uri="{FF2B5EF4-FFF2-40B4-BE49-F238E27FC236}">
                  <a16:creationId xmlns:a16="http://schemas.microsoft.com/office/drawing/2014/main" xmlns="" id="{396148AB-81C8-DAE2-D387-8D749FA45582}"/>
                </a:ext>
              </a:extLst>
            </p:cNvPr>
            <p:cNvSpPr/>
            <p:nvPr/>
          </p:nvSpPr>
          <p:spPr>
            <a:xfrm>
              <a:off x="3864628" y="2044065"/>
              <a:ext cx="21426" cy="33703"/>
            </a:xfrm>
            <a:custGeom>
              <a:avLst/>
              <a:gdLst/>
              <a:ahLst/>
              <a:cxnLst/>
              <a:rect l="l" t="t" r="r" b="b"/>
              <a:pathLst>
                <a:path w="1431" h="2251" extrusionOk="0">
                  <a:moveTo>
                    <a:pt x="0" y="1"/>
                  </a:moveTo>
                  <a:lnTo>
                    <a:pt x="0" y="2251"/>
                  </a:lnTo>
                  <a:lnTo>
                    <a:pt x="673" y="2251"/>
                  </a:lnTo>
                  <a:cubicBezTo>
                    <a:pt x="1094" y="2251"/>
                    <a:pt x="1430" y="1914"/>
                    <a:pt x="1430" y="1494"/>
                  </a:cubicBezTo>
                  <a:lnTo>
                    <a:pt x="1430" y="737"/>
                  </a:lnTo>
                  <a:cubicBezTo>
                    <a:pt x="1430" y="337"/>
                    <a:pt x="1094" y="1"/>
                    <a:pt x="673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1" name="Google Shape;5783;p65">
              <a:extLst>
                <a:ext uri="{FF2B5EF4-FFF2-40B4-BE49-F238E27FC236}">
                  <a16:creationId xmlns:a16="http://schemas.microsoft.com/office/drawing/2014/main" xmlns="" id="{41753935-6283-52BC-C15A-E30F8CE18F8D}"/>
                </a:ext>
              </a:extLst>
            </p:cNvPr>
            <p:cNvSpPr/>
            <p:nvPr/>
          </p:nvSpPr>
          <p:spPr>
            <a:xfrm>
              <a:off x="3574401" y="2016995"/>
              <a:ext cx="52583" cy="52733"/>
            </a:xfrm>
            <a:custGeom>
              <a:avLst/>
              <a:gdLst/>
              <a:ahLst/>
              <a:cxnLst/>
              <a:rect l="l" t="t" r="r" b="b"/>
              <a:pathLst>
                <a:path w="3512" h="3522" extrusionOk="0">
                  <a:moveTo>
                    <a:pt x="736" y="1"/>
                  </a:moveTo>
                  <a:cubicBezTo>
                    <a:pt x="336" y="1"/>
                    <a:pt x="0" y="337"/>
                    <a:pt x="0" y="758"/>
                  </a:cubicBezTo>
                  <a:lnTo>
                    <a:pt x="0" y="2776"/>
                  </a:lnTo>
                  <a:cubicBezTo>
                    <a:pt x="0" y="3205"/>
                    <a:pt x="349" y="3521"/>
                    <a:pt x="752" y="3521"/>
                  </a:cubicBezTo>
                  <a:cubicBezTo>
                    <a:pt x="843" y="3521"/>
                    <a:pt x="937" y="3505"/>
                    <a:pt x="1030" y="3470"/>
                  </a:cubicBezTo>
                  <a:lnTo>
                    <a:pt x="1787" y="3155"/>
                  </a:lnTo>
                  <a:lnTo>
                    <a:pt x="2460" y="3449"/>
                  </a:lnTo>
                  <a:cubicBezTo>
                    <a:pt x="2560" y="3491"/>
                    <a:pt x="2662" y="3510"/>
                    <a:pt x="2760" y="3510"/>
                  </a:cubicBezTo>
                  <a:cubicBezTo>
                    <a:pt x="3160" y="3510"/>
                    <a:pt x="3511" y="3193"/>
                    <a:pt x="3511" y="2755"/>
                  </a:cubicBezTo>
                  <a:lnTo>
                    <a:pt x="3511" y="758"/>
                  </a:lnTo>
                  <a:cubicBezTo>
                    <a:pt x="3511" y="337"/>
                    <a:pt x="3175" y="1"/>
                    <a:pt x="2775" y="1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2" name="Google Shape;5784;p65">
              <a:extLst>
                <a:ext uri="{FF2B5EF4-FFF2-40B4-BE49-F238E27FC236}">
                  <a16:creationId xmlns:a16="http://schemas.microsoft.com/office/drawing/2014/main" xmlns="" id="{7F65C58D-4E82-0DCE-1BD0-BE0C96FFAF45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0" y="0"/>
                  </a:move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3" name="Google Shape;5785;p65">
              <a:extLst>
                <a:ext uri="{FF2B5EF4-FFF2-40B4-BE49-F238E27FC236}">
                  <a16:creationId xmlns:a16="http://schemas.microsoft.com/office/drawing/2014/main" xmlns="" id="{C799B6C5-6A68-E104-E48F-C58623787355}"/>
                </a:ext>
              </a:extLst>
            </p:cNvPr>
            <p:cNvSpPr/>
            <p:nvPr/>
          </p:nvSpPr>
          <p:spPr>
            <a:xfrm>
              <a:off x="3536311" y="2111127"/>
              <a:ext cx="315740" cy="53841"/>
            </a:xfrm>
            <a:custGeom>
              <a:avLst/>
              <a:gdLst/>
              <a:ahLst/>
              <a:cxnLst/>
              <a:rect l="l" t="t" r="r" b="b"/>
              <a:pathLst>
                <a:path w="21088" h="3596" extrusionOk="0">
                  <a:moveTo>
                    <a:pt x="19279" y="0"/>
                  </a:moveTo>
                  <a:cubicBezTo>
                    <a:pt x="19679" y="1178"/>
                    <a:pt x="18817" y="2397"/>
                    <a:pt x="17576" y="2397"/>
                  </a:cubicBezTo>
                  <a:lnTo>
                    <a:pt x="0" y="2397"/>
                  </a:lnTo>
                  <a:lnTo>
                    <a:pt x="0" y="3595"/>
                  </a:lnTo>
                  <a:lnTo>
                    <a:pt x="19300" y="3595"/>
                  </a:lnTo>
                  <a:cubicBezTo>
                    <a:pt x="20289" y="3595"/>
                    <a:pt x="21088" y="2796"/>
                    <a:pt x="21088" y="1808"/>
                  </a:cubicBezTo>
                  <a:cubicBezTo>
                    <a:pt x="21088" y="820"/>
                    <a:pt x="20289" y="0"/>
                    <a:pt x="19300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0" name="Google Shape;5786;p65">
              <a:extLst>
                <a:ext uri="{FF2B5EF4-FFF2-40B4-BE49-F238E27FC236}">
                  <a16:creationId xmlns:a16="http://schemas.microsoft.com/office/drawing/2014/main" xmlns="" id="{3E235968-EB05-6B38-D0D4-4DDD56064775}"/>
                </a:ext>
              </a:extLst>
            </p:cNvPr>
            <p:cNvSpPr/>
            <p:nvPr/>
          </p:nvSpPr>
          <p:spPr>
            <a:xfrm>
              <a:off x="3513642" y="2077439"/>
              <a:ext cx="370509" cy="120888"/>
            </a:xfrm>
            <a:custGeom>
              <a:avLst/>
              <a:gdLst/>
              <a:ahLst/>
              <a:cxnLst/>
              <a:rect l="l" t="t" r="r" b="b"/>
              <a:pathLst>
                <a:path w="24746" h="8074" extrusionOk="0">
                  <a:moveTo>
                    <a:pt x="757" y="1"/>
                  </a:moveTo>
                  <a:cubicBezTo>
                    <a:pt x="337" y="1"/>
                    <a:pt x="0" y="337"/>
                    <a:pt x="0" y="757"/>
                  </a:cubicBezTo>
                  <a:lnTo>
                    <a:pt x="0" y="1493"/>
                  </a:lnTo>
                  <a:cubicBezTo>
                    <a:pt x="0" y="1914"/>
                    <a:pt x="337" y="2250"/>
                    <a:pt x="757" y="2250"/>
                  </a:cubicBezTo>
                  <a:lnTo>
                    <a:pt x="20772" y="2250"/>
                  </a:lnTo>
                  <a:cubicBezTo>
                    <a:pt x="21782" y="2250"/>
                    <a:pt x="22602" y="3070"/>
                    <a:pt x="22602" y="4079"/>
                  </a:cubicBezTo>
                  <a:cubicBezTo>
                    <a:pt x="22602" y="5067"/>
                    <a:pt x="21803" y="5845"/>
                    <a:pt x="20814" y="5845"/>
                  </a:cubicBezTo>
                  <a:lnTo>
                    <a:pt x="20814" y="5824"/>
                  </a:lnTo>
                  <a:lnTo>
                    <a:pt x="757" y="5824"/>
                  </a:lnTo>
                  <a:cubicBezTo>
                    <a:pt x="337" y="5824"/>
                    <a:pt x="0" y="6161"/>
                    <a:pt x="0" y="6581"/>
                  </a:cubicBezTo>
                  <a:lnTo>
                    <a:pt x="0" y="7338"/>
                  </a:lnTo>
                  <a:cubicBezTo>
                    <a:pt x="0" y="7738"/>
                    <a:pt x="337" y="8074"/>
                    <a:pt x="757" y="8074"/>
                  </a:cubicBezTo>
                  <a:lnTo>
                    <a:pt x="20814" y="8074"/>
                  </a:lnTo>
                  <a:cubicBezTo>
                    <a:pt x="23001" y="8032"/>
                    <a:pt x="24746" y="6224"/>
                    <a:pt x="24746" y="4037"/>
                  </a:cubicBezTo>
                  <a:cubicBezTo>
                    <a:pt x="24746" y="1851"/>
                    <a:pt x="23001" y="64"/>
                    <a:pt x="20814" y="1"/>
                  </a:cubicBezTo>
                  <a:close/>
                </a:path>
              </a:pathLst>
            </a:custGeom>
            <a:solidFill>
              <a:srgbClr val="338EE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1" name="Google Shape;5787;p65">
              <a:extLst>
                <a:ext uri="{FF2B5EF4-FFF2-40B4-BE49-F238E27FC236}">
                  <a16:creationId xmlns:a16="http://schemas.microsoft.com/office/drawing/2014/main" xmlns="" id="{B3473E2B-ECE2-FF34-3F15-195C2E2F1801}"/>
                </a:ext>
              </a:extLst>
            </p:cNvPr>
            <p:cNvSpPr/>
            <p:nvPr/>
          </p:nvSpPr>
          <p:spPr>
            <a:xfrm>
              <a:off x="3806385" y="2077753"/>
              <a:ext cx="77767" cy="120888"/>
            </a:xfrm>
            <a:custGeom>
              <a:avLst/>
              <a:gdLst/>
              <a:ahLst/>
              <a:cxnLst/>
              <a:rect l="l" t="t" r="r" b="b"/>
              <a:pathLst>
                <a:path w="5194" h="8074" extrusionOk="0">
                  <a:moveTo>
                    <a:pt x="1" y="1"/>
                  </a:moveTo>
                  <a:cubicBezTo>
                    <a:pt x="2188" y="43"/>
                    <a:pt x="3933" y="1851"/>
                    <a:pt x="3933" y="4037"/>
                  </a:cubicBezTo>
                  <a:cubicBezTo>
                    <a:pt x="3933" y="6224"/>
                    <a:pt x="2188" y="8011"/>
                    <a:pt x="1" y="8074"/>
                  </a:cubicBezTo>
                  <a:lnTo>
                    <a:pt x="1262" y="8074"/>
                  </a:lnTo>
                  <a:cubicBezTo>
                    <a:pt x="3449" y="8011"/>
                    <a:pt x="5194" y="6224"/>
                    <a:pt x="5194" y="4037"/>
                  </a:cubicBezTo>
                  <a:cubicBezTo>
                    <a:pt x="5194" y="1851"/>
                    <a:pt x="3449" y="43"/>
                    <a:pt x="1262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2" name="Google Shape;5788;p65">
              <a:extLst>
                <a:ext uri="{FF2B5EF4-FFF2-40B4-BE49-F238E27FC236}">
                  <a16:creationId xmlns:a16="http://schemas.microsoft.com/office/drawing/2014/main" xmlns="" id="{64777000-9822-D2FE-EC50-9829001B8161}"/>
                </a:ext>
              </a:extLst>
            </p:cNvPr>
            <p:cNvSpPr/>
            <p:nvPr/>
          </p:nvSpPr>
          <p:spPr>
            <a:xfrm>
              <a:off x="3772397" y="2138182"/>
              <a:ext cx="52898" cy="52568"/>
            </a:xfrm>
            <a:custGeom>
              <a:avLst/>
              <a:gdLst/>
              <a:ahLst/>
              <a:cxnLst/>
              <a:rect l="l" t="t" r="r" b="b"/>
              <a:pathLst>
                <a:path w="3533" h="3511" extrusionOk="0">
                  <a:moveTo>
                    <a:pt x="720" y="0"/>
                  </a:moveTo>
                  <a:cubicBezTo>
                    <a:pt x="317" y="0"/>
                    <a:pt x="0" y="329"/>
                    <a:pt x="0" y="737"/>
                  </a:cubicBezTo>
                  <a:lnTo>
                    <a:pt x="0" y="2734"/>
                  </a:lnTo>
                  <a:cubicBezTo>
                    <a:pt x="0" y="3173"/>
                    <a:pt x="365" y="3489"/>
                    <a:pt x="759" y="3489"/>
                  </a:cubicBezTo>
                  <a:cubicBezTo>
                    <a:pt x="856" y="3489"/>
                    <a:pt x="956" y="3470"/>
                    <a:pt x="1052" y="3428"/>
                  </a:cubicBezTo>
                  <a:lnTo>
                    <a:pt x="1745" y="3134"/>
                  </a:lnTo>
                  <a:lnTo>
                    <a:pt x="2502" y="3449"/>
                  </a:lnTo>
                  <a:cubicBezTo>
                    <a:pt x="2599" y="3491"/>
                    <a:pt x="2697" y="3510"/>
                    <a:pt x="2794" y="3510"/>
                  </a:cubicBezTo>
                  <a:cubicBezTo>
                    <a:pt x="3182" y="3510"/>
                    <a:pt x="3532" y="3197"/>
                    <a:pt x="3532" y="2776"/>
                  </a:cubicBezTo>
                  <a:lnTo>
                    <a:pt x="3532" y="737"/>
                  </a:lnTo>
                  <a:cubicBezTo>
                    <a:pt x="3532" y="349"/>
                    <a:pt x="3215" y="0"/>
                    <a:pt x="2811" y="0"/>
                  </a:cubicBezTo>
                  <a:cubicBezTo>
                    <a:pt x="2799" y="0"/>
                    <a:pt x="2787" y="1"/>
                    <a:pt x="2776" y="1"/>
                  </a:cubicBezTo>
                  <a:lnTo>
                    <a:pt x="757" y="1"/>
                  </a:lnTo>
                  <a:cubicBezTo>
                    <a:pt x="745" y="1"/>
                    <a:pt x="732" y="0"/>
                    <a:pt x="720" y="0"/>
                  </a:cubicBez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43" name="Google Shape;5789;p65">
            <a:extLst>
              <a:ext uri="{FF2B5EF4-FFF2-40B4-BE49-F238E27FC236}">
                <a16:creationId xmlns:a16="http://schemas.microsoft.com/office/drawing/2014/main" xmlns="" id="{08484CF9-97D7-3FCF-20F1-B2019E22A5F5}"/>
              </a:ext>
            </a:extLst>
          </p:cNvPr>
          <p:cNvGrpSpPr/>
          <p:nvPr/>
        </p:nvGrpSpPr>
        <p:grpSpPr>
          <a:xfrm>
            <a:off x="1033095" y="5551391"/>
            <a:ext cx="411344" cy="444504"/>
            <a:chOff x="1748310" y="2408601"/>
            <a:chExt cx="308508" cy="333378"/>
          </a:xfrm>
        </p:grpSpPr>
        <p:sp>
          <p:nvSpPr>
            <p:cNvPr id="2244" name="Google Shape;5790;p65">
              <a:extLst>
                <a:ext uri="{FF2B5EF4-FFF2-40B4-BE49-F238E27FC236}">
                  <a16:creationId xmlns:a16="http://schemas.microsoft.com/office/drawing/2014/main" xmlns="" id="{306A4BBC-91CB-0E43-F695-524D1CF94261}"/>
                </a:ext>
              </a:extLst>
            </p:cNvPr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5" name="Google Shape;5791;p65">
              <a:extLst>
                <a:ext uri="{FF2B5EF4-FFF2-40B4-BE49-F238E27FC236}">
                  <a16:creationId xmlns:a16="http://schemas.microsoft.com/office/drawing/2014/main" xmlns="" id="{5D47061D-35E3-3CFB-E71B-933D50D850BD}"/>
                </a:ext>
              </a:extLst>
            </p:cNvPr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6" name="Google Shape;5792;p65">
              <a:extLst>
                <a:ext uri="{FF2B5EF4-FFF2-40B4-BE49-F238E27FC236}">
                  <a16:creationId xmlns:a16="http://schemas.microsoft.com/office/drawing/2014/main" xmlns="" id="{0CDB4376-F7CE-B991-A658-BF0A378CD3AF}"/>
                </a:ext>
              </a:extLst>
            </p:cNvPr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7" name="Google Shape;5793;p65">
              <a:extLst>
                <a:ext uri="{FF2B5EF4-FFF2-40B4-BE49-F238E27FC236}">
                  <a16:creationId xmlns:a16="http://schemas.microsoft.com/office/drawing/2014/main" xmlns="" id="{7AD2E61F-F06F-9ECE-4695-D1A5407BA2F6}"/>
                </a:ext>
              </a:extLst>
            </p:cNvPr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8" name="Google Shape;5794;p65">
              <a:extLst>
                <a:ext uri="{FF2B5EF4-FFF2-40B4-BE49-F238E27FC236}">
                  <a16:creationId xmlns:a16="http://schemas.microsoft.com/office/drawing/2014/main" xmlns="" id="{B439E2FA-47A6-F98B-D59C-CB6E94645137}"/>
                </a:ext>
              </a:extLst>
            </p:cNvPr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49" name="Google Shape;5795;p65">
              <a:extLst>
                <a:ext uri="{FF2B5EF4-FFF2-40B4-BE49-F238E27FC236}">
                  <a16:creationId xmlns:a16="http://schemas.microsoft.com/office/drawing/2014/main" xmlns="" id="{04FA3C22-99B5-0CAD-0D58-B68F6E7A8A27}"/>
                </a:ext>
              </a:extLst>
            </p:cNvPr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0" name="Google Shape;5796;p65">
              <a:extLst>
                <a:ext uri="{FF2B5EF4-FFF2-40B4-BE49-F238E27FC236}">
                  <a16:creationId xmlns:a16="http://schemas.microsoft.com/office/drawing/2014/main" xmlns="" id="{4FC1A91C-B2D1-8D7A-1EDF-B1021819AD39}"/>
                </a:ext>
              </a:extLst>
            </p:cNvPr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1" name="Google Shape;5797;p65">
              <a:extLst>
                <a:ext uri="{FF2B5EF4-FFF2-40B4-BE49-F238E27FC236}">
                  <a16:creationId xmlns:a16="http://schemas.microsoft.com/office/drawing/2014/main" xmlns="" id="{DC1F131C-0ABA-F55F-6ACB-2C758DC9A4AC}"/>
                </a:ext>
              </a:extLst>
            </p:cNvPr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52" name="Google Shape;5798;p65">
            <a:extLst>
              <a:ext uri="{FF2B5EF4-FFF2-40B4-BE49-F238E27FC236}">
                <a16:creationId xmlns:a16="http://schemas.microsoft.com/office/drawing/2014/main" xmlns="" id="{590D9428-D655-2161-1B17-D0977894E91D}"/>
              </a:ext>
            </a:extLst>
          </p:cNvPr>
          <p:cNvGrpSpPr/>
          <p:nvPr/>
        </p:nvGrpSpPr>
        <p:grpSpPr>
          <a:xfrm>
            <a:off x="8485614" y="2992537"/>
            <a:ext cx="404217" cy="469079"/>
            <a:chOff x="2224585" y="1962854"/>
            <a:chExt cx="303163" cy="351809"/>
          </a:xfrm>
        </p:grpSpPr>
        <p:sp>
          <p:nvSpPr>
            <p:cNvPr id="2253" name="Google Shape;5799;p65">
              <a:extLst>
                <a:ext uri="{FF2B5EF4-FFF2-40B4-BE49-F238E27FC236}">
                  <a16:creationId xmlns:a16="http://schemas.microsoft.com/office/drawing/2014/main" xmlns="" id="{0429D54D-A0D7-7800-731D-203C2B0D0AB5}"/>
                </a:ext>
              </a:extLst>
            </p:cNvPr>
            <p:cNvSpPr/>
            <p:nvPr/>
          </p:nvSpPr>
          <p:spPr>
            <a:xfrm>
              <a:off x="2283143" y="1962854"/>
              <a:ext cx="181018" cy="81870"/>
            </a:xfrm>
            <a:custGeom>
              <a:avLst/>
              <a:gdLst/>
              <a:ahLst/>
              <a:cxnLst/>
              <a:rect l="l" t="t" r="r" b="b"/>
              <a:pathLst>
                <a:path w="12090" h="5468" extrusionOk="0">
                  <a:moveTo>
                    <a:pt x="652" y="1"/>
                  </a:moveTo>
                  <a:lnTo>
                    <a:pt x="0" y="5467"/>
                  </a:lnTo>
                  <a:lnTo>
                    <a:pt x="12089" y="5467"/>
                  </a:lnTo>
                  <a:lnTo>
                    <a:pt x="11774" y="1"/>
                  </a:ln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4" name="Google Shape;5800;p65">
              <a:extLst>
                <a:ext uri="{FF2B5EF4-FFF2-40B4-BE49-F238E27FC236}">
                  <a16:creationId xmlns:a16="http://schemas.microsoft.com/office/drawing/2014/main" xmlns="" id="{DE060D5A-4FEF-569F-5566-AFDC81281223}"/>
                </a:ext>
              </a:extLst>
            </p:cNvPr>
            <p:cNvSpPr/>
            <p:nvPr/>
          </p:nvSpPr>
          <p:spPr>
            <a:xfrm>
              <a:off x="2224899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563" y="1"/>
                  </a:moveTo>
                  <a:lnTo>
                    <a:pt x="1494" y="1514"/>
                  </a:lnTo>
                  <a:cubicBezTo>
                    <a:pt x="421" y="2040"/>
                    <a:pt x="1" y="3323"/>
                    <a:pt x="505" y="4395"/>
                  </a:cubicBezTo>
                  <a:lnTo>
                    <a:pt x="3659" y="10828"/>
                  </a:lnTo>
                  <a:lnTo>
                    <a:pt x="4458" y="12447"/>
                  </a:lnTo>
                  <a:lnTo>
                    <a:pt x="9441" y="10008"/>
                  </a:lnTo>
                  <a:lnTo>
                    <a:pt x="8221" y="7464"/>
                  </a:lnTo>
                  <a:lnTo>
                    <a:pt x="4563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5" name="Google Shape;5801;p65">
              <a:extLst>
                <a:ext uri="{FF2B5EF4-FFF2-40B4-BE49-F238E27FC236}">
                  <a16:creationId xmlns:a16="http://schemas.microsoft.com/office/drawing/2014/main" xmlns="" id="{BBA622EA-5C87-7DE1-5CB8-248B4A1911FC}"/>
                </a:ext>
              </a:extLst>
            </p:cNvPr>
            <p:cNvSpPr/>
            <p:nvPr/>
          </p:nvSpPr>
          <p:spPr>
            <a:xfrm>
              <a:off x="2386393" y="1962854"/>
              <a:ext cx="141355" cy="186378"/>
            </a:xfrm>
            <a:custGeom>
              <a:avLst/>
              <a:gdLst/>
              <a:ahLst/>
              <a:cxnLst/>
              <a:rect l="l" t="t" r="r" b="b"/>
              <a:pathLst>
                <a:path w="9441" h="12448" extrusionOk="0">
                  <a:moveTo>
                    <a:pt x="4878" y="1"/>
                  </a:moveTo>
                  <a:lnTo>
                    <a:pt x="1241" y="7464"/>
                  </a:lnTo>
                  <a:lnTo>
                    <a:pt x="0" y="10008"/>
                  </a:lnTo>
                  <a:lnTo>
                    <a:pt x="4983" y="12447"/>
                  </a:lnTo>
                  <a:lnTo>
                    <a:pt x="5782" y="10828"/>
                  </a:lnTo>
                  <a:lnTo>
                    <a:pt x="8936" y="4395"/>
                  </a:lnTo>
                  <a:cubicBezTo>
                    <a:pt x="9440" y="3323"/>
                    <a:pt x="9020" y="2040"/>
                    <a:pt x="7947" y="1514"/>
                  </a:cubicBezTo>
                  <a:lnTo>
                    <a:pt x="4878" y="1"/>
                  </a:lnTo>
                  <a:close/>
                </a:path>
              </a:pathLst>
            </a:custGeom>
            <a:solidFill>
              <a:srgbClr val="5A254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6" name="Google Shape;5802;p65">
              <a:extLst>
                <a:ext uri="{FF2B5EF4-FFF2-40B4-BE49-F238E27FC236}">
                  <a16:creationId xmlns:a16="http://schemas.microsoft.com/office/drawing/2014/main" xmlns="" id="{0D1E46E0-BC2D-07FA-27E3-08157B35ED19}"/>
                </a:ext>
              </a:extLst>
            </p:cNvPr>
            <p:cNvSpPr/>
            <p:nvPr/>
          </p:nvSpPr>
          <p:spPr>
            <a:xfrm>
              <a:off x="2279684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4541" y="0"/>
                  </a:moveTo>
                  <a:cubicBezTo>
                    <a:pt x="2649" y="484"/>
                    <a:pt x="1030" y="1682"/>
                    <a:pt x="0" y="3364"/>
                  </a:cubicBezTo>
                  <a:lnTo>
                    <a:pt x="799" y="4983"/>
                  </a:lnTo>
                  <a:lnTo>
                    <a:pt x="5782" y="2544"/>
                  </a:lnTo>
                  <a:lnTo>
                    <a:pt x="4541" y="0"/>
                  </a:ln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7" name="Google Shape;5803;p65">
              <a:extLst>
                <a:ext uri="{FF2B5EF4-FFF2-40B4-BE49-F238E27FC236}">
                  <a16:creationId xmlns:a16="http://schemas.microsoft.com/office/drawing/2014/main" xmlns="" id="{C4A80502-29D3-A7B8-70FE-0214452615AC}"/>
                </a:ext>
              </a:extLst>
            </p:cNvPr>
            <p:cNvSpPr/>
            <p:nvPr/>
          </p:nvSpPr>
          <p:spPr>
            <a:xfrm>
              <a:off x="2386393" y="2074609"/>
              <a:ext cx="86571" cy="74623"/>
            </a:xfrm>
            <a:custGeom>
              <a:avLst/>
              <a:gdLst/>
              <a:ahLst/>
              <a:cxnLst/>
              <a:rect l="l" t="t" r="r" b="b"/>
              <a:pathLst>
                <a:path w="5782" h="4984" extrusionOk="0">
                  <a:moveTo>
                    <a:pt x="1241" y="0"/>
                  </a:moveTo>
                  <a:lnTo>
                    <a:pt x="0" y="2544"/>
                  </a:lnTo>
                  <a:lnTo>
                    <a:pt x="4983" y="4983"/>
                  </a:lnTo>
                  <a:lnTo>
                    <a:pt x="5782" y="3364"/>
                  </a:lnTo>
                  <a:cubicBezTo>
                    <a:pt x="4752" y="1682"/>
                    <a:pt x="3133" y="484"/>
                    <a:pt x="1241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8" name="Google Shape;5804;p65">
              <a:extLst>
                <a:ext uri="{FF2B5EF4-FFF2-40B4-BE49-F238E27FC236}">
                  <a16:creationId xmlns:a16="http://schemas.microsoft.com/office/drawing/2014/main" xmlns="" id="{3770910F-DE6E-5667-E2B1-795B2D69FB20}"/>
                </a:ext>
              </a:extLst>
            </p:cNvPr>
            <p:cNvSpPr/>
            <p:nvPr/>
          </p:nvSpPr>
          <p:spPr>
            <a:xfrm>
              <a:off x="2224585" y="2087830"/>
              <a:ext cx="265073" cy="226833"/>
            </a:xfrm>
            <a:custGeom>
              <a:avLst/>
              <a:gdLst/>
              <a:ahLst/>
              <a:cxnLst/>
              <a:rect l="l" t="t" r="r" b="b"/>
              <a:pathLst>
                <a:path w="17704" h="15150" extrusionOk="0">
                  <a:moveTo>
                    <a:pt x="10134" y="0"/>
                  </a:moveTo>
                  <a:cubicBezTo>
                    <a:pt x="3386" y="0"/>
                    <a:pt x="1" y="8158"/>
                    <a:pt x="4773" y="12930"/>
                  </a:cubicBezTo>
                  <a:cubicBezTo>
                    <a:pt x="6221" y="14378"/>
                    <a:pt x="8158" y="15150"/>
                    <a:pt x="10125" y="15150"/>
                  </a:cubicBezTo>
                  <a:cubicBezTo>
                    <a:pt x="11100" y="15150"/>
                    <a:pt x="12081" y="14960"/>
                    <a:pt x="13015" y="14570"/>
                  </a:cubicBezTo>
                  <a:cubicBezTo>
                    <a:pt x="15853" y="13414"/>
                    <a:pt x="17703" y="10639"/>
                    <a:pt x="17703" y="7590"/>
                  </a:cubicBezTo>
                  <a:cubicBezTo>
                    <a:pt x="17703" y="3406"/>
                    <a:pt x="14318" y="0"/>
                    <a:pt x="10134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59" name="Google Shape;5805;p65">
              <a:extLst>
                <a:ext uri="{FF2B5EF4-FFF2-40B4-BE49-F238E27FC236}">
                  <a16:creationId xmlns:a16="http://schemas.microsoft.com/office/drawing/2014/main" xmlns="" id="{9A4878A5-1EA1-92EF-C443-1EF780D995D7}"/>
                </a:ext>
              </a:extLst>
            </p:cNvPr>
            <p:cNvSpPr/>
            <p:nvPr/>
          </p:nvSpPr>
          <p:spPr>
            <a:xfrm>
              <a:off x="2274953" y="2125605"/>
              <a:ext cx="177244" cy="151627"/>
            </a:xfrm>
            <a:custGeom>
              <a:avLst/>
              <a:gdLst/>
              <a:ahLst/>
              <a:cxnLst/>
              <a:rect l="l" t="t" r="r" b="b"/>
              <a:pathLst>
                <a:path w="11838" h="10127" extrusionOk="0">
                  <a:moveTo>
                    <a:pt x="6770" y="0"/>
                  </a:moveTo>
                  <a:cubicBezTo>
                    <a:pt x="2250" y="0"/>
                    <a:pt x="1" y="5446"/>
                    <a:pt x="3196" y="8641"/>
                  </a:cubicBezTo>
                  <a:cubicBezTo>
                    <a:pt x="4222" y="9667"/>
                    <a:pt x="5488" y="10127"/>
                    <a:pt x="6731" y="10127"/>
                  </a:cubicBezTo>
                  <a:cubicBezTo>
                    <a:pt x="9333" y="10127"/>
                    <a:pt x="11837" y="8112"/>
                    <a:pt x="11837" y="5067"/>
                  </a:cubicBezTo>
                  <a:cubicBezTo>
                    <a:pt x="11837" y="2271"/>
                    <a:pt x="9567" y="0"/>
                    <a:pt x="6770" y="0"/>
                  </a:cubicBezTo>
                  <a:close/>
                </a:path>
              </a:pathLst>
            </a:custGeom>
            <a:solidFill>
              <a:srgbClr val="802751">
                <a:alpha val="3581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0" name="Google Shape;5806;p65">
              <a:extLst>
                <a:ext uri="{FF2B5EF4-FFF2-40B4-BE49-F238E27FC236}">
                  <a16:creationId xmlns:a16="http://schemas.microsoft.com/office/drawing/2014/main" xmlns="" id="{0EB7C8F7-8426-21A5-47FC-7A5F4F0E8C42}"/>
                </a:ext>
              </a:extLst>
            </p:cNvPr>
            <p:cNvSpPr/>
            <p:nvPr/>
          </p:nvSpPr>
          <p:spPr>
            <a:xfrm>
              <a:off x="2326263" y="2154053"/>
              <a:ext cx="99492" cy="89191"/>
            </a:xfrm>
            <a:custGeom>
              <a:avLst/>
              <a:gdLst/>
              <a:ahLst/>
              <a:cxnLst/>
              <a:rect l="l" t="t" r="r" b="b"/>
              <a:pathLst>
                <a:path w="6645" h="5957" extrusionOk="0">
                  <a:moveTo>
                    <a:pt x="3343" y="0"/>
                  </a:moveTo>
                  <a:cubicBezTo>
                    <a:pt x="3054" y="0"/>
                    <a:pt x="2766" y="158"/>
                    <a:pt x="2629" y="476"/>
                  </a:cubicBezTo>
                  <a:lnTo>
                    <a:pt x="2292" y="1149"/>
                  </a:lnTo>
                  <a:cubicBezTo>
                    <a:pt x="2166" y="1380"/>
                    <a:pt x="1956" y="1548"/>
                    <a:pt x="1683" y="1590"/>
                  </a:cubicBezTo>
                  <a:lnTo>
                    <a:pt x="947" y="1695"/>
                  </a:lnTo>
                  <a:cubicBezTo>
                    <a:pt x="274" y="1759"/>
                    <a:pt x="1" y="2600"/>
                    <a:pt x="505" y="3062"/>
                  </a:cubicBezTo>
                  <a:lnTo>
                    <a:pt x="1031" y="3588"/>
                  </a:lnTo>
                  <a:cubicBezTo>
                    <a:pt x="1220" y="3756"/>
                    <a:pt x="1304" y="4029"/>
                    <a:pt x="1262" y="4281"/>
                  </a:cubicBezTo>
                  <a:lnTo>
                    <a:pt x="1136" y="5017"/>
                  </a:lnTo>
                  <a:cubicBezTo>
                    <a:pt x="1053" y="5532"/>
                    <a:pt x="1455" y="5955"/>
                    <a:pt x="1917" y="5955"/>
                  </a:cubicBezTo>
                  <a:cubicBezTo>
                    <a:pt x="2041" y="5955"/>
                    <a:pt x="2168" y="5925"/>
                    <a:pt x="2292" y="5858"/>
                  </a:cubicBezTo>
                  <a:lnTo>
                    <a:pt x="2965" y="5522"/>
                  </a:lnTo>
                  <a:cubicBezTo>
                    <a:pt x="3081" y="5459"/>
                    <a:pt x="3207" y="5427"/>
                    <a:pt x="3333" y="5427"/>
                  </a:cubicBezTo>
                  <a:cubicBezTo>
                    <a:pt x="3459" y="5427"/>
                    <a:pt x="3585" y="5459"/>
                    <a:pt x="3701" y="5522"/>
                  </a:cubicBezTo>
                  <a:lnTo>
                    <a:pt x="4374" y="5858"/>
                  </a:lnTo>
                  <a:cubicBezTo>
                    <a:pt x="4500" y="5926"/>
                    <a:pt x="4632" y="5957"/>
                    <a:pt x="4759" y="5957"/>
                  </a:cubicBezTo>
                  <a:cubicBezTo>
                    <a:pt x="5223" y="5957"/>
                    <a:pt x="5629" y="5545"/>
                    <a:pt x="5530" y="5017"/>
                  </a:cubicBezTo>
                  <a:lnTo>
                    <a:pt x="5404" y="4281"/>
                  </a:lnTo>
                  <a:cubicBezTo>
                    <a:pt x="5362" y="4029"/>
                    <a:pt x="5446" y="3756"/>
                    <a:pt x="5635" y="3588"/>
                  </a:cubicBezTo>
                  <a:lnTo>
                    <a:pt x="6161" y="3062"/>
                  </a:lnTo>
                  <a:cubicBezTo>
                    <a:pt x="6644" y="2578"/>
                    <a:pt x="6371" y="1780"/>
                    <a:pt x="5719" y="1695"/>
                  </a:cubicBezTo>
                  <a:lnTo>
                    <a:pt x="4983" y="1590"/>
                  </a:lnTo>
                  <a:cubicBezTo>
                    <a:pt x="4731" y="1527"/>
                    <a:pt x="4500" y="1380"/>
                    <a:pt x="4395" y="1128"/>
                  </a:cubicBezTo>
                  <a:lnTo>
                    <a:pt x="4058" y="455"/>
                  </a:lnTo>
                  <a:cubicBezTo>
                    <a:pt x="3912" y="153"/>
                    <a:pt x="3627" y="0"/>
                    <a:pt x="3343" y="0"/>
                  </a:cubicBezTo>
                  <a:close/>
                </a:path>
              </a:pathLst>
            </a:custGeom>
            <a:solidFill>
              <a:srgbClr val="FFB43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61" name="Google Shape;5807;p65">
            <a:extLst>
              <a:ext uri="{FF2B5EF4-FFF2-40B4-BE49-F238E27FC236}">
                <a16:creationId xmlns:a16="http://schemas.microsoft.com/office/drawing/2014/main" xmlns="" id="{BB002540-7A9F-D803-8251-99842B0A75BB}"/>
              </a:ext>
            </a:extLst>
          </p:cNvPr>
          <p:cNvGrpSpPr/>
          <p:nvPr/>
        </p:nvGrpSpPr>
        <p:grpSpPr>
          <a:xfrm>
            <a:off x="6147208" y="5544582"/>
            <a:ext cx="473511" cy="458099"/>
            <a:chOff x="3510094" y="2909281"/>
            <a:chExt cx="355133" cy="343574"/>
          </a:xfrm>
        </p:grpSpPr>
        <p:sp>
          <p:nvSpPr>
            <p:cNvPr id="2262" name="Google Shape;5808;p65">
              <a:extLst>
                <a:ext uri="{FF2B5EF4-FFF2-40B4-BE49-F238E27FC236}">
                  <a16:creationId xmlns:a16="http://schemas.microsoft.com/office/drawing/2014/main" xmlns="" id="{9B0F91D7-999A-04B4-FD39-71E6980CEC9B}"/>
                </a:ext>
              </a:extLst>
            </p:cNvPr>
            <p:cNvSpPr/>
            <p:nvPr/>
          </p:nvSpPr>
          <p:spPr>
            <a:xfrm>
              <a:off x="3583205" y="3134527"/>
              <a:ext cx="50652" cy="47523"/>
            </a:xfrm>
            <a:custGeom>
              <a:avLst/>
              <a:gdLst/>
              <a:ahLst/>
              <a:cxnLst/>
              <a:rect l="l" t="t" r="r" b="b"/>
              <a:pathLst>
                <a:path w="3383" h="3174" extrusionOk="0">
                  <a:moveTo>
                    <a:pt x="2785" y="0"/>
                  </a:moveTo>
                  <a:cubicBezTo>
                    <a:pt x="2689" y="0"/>
                    <a:pt x="2590" y="37"/>
                    <a:pt x="2503" y="125"/>
                  </a:cubicBezTo>
                  <a:lnTo>
                    <a:pt x="148" y="2479"/>
                  </a:lnTo>
                  <a:cubicBezTo>
                    <a:pt x="1" y="2626"/>
                    <a:pt x="1" y="2900"/>
                    <a:pt x="148" y="3047"/>
                  </a:cubicBezTo>
                  <a:cubicBezTo>
                    <a:pt x="232" y="3131"/>
                    <a:pt x="337" y="3173"/>
                    <a:pt x="442" y="3173"/>
                  </a:cubicBezTo>
                  <a:cubicBezTo>
                    <a:pt x="547" y="3173"/>
                    <a:pt x="652" y="3131"/>
                    <a:pt x="737" y="3047"/>
                  </a:cubicBezTo>
                  <a:lnTo>
                    <a:pt x="3091" y="713"/>
                  </a:lnTo>
                  <a:cubicBezTo>
                    <a:pt x="3382" y="406"/>
                    <a:pt x="3102" y="0"/>
                    <a:pt x="2785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3" name="Google Shape;5809;p65">
              <a:extLst>
                <a:ext uri="{FF2B5EF4-FFF2-40B4-BE49-F238E27FC236}">
                  <a16:creationId xmlns:a16="http://schemas.microsoft.com/office/drawing/2014/main" xmlns="" id="{78C90663-0C60-A9BB-A996-0E4999BB1E06}"/>
                </a:ext>
              </a:extLst>
            </p:cNvPr>
            <p:cNvSpPr/>
            <p:nvPr/>
          </p:nvSpPr>
          <p:spPr>
            <a:xfrm>
              <a:off x="3655746" y="2909281"/>
              <a:ext cx="209480" cy="192127"/>
            </a:xfrm>
            <a:custGeom>
              <a:avLst/>
              <a:gdLst/>
              <a:ahLst/>
              <a:cxnLst/>
              <a:rect l="l" t="t" r="r" b="b"/>
              <a:pathLst>
                <a:path w="13991" h="12832" extrusionOk="0">
                  <a:moveTo>
                    <a:pt x="12033" y="1"/>
                  </a:moveTo>
                  <a:cubicBezTo>
                    <a:pt x="11708" y="1"/>
                    <a:pt x="11370" y="133"/>
                    <a:pt x="11071" y="452"/>
                  </a:cubicBezTo>
                  <a:lnTo>
                    <a:pt x="1043" y="10501"/>
                  </a:lnTo>
                  <a:cubicBezTo>
                    <a:pt x="1" y="11447"/>
                    <a:pt x="901" y="12832"/>
                    <a:pt x="1947" y="12832"/>
                  </a:cubicBezTo>
                  <a:cubicBezTo>
                    <a:pt x="2273" y="12832"/>
                    <a:pt x="2614" y="12697"/>
                    <a:pt x="2914" y="12372"/>
                  </a:cubicBezTo>
                  <a:lnTo>
                    <a:pt x="12963" y="2323"/>
                  </a:lnTo>
                  <a:lnTo>
                    <a:pt x="12963" y="2344"/>
                  </a:lnTo>
                  <a:cubicBezTo>
                    <a:pt x="13991" y="1381"/>
                    <a:pt x="13082" y="1"/>
                    <a:pt x="12033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4" name="Google Shape;5810;p65">
              <a:extLst>
                <a:ext uri="{FF2B5EF4-FFF2-40B4-BE49-F238E27FC236}">
                  <a16:creationId xmlns:a16="http://schemas.microsoft.com/office/drawing/2014/main" xmlns="" id="{A6F19552-A9DE-5A33-B951-B2FA687EAB87}"/>
                </a:ext>
              </a:extLst>
            </p:cNvPr>
            <p:cNvSpPr/>
            <p:nvPr/>
          </p:nvSpPr>
          <p:spPr>
            <a:xfrm>
              <a:off x="3673863" y="2923430"/>
              <a:ext cx="184806" cy="179550"/>
            </a:xfrm>
            <a:custGeom>
              <a:avLst/>
              <a:gdLst/>
              <a:ahLst/>
              <a:cxnLst/>
              <a:rect l="l" t="t" r="r" b="b"/>
              <a:pathLst>
                <a:path w="12343" h="11992" extrusionOk="0">
                  <a:moveTo>
                    <a:pt x="11464" y="0"/>
                  </a:moveTo>
                  <a:cubicBezTo>
                    <a:pt x="11187" y="0"/>
                    <a:pt x="10921" y="162"/>
                    <a:pt x="10807" y="453"/>
                  </a:cubicBezTo>
                  <a:lnTo>
                    <a:pt x="758" y="10481"/>
                  </a:lnTo>
                  <a:cubicBezTo>
                    <a:pt x="190" y="10649"/>
                    <a:pt x="1" y="11343"/>
                    <a:pt x="421" y="11764"/>
                  </a:cubicBezTo>
                  <a:cubicBezTo>
                    <a:pt x="577" y="11920"/>
                    <a:pt x="774" y="11992"/>
                    <a:pt x="967" y="11992"/>
                  </a:cubicBezTo>
                  <a:cubicBezTo>
                    <a:pt x="1294" y="11992"/>
                    <a:pt x="1611" y="11784"/>
                    <a:pt x="1704" y="11427"/>
                  </a:cubicBezTo>
                  <a:lnTo>
                    <a:pt x="11753" y="1378"/>
                  </a:lnTo>
                  <a:lnTo>
                    <a:pt x="11753" y="1399"/>
                  </a:lnTo>
                  <a:cubicBezTo>
                    <a:pt x="12216" y="1188"/>
                    <a:pt x="12342" y="579"/>
                    <a:pt x="11985" y="221"/>
                  </a:cubicBezTo>
                  <a:cubicBezTo>
                    <a:pt x="11834" y="71"/>
                    <a:pt x="11647" y="0"/>
                    <a:pt x="1146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5" name="Google Shape;5811;p65">
              <a:extLst>
                <a:ext uri="{FF2B5EF4-FFF2-40B4-BE49-F238E27FC236}">
                  <a16:creationId xmlns:a16="http://schemas.microsoft.com/office/drawing/2014/main" xmlns="" id="{72CAF68C-FADB-059D-01B3-DF88CD99E3D9}"/>
                </a:ext>
              </a:extLst>
            </p:cNvPr>
            <p:cNvSpPr/>
            <p:nvPr/>
          </p:nvSpPr>
          <p:spPr>
            <a:xfrm>
              <a:off x="3541970" y="3007531"/>
              <a:ext cx="218793" cy="216383"/>
            </a:xfrm>
            <a:custGeom>
              <a:avLst/>
              <a:gdLst/>
              <a:ahLst/>
              <a:cxnLst/>
              <a:rect l="l" t="t" r="r" b="b"/>
              <a:pathLst>
                <a:path w="14613" h="14452" extrusionOk="0">
                  <a:moveTo>
                    <a:pt x="11156" y="1"/>
                  </a:moveTo>
                  <a:cubicBezTo>
                    <a:pt x="10596" y="1"/>
                    <a:pt x="10000" y="134"/>
                    <a:pt x="9398" y="428"/>
                  </a:cubicBezTo>
                  <a:cubicBezTo>
                    <a:pt x="7792" y="1240"/>
                    <a:pt x="3601" y="3145"/>
                    <a:pt x="1236" y="3145"/>
                  </a:cubicBezTo>
                  <a:cubicBezTo>
                    <a:pt x="724" y="3145"/>
                    <a:pt x="297" y="3056"/>
                    <a:pt x="1" y="2846"/>
                  </a:cubicBezTo>
                  <a:lnTo>
                    <a:pt x="1" y="2846"/>
                  </a:lnTo>
                  <a:lnTo>
                    <a:pt x="11606" y="14451"/>
                  </a:lnTo>
                  <a:cubicBezTo>
                    <a:pt x="10429" y="12769"/>
                    <a:pt x="13036" y="7009"/>
                    <a:pt x="14003" y="5032"/>
                  </a:cubicBezTo>
                  <a:cubicBezTo>
                    <a:pt x="14612" y="3834"/>
                    <a:pt x="14549" y="2636"/>
                    <a:pt x="14066" y="1732"/>
                  </a:cubicBezTo>
                  <a:cubicBezTo>
                    <a:pt x="13525" y="693"/>
                    <a:pt x="12435" y="1"/>
                    <a:pt x="11156" y="1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6" name="Google Shape;5812;p65">
              <a:extLst>
                <a:ext uri="{FF2B5EF4-FFF2-40B4-BE49-F238E27FC236}">
                  <a16:creationId xmlns:a16="http://schemas.microsoft.com/office/drawing/2014/main" xmlns="" id="{E2F15032-A3A9-1A45-6483-6DE3B899DDD1}"/>
                </a:ext>
              </a:extLst>
            </p:cNvPr>
            <p:cNvSpPr/>
            <p:nvPr/>
          </p:nvSpPr>
          <p:spPr>
            <a:xfrm>
              <a:off x="3562123" y="3027504"/>
              <a:ext cx="198640" cy="196409"/>
            </a:xfrm>
            <a:custGeom>
              <a:avLst/>
              <a:gdLst/>
              <a:ahLst/>
              <a:cxnLst/>
              <a:rect l="l" t="t" r="r" b="b"/>
              <a:pathLst>
                <a:path w="13267" h="13118" extrusionOk="0">
                  <a:moveTo>
                    <a:pt x="11099" y="0"/>
                  </a:moveTo>
                  <a:cubicBezTo>
                    <a:pt x="10513" y="0"/>
                    <a:pt x="9928" y="148"/>
                    <a:pt x="9398" y="440"/>
                  </a:cubicBezTo>
                  <a:cubicBezTo>
                    <a:pt x="7779" y="1249"/>
                    <a:pt x="3620" y="3145"/>
                    <a:pt x="1256" y="3145"/>
                  </a:cubicBezTo>
                  <a:cubicBezTo>
                    <a:pt x="734" y="3145"/>
                    <a:pt x="300" y="3053"/>
                    <a:pt x="0" y="2836"/>
                  </a:cubicBezTo>
                  <a:lnTo>
                    <a:pt x="0" y="2836"/>
                  </a:lnTo>
                  <a:lnTo>
                    <a:pt x="10260" y="13117"/>
                  </a:lnTo>
                  <a:cubicBezTo>
                    <a:pt x="9083" y="11435"/>
                    <a:pt x="11690" y="5675"/>
                    <a:pt x="12657" y="3698"/>
                  </a:cubicBezTo>
                  <a:cubicBezTo>
                    <a:pt x="13266" y="2500"/>
                    <a:pt x="13203" y="1302"/>
                    <a:pt x="12720" y="398"/>
                  </a:cubicBezTo>
                  <a:cubicBezTo>
                    <a:pt x="12209" y="132"/>
                    <a:pt x="11654" y="0"/>
                    <a:pt x="1109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7" name="Google Shape;5813;p65">
              <a:extLst>
                <a:ext uri="{FF2B5EF4-FFF2-40B4-BE49-F238E27FC236}">
                  <a16:creationId xmlns:a16="http://schemas.microsoft.com/office/drawing/2014/main" xmlns="" id="{19591C07-7A42-0726-B721-BDFE2ABAF6D1}"/>
                </a:ext>
              </a:extLst>
            </p:cNvPr>
            <p:cNvSpPr/>
            <p:nvPr/>
          </p:nvSpPr>
          <p:spPr>
            <a:xfrm>
              <a:off x="3516562" y="3033523"/>
              <a:ext cx="217446" cy="210304"/>
            </a:xfrm>
            <a:custGeom>
              <a:avLst/>
              <a:gdLst/>
              <a:ahLst/>
              <a:cxnLst/>
              <a:rect l="l" t="t" r="r" b="b"/>
              <a:pathLst>
                <a:path w="14523" h="14046" extrusionOk="0">
                  <a:moveTo>
                    <a:pt x="1642" y="1"/>
                  </a:moveTo>
                  <a:cubicBezTo>
                    <a:pt x="783" y="1"/>
                    <a:pt x="1" y="916"/>
                    <a:pt x="499" y="1867"/>
                  </a:cubicBezTo>
                  <a:cubicBezTo>
                    <a:pt x="562" y="1972"/>
                    <a:pt x="646" y="2077"/>
                    <a:pt x="730" y="2161"/>
                  </a:cubicBezTo>
                  <a:lnTo>
                    <a:pt x="12252" y="13682"/>
                  </a:lnTo>
                  <a:cubicBezTo>
                    <a:pt x="12494" y="13924"/>
                    <a:pt x="12814" y="14045"/>
                    <a:pt x="13135" y="14045"/>
                  </a:cubicBezTo>
                  <a:cubicBezTo>
                    <a:pt x="13455" y="14045"/>
                    <a:pt x="13776" y="13924"/>
                    <a:pt x="14018" y="13682"/>
                  </a:cubicBezTo>
                  <a:cubicBezTo>
                    <a:pt x="14522" y="13178"/>
                    <a:pt x="14522" y="12379"/>
                    <a:pt x="14018" y="11895"/>
                  </a:cubicBezTo>
                  <a:lnTo>
                    <a:pt x="2517" y="374"/>
                  </a:lnTo>
                  <a:cubicBezTo>
                    <a:pt x="2251" y="113"/>
                    <a:pt x="1942" y="1"/>
                    <a:pt x="1642" y="1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8" name="Google Shape;5814;p65">
              <a:extLst>
                <a:ext uri="{FF2B5EF4-FFF2-40B4-BE49-F238E27FC236}">
                  <a16:creationId xmlns:a16="http://schemas.microsoft.com/office/drawing/2014/main" xmlns="" id="{FE3D85F9-D82A-2A7D-B4AF-6D77EBA97F3E}"/>
                </a:ext>
              </a:extLst>
            </p:cNvPr>
            <p:cNvSpPr/>
            <p:nvPr/>
          </p:nvSpPr>
          <p:spPr>
            <a:xfrm>
              <a:off x="3524033" y="3056041"/>
              <a:ext cx="202413" cy="188100"/>
            </a:xfrm>
            <a:custGeom>
              <a:avLst/>
              <a:gdLst/>
              <a:ahLst/>
              <a:cxnLst/>
              <a:rect l="l" t="t" r="r" b="b"/>
              <a:pathLst>
                <a:path w="13519" h="12563" extrusionOk="0">
                  <a:moveTo>
                    <a:pt x="894" y="0"/>
                  </a:moveTo>
                  <a:cubicBezTo>
                    <a:pt x="573" y="0"/>
                    <a:pt x="252" y="121"/>
                    <a:pt x="0" y="363"/>
                  </a:cubicBezTo>
                  <a:cubicBezTo>
                    <a:pt x="63" y="468"/>
                    <a:pt x="147" y="573"/>
                    <a:pt x="231" y="657"/>
                  </a:cubicBezTo>
                  <a:lnTo>
                    <a:pt x="11732" y="12200"/>
                  </a:lnTo>
                  <a:cubicBezTo>
                    <a:pt x="11984" y="12441"/>
                    <a:pt x="12305" y="12562"/>
                    <a:pt x="12625" y="12562"/>
                  </a:cubicBezTo>
                  <a:cubicBezTo>
                    <a:pt x="12946" y="12562"/>
                    <a:pt x="13267" y="12441"/>
                    <a:pt x="13519" y="12200"/>
                  </a:cubicBezTo>
                  <a:cubicBezTo>
                    <a:pt x="13456" y="12073"/>
                    <a:pt x="13372" y="11968"/>
                    <a:pt x="13288" y="11884"/>
                  </a:cubicBezTo>
                  <a:lnTo>
                    <a:pt x="1787" y="363"/>
                  </a:lnTo>
                  <a:cubicBezTo>
                    <a:pt x="1535" y="121"/>
                    <a:pt x="1214" y="0"/>
                    <a:pt x="894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69" name="Google Shape;5815;p65">
              <a:extLst>
                <a:ext uri="{FF2B5EF4-FFF2-40B4-BE49-F238E27FC236}">
                  <a16:creationId xmlns:a16="http://schemas.microsoft.com/office/drawing/2014/main" xmlns="" id="{5310D91C-DC34-43DE-DA82-358146C4004E}"/>
                </a:ext>
              </a:extLst>
            </p:cNvPr>
            <p:cNvSpPr/>
            <p:nvPr/>
          </p:nvSpPr>
          <p:spPr>
            <a:xfrm>
              <a:off x="3556389" y="3171360"/>
              <a:ext cx="39108" cy="35620"/>
            </a:xfrm>
            <a:custGeom>
              <a:avLst/>
              <a:gdLst/>
              <a:ahLst/>
              <a:cxnLst/>
              <a:rect l="l" t="t" r="r" b="b"/>
              <a:pathLst>
                <a:path w="2612" h="2379" extrusionOk="0">
                  <a:moveTo>
                    <a:pt x="1348" y="0"/>
                  </a:moveTo>
                  <a:cubicBezTo>
                    <a:pt x="840" y="0"/>
                    <a:pt x="335" y="306"/>
                    <a:pt x="194" y="902"/>
                  </a:cubicBezTo>
                  <a:cubicBezTo>
                    <a:pt x="1" y="1735"/>
                    <a:pt x="660" y="2379"/>
                    <a:pt x="1359" y="2379"/>
                  </a:cubicBezTo>
                  <a:cubicBezTo>
                    <a:pt x="1649" y="2379"/>
                    <a:pt x="1945" y="2269"/>
                    <a:pt x="2191" y="2017"/>
                  </a:cubicBezTo>
                  <a:cubicBezTo>
                    <a:pt x="2507" y="1701"/>
                    <a:pt x="2612" y="1239"/>
                    <a:pt x="2486" y="818"/>
                  </a:cubicBezTo>
                  <a:cubicBezTo>
                    <a:pt x="2302" y="269"/>
                    <a:pt x="1824" y="0"/>
                    <a:pt x="1348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0" name="Google Shape;5816;p65">
              <a:extLst>
                <a:ext uri="{FF2B5EF4-FFF2-40B4-BE49-F238E27FC236}">
                  <a16:creationId xmlns:a16="http://schemas.microsoft.com/office/drawing/2014/main" xmlns="" id="{4BEA5DEE-9174-B7BD-BA22-9BC432F65AC1}"/>
                </a:ext>
              </a:extLst>
            </p:cNvPr>
            <p:cNvSpPr/>
            <p:nvPr/>
          </p:nvSpPr>
          <p:spPr>
            <a:xfrm>
              <a:off x="3573413" y="3180268"/>
              <a:ext cx="22084" cy="21920"/>
            </a:xfrm>
            <a:custGeom>
              <a:avLst/>
              <a:gdLst/>
              <a:ahLst/>
              <a:cxnLst/>
              <a:rect l="l" t="t" r="r" b="b"/>
              <a:pathLst>
                <a:path w="1475" h="1464" extrusionOk="0">
                  <a:moveTo>
                    <a:pt x="821" y="1"/>
                  </a:moveTo>
                  <a:cubicBezTo>
                    <a:pt x="498" y="1"/>
                    <a:pt x="188" y="212"/>
                    <a:pt x="108" y="560"/>
                  </a:cubicBezTo>
                  <a:cubicBezTo>
                    <a:pt x="1" y="1042"/>
                    <a:pt x="364" y="1463"/>
                    <a:pt x="811" y="1463"/>
                  </a:cubicBezTo>
                  <a:cubicBezTo>
                    <a:pt x="890" y="1463"/>
                    <a:pt x="972" y="1450"/>
                    <a:pt x="1054" y="1422"/>
                  </a:cubicBezTo>
                  <a:cubicBezTo>
                    <a:pt x="1370" y="1106"/>
                    <a:pt x="1475" y="644"/>
                    <a:pt x="1349" y="223"/>
                  </a:cubicBezTo>
                  <a:cubicBezTo>
                    <a:pt x="1195" y="70"/>
                    <a:pt x="1006" y="1"/>
                    <a:pt x="821" y="1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1" name="Google Shape;5817;p65">
              <a:extLst>
                <a:ext uri="{FF2B5EF4-FFF2-40B4-BE49-F238E27FC236}">
                  <a16:creationId xmlns:a16="http://schemas.microsoft.com/office/drawing/2014/main" xmlns="" id="{A12E50D2-8EB7-D51A-85DE-9EEDD7CC2A3C}"/>
                </a:ext>
              </a:extLst>
            </p:cNvPr>
            <p:cNvSpPr/>
            <p:nvPr/>
          </p:nvSpPr>
          <p:spPr>
            <a:xfrm>
              <a:off x="3510094" y="2969111"/>
              <a:ext cx="174534" cy="41549"/>
            </a:xfrm>
            <a:custGeom>
              <a:avLst/>
              <a:gdLst/>
              <a:ahLst/>
              <a:cxnLst/>
              <a:rect l="l" t="t" r="r" b="b"/>
              <a:pathLst>
                <a:path w="11657" h="2775" extrusionOk="0">
                  <a:moveTo>
                    <a:pt x="7213" y="1"/>
                  </a:moveTo>
                  <a:cubicBezTo>
                    <a:pt x="4756" y="1"/>
                    <a:pt x="2223" y="716"/>
                    <a:pt x="364" y="2027"/>
                  </a:cubicBezTo>
                  <a:cubicBezTo>
                    <a:pt x="0" y="2287"/>
                    <a:pt x="264" y="2774"/>
                    <a:pt x="614" y="2774"/>
                  </a:cubicBezTo>
                  <a:cubicBezTo>
                    <a:pt x="690" y="2774"/>
                    <a:pt x="769" y="2752"/>
                    <a:pt x="847" y="2700"/>
                  </a:cubicBezTo>
                  <a:cubicBezTo>
                    <a:pt x="2563" y="1480"/>
                    <a:pt x="4936" y="816"/>
                    <a:pt x="7221" y="816"/>
                  </a:cubicBezTo>
                  <a:cubicBezTo>
                    <a:pt x="8521" y="816"/>
                    <a:pt x="9792" y="1031"/>
                    <a:pt x="10897" y="1480"/>
                  </a:cubicBezTo>
                  <a:cubicBezTo>
                    <a:pt x="10957" y="1506"/>
                    <a:pt x="11015" y="1517"/>
                    <a:pt x="11069" y="1517"/>
                  </a:cubicBezTo>
                  <a:cubicBezTo>
                    <a:pt x="11465" y="1517"/>
                    <a:pt x="11656" y="908"/>
                    <a:pt x="11212" y="723"/>
                  </a:cubicBezTo>
                  <a:cubicBezTo>
                    <a:pt x="9996" y="234"/>
                    <a:pt x="8617" y="1"/>
                    <a:pt x="7213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2" name="Google Shape;5818;p65">
              <a:extLst>
                <a:ext uri="{FF2B5EF4-FFF2-40B4-BE49-F238E27FC236}">
                  <a16:creationId xmlns:a16="http://schemas.microsoft.com/office/drawing/2014/main" xmlns="" id="{FD1DC5E7-311C-98BE-3510-7F71A65FCBE8}"/>
                </a:ext>
              </a:extLst>
            </p:cNvPr>
            <p:cNvSpPr/>
            <p:nvPr/>
          </p:nvSpPr>
          <p:spPr>
            <a:xfrm>
              <a:off x="3529948" y="2930572"/>
              <a:ext cx="133270" cy="33928"/>
            </a:xfrm>
            <a:custGeom>
              <a:avLst/>
              <a:gdLst/>
              <a:ahLst/>
              <a:cxnLst/>
              <a:rect l="l" t="t" r="r" b="b"/>
              <a:pathLst>
                <a:path w="8901" h="2266" extrusionOk="0">
                  <a:moveTo>
                    <a:pt x="5461" y="1"/>
                  </a:moveTo>
                  <a:cubicBezTo>
                    <a:pt x="3626" y="1"/>
                    <a:pt x="1739" y="535"/>
                    <a:pt x="362" y="1510"/>
                  </a:cubicBezTo>
                  <a:cubicBezTo>
                    <a:pt x="1" y="1768"/>
                    <a:pt x="245" y="2265"/>
                    <a:pt x="598" y="2265"/>
                  </a:cubicBezTo>
                  <a:cubicBezTo>
                    <a:pt x="677" y="2265"/>
                    <a:pt x="761" y="2241"/>
                    <a:pt x="846" y="2183"/>
                  </a:cubicBezTo>
                  <a:cubicBezTo>
                    <a:pt x="2092" y="1299"/>
                    <a:pt x="3807" y="816"/>
                    <a:pt x="5465" y="816"/>
                  </a:cubicBezTo>
                  <a:cubicBezTo>
                    <a:pt x="6408" y="816"/>
                    <a:pt x="7333" y="972"/>
                    <a:pt x="8141" y="1300"/>
                  </a:cubicBezTo>
                  <a:cubicBezTo>
                    <a:pt x="8202" y="1325"/>
                    <a:pt x="8259" y="1337"/>
                    <a:pt x="8313" y="1337"/>
                  </a:cubicBezTo>
                  <a:cubicBezTo>
                    <a:pt x="8709" y="1337"/>
                    <a:pt x="8900" y="728"/>
                    <a:pt x="8456" y="543"/>
                  </a:cubicBezTo>
                  <a:cubicBezTo>
                    <a:pt x="7545" y="176"/>
                    <a:pt x="6512" y="1"/>
                    <a:pt x="546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3" name="Google Shape;5819;p65">
              <a:extLst>
                <a:ext uri="{FF2B5EF4-FFF2-40B4-BE49-F238E27FC236}">
                  <a16:creationId xmlns:a16="http://schemas.microsoft.com/office/drawing/2014/main" xmlns="" id="{91AF02F0-7A14-67DB-2DC7-8B1E78AFDB5C}"/>
                </a:ext>
              </a:extLst>
            </p:cNvPr>
            <p:cNvSpPr/>
            <p:nvPr/>
          </p:nvSpPr>
          <p:spPr>
            <a:xfrm>
              <a:off x="3753292" y="3083980"/>
              <a:ext cx="52793" cy="168875"/>
            </a:xfrm>
            <a:custGeom>
              <a:avLst/>
              <a:gdLst/>
              <a:ahLst/>
              <a:cxnLst/>
              <a:rect l="l" t="t" r="r" b="b"/>
              <a:pathLst>
                <a:path w="3526" h="11279" extrusionOk="0">
                  <a:moveTo>
                    <a:pt x="1806" y="1"/>
                  </a:moveTo>
                  <a:cubicBezTo>
                    <a:pt x="1547" y="1"/>
                    <a:pt x="1290" y="237"/>
                    <a:pt x="1424" y="557"/>
                  </a:cubicBezTo>
                  <a:cubicBezTo>
                    <a:pt x="2664" y="3627"/>
                    <a:pt x="2138" y="7916"/>
                    <a:pt x="225" y="10628"/>
                  </a:cubicBezTo>
                  <a:cubicBezTo>
                    <a:pt x="0" y="10942"/>
                    <a:pt x="267" y="11278"/>
                    <a:pt x="552" y="11278"/>
                  </a:cubicBezTo>
                  <a:cubicBezTo>
                    <a:pt x="668" y="11278"/>
                    <a:pt x="786" y="11223"/>
                    <a:pt x="877" y="11090"/>
                  </a:cubicBezTo>
                  <a:cubicBezTo>
                    <a:pt x="2937" y="8189"/>
                    <a:pt x="3526" y="3606"/>
                    <a:pt x="2180" y="263"/>
                  </a:cubicBezTo>
                  <a:cubicBezTo>
                    <a:pt x="2104" y="79"/>
                    <a:pt x="1954" y="1"/>
                    <a:pt x="1806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4" name="Google Shape;5820;p65">
              <a:extLst>
                <a:ext uri="{FF2B5EF4-FFF2-40B4-BE49-F238E27FC236}">
                  <a16:creationId xmlns:a16="http://schemas.microsoft.com/office/drawing/2014/main" xmlns="" id="{AFF1E0DB-F8ED-5677-137A-65CE794A281C}"/>
                </a:ext>
              </a:extLst>
            </p:cNvPr>
            <p:cNvSpPr/>
            <p:nvPr/>
          </p:nvSpPr>
          <p:spPr>
            <a:xfrm>
              <a:off x="3799243" y="3105481"/>
              <a:ext cx="43046" cy="127700"/>
            </a:xfrm>
            <a:custGeom>
              <a:avLst/>
              <a:gdLst/>
              <a:ahLst/>
              <a:cxnLst/>
              <a:rect l="l" t="t" r="r" b="b"/>
              <a:pathLst>
                <a:path w="2875" h="8529" extrusionOk="0">
                  <a:moveTo>
                    <a:pt x="1501" y="1"/>
                  </a:moveTo>
                  <a:cubicBezTo>
                    <a:pt x="1239" y="1"/>
                    <a:pt x="973" y="247"/>
                    <a:pt x="1109" y="572"/>
                  </a:cubicBezTo>
                  <a:cubicBezTo>
                    <a:pt x="2013" y="2779"/>
                    <a:pt x="1613" y="5912"/>
                    <a:pt x="226" y="7867"/>
                  </a:cubicBezTo>
                  <a:cubicBezTo>
                    <a:pt x="0" y="8198"/>
                    <a:pt x="280" y="8529"/>
                    <a:pt x="573" y="8529"/>
                  </a:cubicBezTo>
                  <a:cubicBezTo>
                    <a:pt x="690" y="8529"/>
                    <a:pt x="809" y="8477"/>
                    <a:pt x="898" y="8351"/>
                  </a:cubicBezTo>
                  <a:cubicBezTo>
                    <a:pt x="2433" y="6164"/>
                    <a:pt x="2875" y="2737"/>
                    <a:pt x="1866" y="256"/>
                  </a:cubicBezTo>
                  <a:cubicBezTo>
                    <a:pt x="1791" y="77"/>
                    <a:pt x="1646" y="1"/>
                    <a:pt x="1501" y="1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275" name="Google Shape;5757;p65">
            <a:extLst>
              <a:ext uri="{FF2B5EF4-FFF2-40B4-BE49-F238E27FC236}">
                <a16:creationId xmlns:a16="http://schemas.microsoft.com/office/drawing/2014/main" xmlns="" id="{A99C61AC-C1C1-8477-53C3-161AC9CA37B7}"/>
              </a:ext>
            </a:extLst>
          </p:cNvPr>
          <p:cNvSpPr/>
          <p:nvPr/>
        </p:nvSpPr>
        <p:spPr>
          <a:xfrm flipH="1">
            <a:off x="10771002" y="5152543"/>
            <a:ext cx="915965" cy="863603"/>
          </a:xfrm>
          <a:custGeom>
            <a:avLst/>
            <a:gdLst/>
            <a:ahLst/>
            <a:cxnLst/>
            <a:rect l="l" t="t" r="r" b="b"/>
            <a:pathLst>
              <a:path w="71878" h="67769" extrusionOk="0">
                <a:moveTo>
                  <a:pt x="34028" y="0"/>
                </a:moveTo>
                <a:cubicBezTo>
                  <a:pt x="29675" y="0"/>
                  <a:pt x="25223" y="839"/>
                  <a:pt x="20886" y="2733"/>
                </a:cubicBezTo>
                <a:cubicBezTo>
                  <a:pt x="6917" y="8851"/>
                  <a:pt x="388" y="23185"/>
                  <a:pt x="115" y="34803"/>
                </a:cubicBezTo>
                <a:cubicBezTo>
                  <a:pt x="69" y="37496"/>
                  <a:pt x="0" y="42153"/>
                  <a:pt x="2237" y="47060"/>
                </a:cubicBezTo>
                <a:cubicBezTo>
                  <a:pt x="7792" y="59271"/>
                  <a:pt x="25044" y="67769"/>
                  <a:pt x="40562" y="67769"/>
                </a:cubicBezTo>
                <a:cubicBezTo>
                  <a:pt x="48512" y="67769"/>
                  <a:pt x="56006" y="65539"/>
                  <a:pt x="61241" y="60436"/>
                </a:cubicBezTo>
                <a:cubicBezTo>
                  <a:pt x="71877" y="50073"/>
                  <a:pt x="69389" y="31539"/>
                  <a:pt x="69138" y="29873"/>
                </a:cubicBezTo>
                <a:cubicBezTo>
                  <a:pt x="68659" y="26768"/>
                  <a:pt x="67746" y="20948"/>
                  <a:pt x="63774" y="15242"/>
                </a:cubicBezTo>
                <a:cubicBezTo>
                  <a:pt x="57888" y="6724"/>
                  <a:pt x="46354" y="0"/>
                  <a:pt x="34028" y="0"/>
                </a:cubicBezTo>
                <a:close/>
              </a:path>
            </a:pathLst>
          </a:custGeom>
          <a:solidFill>
            <a:srgbClr val="FFB43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76" name="Google Shape;5760;p65">
            <a:extLst>
              <a:ext uri="{FF2B5EF4-FFF2-40B4-BE49-F238E27FC236}">
                <a16:creationId xmlns:a16="http://schemas.microsoft.com/office/drawing/2014/main" xmlns="" id="{CB9E953A-FB4A-D43D-F3A6-B454782D6912}"/>
              </a:ext>
            </a:extLst>
          </p:cNvPr>
          <p:cNvSpPr txBox="1"/>
          <p:nvPr/>
        </p:nvSpPr>
        <p:spPr>
          <a:xfrm>
            <a:off x="10782631" y="4131952"/>
            <a:ext cx="671200" cy="549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" sz="4000" b="0" i="0" u="none" strike="noStrike" kern="0" cap="none" spc="0" normalizeH="0" baseline="0" noProof="0">
                <a:ln>
                  <a:noFill/>
                </a:ln>
                <a:solidFill>
                  <a:srgbClr val="EF4198"/>
                </a:solidFill>
                <a:effectLst/>
                <a:uLnTx/>
                <a:uFillTx/>
                <a:latin typeface="Atma"/>
                <a:ea typeface="Atma"/>
                <a:cs typeface="Atma"/>
                <a:sym typeface="Atma"/>
              </a:rPr>
              <a:t>5</a:t>
            </a:r>
            <a:endParaRPr kumimoji="0" sz="4000" b="0" i="0" u="none" strike="noStrike" kern="0" cap="none" spc="0" normalizeH="0" baseline="0" noProof="0">
              <a:ln>
                <a:noFill/>
              </a:ln>
              <a:solidFill>
                <a:srgbClr val="EF4198"/>
              </a:solidFill>
              <a:effectLst/>
              <a:uLnTx/>
              <a:uFillTx/>
              <a:latin typeface="Atma"/>
              <a:ea typeface="Atma"/>
              <a:cs typeface="Atma"/>
              <a:sym typeface="Atma"/>
            </a:endParaRPr>
          </a:p>
        </p:txBody>
      </p:sp>
      <p:cxnSp>
        <p:nvCxnSpPr>
          <p:cNvPr id="2277" name="Google Shape;5767;p65">
            <a:extLst>
              <a:ext uri="{FF2B5EF4-FFF2-40B4-BE49-F238E27FC236}">
                <a16:creationId xmlns:a16="http://schemas.microsoft.com/office/drawing/2014/main" xmlns="" id="{F806DA45-D83A-DF73-EB83-5D72B541A39E}"/>
              </a:ext>
            </a:extLst>
          </p:cNvPr>
          <p:cNvCxnSpPr>
            <a:stCxn id="2276" idx="0"/>
          </p:cNvCxnSpPr>
          <p:nvPr/>
        </p:nvCxnSpPr>
        <p:spPr>
          <a:xfrm rot="10800000">
            <a:off x="11118231" y="3709552"/>
            <a:ext cx="0" cy="42240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279" name="Google Shape;5789;p65">
            <a:extLst>
              <a:ext uri="{FF2B5EF4-FFF2-40B4-BE49-F238E27FC236}">
                <a16:creationId xmlns:a16="http://schemas.microsoft.com/office/drawing/2014/main" xmlns="" id="{4927ED3F-D1AE-2117-403B-2C17FF7E5A00}"/>
              </a:ext>
            </a:extLst>
          </p:cNvPr>
          <p:cNvGrpSpPr/>
          <p:nvPr/>
        </p:nvGrpSpPr>
        <p:grpSpPr>
          <a:xfrm>
            <a:off x="11042487" y="5375332"/>
            <a:ext cx="411344" cy="444504"/>
            <a:chOff x="1748310" y="2408601"/>
            <a:chExt cx="308508" cy="333378"/>
          </a:xfrm>
        </p:grpSpPr>
        <p:sp>
          <p:nvSpPr>
            <p:cNvPr id="2280" name="Google Shape;5790;p65">
              <a:extLst>
                <a:ext uri="{FF2B5EF4-FFF2-40B4-BE49-F238E27FC236}">
                  <a16:creationId xmlns:a16="http://schemas.microsoft.com/office/drawing/2014/main" xmlns="" id="{25766A90-FF59-B482-2C6C-F058BD104146}"/>
                </a:ext>
              </a:extLst>
            </p:cNvPr>
            <p:cNvSpPr/>
            <p:nvPr/>
          </p:nvSpPr>
          <p:spPr>
            <a:xfrm>
              <a:off x="1748310" y="2433470"/>
              <a:ext cx="308508" cy="308508"/>
            </a:xfrm>
            <a:custGeom>
              <a:avLst/>
              <a:gdLst/>
              <a:ahLst/>
              <a:cxnLst/>
              <a:rect l="l" t="t" r="r" b="b"/>
              <a:pathLst>
                <a:path w="20605" h="20605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19700"/>
                  </a:lnTo>
                  <a:cubicBezTo>
                    <a:pt x="1" y="20205"/>
                    <a:pt x="400" y="20604"/>
                    <a:pt x="905" y="20604"/>
                  </a:cubicBezTo>
                  <a:lnTo>
                    <a:pt x="19701" y="20604"/>
                  </a:lnTo>
                  <a:cubicBezTo>
                    <a:pt x="20184" y="20604"/>
                    <a:pt x="20584" y="20205"/>
                    <a:pt x="20605" y="19721"/>
                  </a:cubicBez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DF0D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1" name="Google Shape;5791;p65">
              <a:extLst>
                <a:ext uri="{FF2B5EF4-FFF2-40B4-BE49-F238E27FC236}">
                  <a16:creationId xmlns:a16="http://schemas.microsoft.com/office/drawing/2014/main" xmlns="" id="{7828416A-06B7-9FD3-C42E-5561DD9F0036}"/>
                </a:ext>
              </a:extLst>
            </p:cNvPr>
            <p:cNvSpPr/>
            <p:nvPr/>
          </p:nvSpPr>
          <p:spPr>
            <a:xfrm>
              <a:off x="2022187" y="2433470"/>
              <a:ext cx="34631" cy="308508"/>
            </a:xfrm>
            <a:custGeom>
              <a:avLst/>
              <a:gdLst/>
              <a:ahLst/>
              <a:cxnLst/>
              <a:rect l="l" t="t" r="r" b="b"/>
              <a:pathLst>
                <a:path w="2313" h="20605" extrusionOk="0">
                  <a:moveTo>
                    <a:pt x="0" y="0"/>
                  </a:moveTo>
                  <a:lnTo>
                    <a:pt x="0" y="20604"/>
                  </a:lnTo>
                  <a:lnTo>
                    <a:pt x="1409" y="20604"/>
                  </a:lnTo>
                  <a:cubicBezTo>
                    <a:pt x="1892" y="20604"/>
                    <a:pt x="2313" y="20205"/>
                    <a:pt x="2313" y="19700"/>
                  </a:cubicBez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2" name="Google Shape;5792;p65">
              <a:extLst>
                <a:ext uri="{FF2B5EF4-FFF2-40B4-BE49-F238E27FC236}">
                  <a16:creationId xmlns:a16="http://schemas.microsoft.com/office/drawing/2014/main" xmlns="" id="{EC0AB389-D01A-2C97-68DB-5E0942D2AFF9}"/>
                </a:ext>
              </a:extLst>
            </p:cNvPr>
            <p:cNvSpPr/>
            <p:nvPr/>
          </p:nvSpPr>
          <p:spPr>
            <a:xfrm>
              <a:off x="1748310" y="2433470"/>
              <a:ext cx="308508" cy="55728"/>
            </a:xfrm>
            <a:custGeom>
              <a:avLst/>
              <a:gdLst/>
              <a:ahLst/>
              <a:cxnLst/>
              <a:rect l="l" t="t" r="r" b="b"/>
              <a:pathLst>
                <a:path w="20605" h="3722" extrusionOk="0">
                  <a:moveTo>
                    <a:pt x="905" y="0"/>
                  </a:moveTo>
                  <a:cubicBezTo>
                    <a:pt x="400" y="0"/>
                    <a:pt x="1" y="400"/>
                    <a:pt x="1" y="904"/>
                  </a:cubicBezTo>
                  <a:lnTo>
                    <a:pt x="1" y="3721"/>
                  </a:lnTo>
                  <a:lnTo>
                    <a:pt x="20605" y="3721"/>
                  </a:lnTo>
                  <a:lnTo>
                    <a:pt x="20605" y="904"/>
                  </a:lnTo>
                  <a:cubicBezTo>
                    <a:pt x="20605" y="400"/>
                    <a:pt x="20184" y="0"/>
                    <a:pt x="19701" y="0"/>
                  </a:cubicBezTo>
                  <a:close/>
                </a:path>
              </a:pathLst>
            </a:custGeom>
            <a:solidFill>
              <a:srgbClr val="FE5F2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5793;p65">
              <a:extLst>
                <a:ext uri="{FF2B5EF4-FFF2-40B4-BE49-F238E27FC236}">
                  <a16:creationId xmlns:a16="http://schemas.microsoft.com/office/drawing/2014/main" xmlns="" id="{3B053532-9568-A216-FB27-3A59C5E94811}"/>
                </a:ext>
              </a:extLst>
            </p:cNvPr>
            <p:cNvSpPr/>
            <p:nvPr/>
          </p:nvSpPr>
          <p:spPr>
            <a:xfrm>
              <a:off x="2022187" y="2433470"/>
              <a:ext cx="34631" cy="55728"/>
            </a:xfrm>
            <a:custGeom>
              <a:avLst/>
              <a:gdLst/>
              <a:ahLst/>
              <a:cxnLst/>
              <a:rect l="l" t="t" r="r" b="b"/>
              <a:pathLst>
                <a:path w="2313" h="3722" extrusionOk="0">
                  <a:moveTo>
                    <a:pt x="0" y="0"/>
                  </a:moveTo>
                  <a:lnTo>
                    <a:pt x="0" y="3721"/>
                  </a:lnTo>
                  <a:lnTo>
                    <a:pt x="2313" y="3721"/>
                  </a:lnTo>
                  <a:lnTo>
                    <a:pt x="2313" y="904"/>
                  </a:lnTo>
                  <a:cubicBezTo>
                    <a:pt x="2313" y="400"/>
                    <a:pt x="1892" y="0"/>
                    <a:pt x="1409" y="0"/>
                  </a:cubicBezTo>
                  <a:close/>
                </a:path>
              </a:pathLst>
            </a:custGeom>
            <a:solidFill>
              <a:srgbClr val="802751">
                <a:alpha val="1442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5794;p65">
              <a:extLst>
                <a:ext uri="{FF2B5EF4-FFF2-40B4-BE49-F238E27FC236}">
                  <a16:creationId xmlns:a16="http://schemas.microsoft.com/office/drawing/2014/main" xmlns="" id="{AB6D5D25-D243-66E7-487B-DDDBC6E639E5}"/>
                </a:ext>
              </a:extLst>
            </p:cNvPr>
            <p:cNvSpPr/>
            <p:nvPr/>
          </p:nvSpPr>
          <p:spPr>
            <a:xfrm>
              <a:off x="1780111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8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8" y="3322"/>
                  </a:cubicBezTo>
                  <a:cubicBezTo>
                    <a:pt x="1472" y="3322"/>
                    <a:pt x="1914" y="2902"/>
                    <a:pt x="1914" y="2376"/>
                  </a:cubicBezTo>
                  <a:lnTo>
                    <a:pt x="1914" y="967"/>
                  </a:lnTo>
                  <a:cubicBezTo>
                    <a:pt x="1914" y="442"/>
                    <a:pt x="1472" y="0"/>
                    <a:pt x="968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5795;p65">
              <a:extLst>
                <a:ext uri="{FF2B5EF4-FFF2-40B4-BE49-F238E27FC236}">
                  <a16:creationId xmlns:a16="http://schemas.microsoft.com/office/drawing/2014/main" xmlns="" id="{6DE41478-311E-756A-B339-8CA31F56FB40}"/>
                </a:ext>
              </a:extLst>
            </p:cNvPr>
            <p:cNvSpPr/>
            <p:nvPr/>
          </p:nvSpPr>
          <p:spPr>
            <a:xfrm>
              <a:off x="1852189" y="2408601"/>
              <a:ext cx="28358" cy="49754"/>
            </a:xfrm>
            <a:custGeom>
              <a:avLst/>
              <a:gdLst/>
              <a:ahLst/>
              <a:cxnLst/>
              <a:rect l="l" t="t" r="r" b="b"/>
              <a:pathLst>
                <a:path w="1894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3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3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5796;p65">
              <a:extLst>
                <a:ext uri="{FF2B5EF4-FFF2-40B4-BE49-F238E27FC236}">
                  <a16:creationId xmlns:a16="http://schemas.microsoft.com/office/drawing/2014/main" xmlns="" id="{A95F0E04-9CCD-6BD3-B20B-AFE98FB01B52}"/>
                </a:ext>
              </a:extLst>
            </p:cNvPr>
            <p:cNvSpPr/>
            <p:nvPr/>
          </p:nvSpPr>
          <p:spPr>
            <a:xfrm>
              <a:off x="1924282" y="2408601"/>
              <a:ext cx="28343" cy="49754"/>
            </a:xfrm>
            <a:custGeom>
              <a:avLst/>
              <a:gdLst/>
              <a:ahLst/>
              <a:cxnLst/>
              <a:rect l="l" t="t" r="r" b="b"/>
              <a:pathLst>
                <a:path w="1893" h="3323" extrusionOk="0">
                  <a:moveTo>
                    <a:pt x="947" y="0"/>
                  </a:moveTo>
                  <a:cubicBezTo>
                    <a:pt x="421" y="0"/>
                    <a:pt x="1" y="442"/>
                    <a:pt x="1" y="967"/>
                  </a:cubicBezTo>
                  <a:lnTo>
                    <a:pt x="1" y="2376"/>
                  </a:lnTo>
                  <a:cubicBezTo>
                    <a:pt x="1" y="2902"/>
                    <a:pt x="421" y="3322"/>
                    <a:pt x="947" y="3322"/>
                  </a:cubicBezTo>
                  <a:cubicBezTo>
                    <a:pt x="1472" y="3322"/>
                    <a:pt x="1893" y="2902"/>
                    <a:pt x="1893" y="2376"/>
                  </a:cubicBezTo>
                  <a:lnTo>
                    <a:pt x="1893" y="967"/>
                  </a:lnTo>
                  <a:cubicBezTo>
                    <a:pt x="1893" y="442"/>
                    <a:pt x="1472" y="0"/>
                    <a:pt x="94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5797;p65">
              <a:extLst>
                <a:ext uri="{FF2B5EF4-FFF2-40B4-BE49-F238E27FC236}">
                  <a16:creationId xmlns:a16="http://schemas.microsoft.com/office/drawing/2014/main" xmlns="" id="{08A5B8A7-422F-BCB2-20BA-079252D29667}"/>
                </a:ext>
              </a:extLst>
            </p:cNvPr>
            <p:cNvSpPr/>
            <p:nvPr/>
          </p:nvSpPr>
          <p:spPr>
            <a:xfrm>
              <a:off x="1996060" y="2408601"/>
              <a:ext cx="28657" cy="49754"/>
            </a:xfrm>
            <a:custGeom>
              <a:avLst/>
              <a:gdLst/>
              <a:ahLst/>
              <a:cxnLst/>
              <a:rect l="l" t="t" r="r" b="b"/>
              <a:pathLst>
                <a:path w="1914" h="3323" extrusionOk="0">
                  <a:moveTo>
                    <a:pt x="967" y="0"/>
                  </a:moveTo>
                  <a:cubicBezTo>
                    <a:pt x="442" y="0"/>
                    <a:pt x="0" y="442"/>
                    <a:pt x="0" y="967"/>
                  </a:cubicBezTo>
                  <a:lnTo>
                    <a:pt x="0" y="2376"/>
                  </a:lnTo>
                  <a:cubicBezTo>
                    <a:pt x="0" y="2902"/>
                    <a:pt x="442" y="3322"/>
                    <a:pt x="967" y="3322"/>
                  </a:cubicBezTo>
                  <a:cubicBezTo>
                    <a:pt x="1493" y="3322"/>
                    <a:pt x="1913" y="2902"/>
                    <a:pt x="1913" y="2376"/>
                  </a:cubicBezTo>
                  <a:lnTo>
                    <a:pt x="1913" y="967"/>
                  </a:lnTo>
                  <a:cubicBezTo>
                    <a:pt x="1913" y="442"/>
                    <a:pt x="1493" y="0"/>
                    <a:pt x="967" y="0"/>
                  </a:cubicBezTo>
                  <a:close/>
                </a:path>
              </a:pathLst>
            </a:custGeom>
            <a:solidFill>
              <a:srgbClr val="EF4198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cxnSp>
        <p:nvCxnSpPr>
          <p:cNvPr id="2288" name="Google Shape;5766;p65">
            <a:extLst>
              <a:ext uri="{FF2B5EF4-FFF2-40B4-BE49-F238E27FC236}">
                <a16:creationId xmlns:a16="http://schemas.microsoft.com/office/drawing/2014/main" xmlns="" id="{C91671E8-C6DA-0D87-2D1A-9C83266CC07D}"/>
              </a:ext>
            </a:extLst>
          </p:cNvPr>
          <p:cNvCxnSpPr/>
          <p:nvPr/>
        </p:nvCxnSpPr>
        <p:spPr>
          <a:xfrm>
            <a:off x="8995586" y="4461367"/>
            <a:ext cx="1901600" cy="0"/>
          </a:xfrm>
          <a:prstGeom prst="straightConnector1">
            <a:avLst/>
          </a:prstGeom>
          <a:noFill/>
          <a:ln w="19050" cap="flat" cmpd="sng">
            <a:solidFill>
              <a:srgbClr val="FE5F26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289" name="TextBox 2288">
            <a:extLst>
              <a:ext uri="{FF2B5EF4-FFF2-40B4-BE49-F238E27FC236}">
                <a16:creationId xmlns:a16="http://schemas.microsoft.com/office/drawing/2014/main" xmlns="" id="{0428B8EA-D7D7-C678-D7E7-F40A5AF47CA6}"/>
              </a:ext>
            </a:extLst>
          </p:cNvPr>
          <p:cNvSpPr txBox="1"/>
          <p:nvPr/>
        </p:nvSpPr>
        <p:spPr>
          <a:xfrm>
            <a:off x="235946" y="1720965"/>
            <a:ext cx="2445171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Chào hỏi người nghe, tự giới thiệu về bản thân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0" name="TextBox 2289">
            <a:extLst>
              <a:ext uri="{FF2B5EF4-FFF2-40B4-BE49-F238E27FC236}">
                <a16:creationId xmlns:a16="http://schemas.microsoft.com/office/drawing/2014/main" xmlns="" id="{6A662777-0FFC-8113-1174-4968804BF595}"/>
              </a:ext>
            </a:extLst>
          </p:cNvPr>
          <p:cNvSpPr txBox="1"/>
          <p:nvPr/>
        </p:nvSpPr>
        <p:spPr>
          <a:xfrm>
            <a:off x="2091397" y="5082703"/>
            <a:ext cx="3720212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Trình bày các thông tin rõ ràng, mạch lạc, chính xác.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1" name="TextBox 2290">
            <a:extLst>
              <a:ext uri="{FF2B5EF4-FFF2-40B4-BE49-F238E27FC236}">
                <a16:creationId xmlns:a16="http://schemas.microsoft.com/office/drawing/2014/main" xmlns="" id="{83961CB3-7619-4E31-D7AB-7DD4CC21B47E}"/>
              </a:ext>
            </a:extLst>
          </p:cNvPr>
          <p:cNvSpPr txBox="1"/>
          <p:nvPr/>
        </p:nvSpPr>
        <p:spPr>
          <a:xfrm>
            <a:off x="4369504" y="1104414"/>
            <a:ext cx="3356590" cy="26776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Kết hợp sử dụng phương tiện ngôn ngữ và phi ngôn ngữ (hình ảnh, sơ đồ, bảng biểu, đoạn phim, ngôn ngữ hình thể,…).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2" name="TextBox 2291">
            <a:extLst>
              <a:ext uri="{FF2B5EF4-FFF2-40B4-BE49-F238E27FC236}">
                <a16:creationId xmlns:a16="http://schemas.microsoft.com/office/drawing/2014/main" xmlns="" id="{ABAF56B2-BDDF-AFA8-A7F0-1C64E01295A7}"/>
              </a:ext>
            </a:extLst>
          </p:cNvPr>
          <p:cNvSpPr txBox="1"/>
          <p:nvPr/>
        </p:nvSpPr>
        <p:spPr>
          <a:xfrm>
            <a:off x="7230132" y="5251342"/>
            <a:ext cx="3173308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Lựa chọn từ ngữ phù hợp với văn nói.</a:t>
            </a:r>
            <a:endParaRPr kumimoji="0" lang="en-SG" sz="28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93" name="TextBox 2292">
            <a:extLst>
              <a:ext uri="{FF2B5EF4-FFF2-40B4-BE49-F238E27FC236}">
                <a16:creationId xmlns:a16="http://schemas.microsoft.com/office/drawing/2014/main" xmlns="" id="{4D8D1D5D-3725-B108-A99D-6305C668F491}"/>
              </a:ext>
            </a:extLst>
          </p:cNvPr>
          <p:cNvSpPr txBox="1"/>
          <p:nvPr/>
        </p:nvSpPr>
        <p:spPr>
          <a:xfrm>
            <a:off x="9501139" y="1163049"/>
            <a:ext cx="2316613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8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+mn-cs"/>
              </a:rPr>
              <a:t> Dự kiến các câu hỏi, thắc mắc của người nghe và câu trả lời.</a:t>
            </a:r>
            <a:endParaRPr kumimoji="0" lang="en-US" sz="4800" b="0" i="0" u="none" strike="noStrike" kern="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44813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2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500"/>
                                        <p:tgtEl>
                                          <p:spTgt spid="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6" dur="500"/>
                                        <p:tgtEl>
                                          <p:spTgt spid="2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3" dur="500"/>
                                        <p:tgtEl>
                                          <p:spTgt spid="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9" dur="500"/>
                                        <p:tgtEl>
                                          <p:spTgt spid="2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4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7" dur="500"/>
                                        <p:tgtEl>
                                          <p:spTgt spid="22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0" dur="500"/>
                                        <p:tgtEl>
                                          <p:spTgt spid="22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3" dur="500"/>
                                        <p:tgtEl>
                                          <p:spTgt spid="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6" dur="500"/>
                                        <p:tgtEl>
                                          <p:spTgt spid="22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9" dur="5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  <p:bldP spid="7" grpId="0"/>
      <p:bldP spid="8" grpId="0"/>
      <p:bldP spid="9" grpId="0"/>
      <p:bldP spid="2275" grpId="0" animBg="1"/>
      <p:bldP spid="2276" grpId="0"/>
      <p:bldP spid="2289" grpId="0"/>
      <p:bldP spid="2290" grpId="0"/>
      <p:bldP spid="2291" grpId="0"/>
      <p:bldP spid="2292" grpId="0"/>
      <p:bldP spid="2293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xmlns="" id="{D6B08391-0035-8F17-FB1A-82E706BB8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7475" y="764483"/>
            <a:ext cx="9107992" cy="4631167"/>
          </a:xfrm>
          <a:prstGeom prst="rect">
            <a:avLst/>
          </a:prstGeom>
        </p:spPr>
      </p:pic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圆角矩形 7">
            <a:extLst>
              <a:ext uri="{FF2B5EF4-FFF2-40B4-BE49-F238E27FC236}">
                <a16:creationId xmlns:a16="http://schemas.microsoft.com/office/drawing/2014/main" xmlns="" id="{79746086-8699-EC23-11EA-7BB392B805A7}"/>
              </a:ext>
            </a:extLst>
          </p:cNvPr>
          <p:cNvSpPr/>
          <p:nvPr/>
        </p:nvSpPr>
        <p:spPr>
          <a:xfrm>
            <a:off x="5333163" y="1195298"/>
            <a:ext cx="1779302" cy="760934"/>
          </a:xfrm>
          <a:prstGeom prst="roundRect">
            <a:avLst>
              <a:gd name="adj" fmla="val 50000"/>
            </a:avLst>
          </a:prstGeom>
          <a:solidFill>
            <a:srgbClr val="FED86E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4400" b="1" i="0" u="none" strike="noStrike" kern="1200" cap="none" spc="0" normalizeH="0" baseline="0" noProof="0" dirty="0">
                <a:ln>
                  <a:noFill/>
                </a:ln>
                <a:solidFill>
                  <a:srgbClr val="994B46"/>
                </a:solidFill>
                <a:effectLst/>
                <a:uLnTx/>
                <a:uFillTx/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2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994B46"/>
              </a:solidFill>
              <a:effectLst/>
              <a:uLnTx/>
              <a:uFillTx/>
              <a:latin typeface="Times New Roman" panose="02020603050405020304" pitchFamily="18" charset="0"/>
              <a:ea typeface="字魂189号-星岩乐黑体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14">
            <a:extLst>
              <a:ext uri="{FF2B5EF4-FFF2-40B4-BE49-F238E27FC236}">
                <a16:creationId xmlns:a16="http://schemas.microsoft.com/office/drawing/2014/main" xmlns="" id="{6E026E18-1D1F-8634-0B37-BDDFD4C2A807}"/>
              </a:ext>
            </a:extLst>
          </p:cNvPr>
          <p:cNvSpPr txBox="1"/>
          <p:nvPr/>
        </p:nvSpPr>
        <p:spPr>
          <a:xfrm>
            <a:off x="2716705" y="2409551"/>
            <a:ext cx="7752015" cy="1754326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5400" b="1" dirty="0">
                <a:solidFill>
                  <a:schemeClr val="bg1"/>
                </a:solidFill>
                <a:latin typeface="+mj-lt"/>
              </a:rPr>
              <a:t>Hoạt động trao đổi, đánh giá, rút kinh nghiệm</a:t>
            </a:r>
            <a:endParaRPr lang="en-SG" sz="54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0" name="Freeform 11">
            <a:extLst>
              <a:ext uri="{FF2B5EF4-FFF2-40B4-BE49-F238E27FC236}">
                <a16:creationId xmlns:a16="http://schemas.microsoft.com/office/drawing/2014/main" xmlns="" id="{18EEE288-1E0B-061D-4124-5BFFEAE2B2B5}"/>
              </a:ext>
            </a:extLst>
          </p:cNvPr>
          <p:cNvSpPr/>
          <p:nvPr/>
        </p:nvSpPr>
        <p:spPr>
          <a:xfrm>
            <a:off x="-71815" y="3371109"/>
            <a:ext cx="3702879" cy="3489134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" t="1" r="6084" b="-565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1" name="Freeform 6">
            <a:extLst>
              <a:ext uri="{FF2B5EF4-FFF2-40B4-BE49-F238E27FC236}">
                <a16:creationId xmlns:a16="http://schemas.microsoft.com/office/drawing/2014/main" xmlns="" id="{6F63DD10-F495-077C-E316-DB24EEB33C10}"/>
              </a:ext>
            </a:extLst>
          </p:cNvPr>
          <p:cNvSpPr/>
          <p:nvPr/>
        </p:nvSpPr>
        <p:spPr>
          <a:xfrm>
            <a:off x="8182720" y="4242687"/>
            <a:ext cx="4547795" cy="2629239"/>
          </a:xfrm>
          <a:custGeom>
            <a:avLst/>
            <a:gdLst/>
            <a:ahLst/>
            <a:cxnLst/>
            <a:rect l="l" t="t" r="r" b="b"/>
            <a:pathLst>
              <a:path w="2775010" h="3384159">
                <a:moveTo>
                  <a:pt x="0" y="0"/>
                </a:moveTo>
                <a:lnTo>
                  <a:pt x="2775010" y="0"/>
                </a:lnTo>
                <a:lnTo>
                  <a:pt x="2775010" y="3384158"/>
                </a:lnTo>
                <a:lnTo>
                  <a:pt x="0" y="338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1" r="2704" b="-946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81098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41" grpId="0" animBg="1"/>
      <p:bldP spid="4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313396" y="275948"/>
            <a:ext cx="9985342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vi-VN" sz="32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2. Hoạt động trao đổi, đánh giá, rút kinh nghiệm</a:t>
            </a:r>
            <a:endParaRPr lang="en-SG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31732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275" name="Google Shape;897;p36">
            <a:extLst>
              <a:ext uri="{FF2B5EF4-FFF2-40B4-BE49-F238E27FC236}">
                <a16:creationId xmlns:a16="http://schemas.microsoft.com/office/drawing/2014/main" xmlns="" id="{AFD6877B-9FF6-2770-7ADB-9195CF7DFE03}"/>
              </a:ext>
            </a:extLst>
          </p:cNvPr>
          <p:cNvGrpSpPr/>
          <p:nvPr/>
        </p:nvGrpSpPr>
        <p:grpSpPr>
          <a:xfrm>
            <a:off x="1123293" y="3481613"/>
            <a:ext cx="3164502" cy="3124793"/>
            <a:chOff x="698048" y="2449711"/>
            <a:chExt cx="2518653" cy="2339916"/>
          </a:xfrm>
        </p:grpSpPr>
        <p:sp>
          <p:nvSpPr>
            <p:cNvPr id="2276" name="Google Shape;902;p36">
              <a:extLst>
                <a:ext uri="{FF2B5EF4-FFF2-40B4-BE49-F238E27FC236}">
                  <a16:creationId xmlns:a16="http://schemas.microsoft.com/office/drawing/2014/main" xmlns="" id="{8DAE558E-E0DD-5EDE-3283-F7D1D778B576}"/>
                </a:ext>
              </a:extLst>
            </p:cNvPr>
            <p:cNvSpPr/>
            <p:nvPr/>
          </p:nvSpPr>
          <p:spPr>
            <a:xfrm>
              <a:off x="1659361" y="3117979"/>
              <a:ext cx="478349" cy="392086"/>
            </a:xfrm>
            <a:custGeom>
              <a:avLst/>
              <a:gdLst/>
              <a:ahLst/>
              <a:cxnLst/>
              <a:rect l="l" t="t" r="r" b="b"/>
              <a:pathLst>
                <a:path w="5390" h="4418" extrusionOk="0">
                  <a:moveTo>
                    <a:pt x="5006" y="1"/>
                  </a:moveTo>
                  <a:lnTo>
                    <a:pt x="108" y="530"/>
                  </a:lnTo>
                  <a:lnTo>
                    <a:pt x="0" y="2684"/>
                  </a:lnTo>
                  <a:cubicBezTo>
                    <a:pt x="0" y="2684"/>
                    <a:pt x="414" y="4416"/>
                    <a:pt x="2561" y="4416"/>
                  </a:cubicBezTo>
                  <a:cubicBezTo>
                    <a:pt x="2586" y="4417"/>
                    <a:pt x="2612" y="4417"/>
                    <a:pt x="2637" y="4417"/>
                  </a:cubicBezTo>
                  <a:cubicBezTo>
                    <a:pt x="3826" y="4417"/>
                    <a:pt x="4909" y="3718"/>
                    <a:pt x="5389" y="2622"/>
                  </a:cubicBezTo>
                  <a:lnTo>
                    <a:pt x="5006" y="1"/>
                  </a:ln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7" name="Google Shape;903;p36">
              <a:extLst>
                <a:ext uri="{FF2B5EF4-FFF2-40B4-BE49-F238E27FC236}">
                  <a16:creationId xmlns:a16="http://schemas.microsoft.com/office/drawing/2014/main" xmlns="" id="{A725B500-E3F0-190F-EF1C-9485946B3910}"/>
                </a:ext>
              </a:extLst>
            </p:cNvPr>
            <p:cNvSpPr/>
            <p:nvPr/>
          </p:nvSpPr>
          <p:spPr>
            <a:xfrm>
              <a:off x="1503520" y="2925308"/>
              <a:ext cx="175010" cy="206604"/>
            </a:xfrm>
            <a:custGeom>
              <a:avLst/>
              <a:gdLst/>
              <a:ahLst/>
              <a:cxnLst/>
              <a:rect l="l" t="t" r="r" b="b"/>
              <a:pathLst>
                <a:path w="1972" h="2328" extrusionOk="0">
                  <a:moveTo>
                    <a:pt x="899" y="1"/>
                  </a:moveTo>
                  <a:cubicBezTo>
                    <a:pt x="819" y="1"/>
                    <a:pt x="739" y="9"/>
                    <a:pt x="660" y="25"/>
                  </a:cubicBezTo>
                  <a:cubicBezTo>
                    <a:pt x="415" y="87"/>
                    <a:pt x="208" y="263"/>
                    <a:pt x="101" y="493"/>
                  </a:cubicBezTo>
                  <a:cubicBezTo>
                    <a:pt x="16" y="708"/>
                    <a:pt x="1" y="953"/>
                    <a:pt x="55" y="1183"/>
                  </a:cubicBezTo>
                  <a:cubicBezTo>
                    <a:pt x="177" y="1704"/>
                    <a:pt x="561" y="2126"/>
                    <a:pt x="1074" y="2287"/>
                  </a:cubicBezTo>
                  <a:cubicBezTo>
                    <a:pt x="1151" y="2317"/>
                    <a:pt x="1238" y="2328"/>
                    <a:pt x="1323" y="2328"/>
                  </a:cubicBezTo>
                  <a:cubicBezTo>
                    <a:pt x="1348" y="2328"/>
                    <a:pt x="1372" y="2327"/>
                    <a:pt x="1396" y="2325"/>
                  </a:cubicBezTo>
                  <a:cubicBezTo>
                    <a:pt x="1664" y="2287"/>
                    <a:pt x="1833" y="2057"/>
                    <a:pt x="1971" y="1850"/>
                  </a:cubicBezTo>
                  <a:lnTo>
                    <a:pt x="1595" y="240"/>
                  </a:lnTo>
                  <a:cubicBezTo>
                    <a:pt x="1397" y="83"/>
                    <a:pt x="1150" y="1"/>
                    <a:pt x="899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79" name="Google Shape;904;p36">
              <a:extLst>
                <a:ext uri="{FF2B5EF4-FFF2-40B4-BE49-F238E27FC236}">
                  <a16:creationId xmlns:a16="http://schemas.microsoft.com/office/drawing/2014/main" xmlns="" id="{8E1F5D6C-E1EB-BF3E-0F4B-EE5CF3D82D6C}"/>
                </a:ext>
              </a:extLst>
            </p:cNvPr>
            <p:cNvSpPr/>
            <p:nvPr/>
          </p:nvSpPr>
          <p:spPr>
            <a:xfrm>
              <a:off x="1536179" y="3001010"/>
              <a:ext cx="132766" cy="57863"/>
            </a:xfrm>
            <a:custGeom>
              <a:avLst/>
              <a:gdLst/>
              <a:ahLst/>
              <a:cxnLst/>
              <a:rect l="l" t="t" r="r" b="b"/>
              <a:pathLst>
                <a:path w="1496" h="652" fill="none" extrusionOk="0">
                  <a:moveTo>
                    <a:pt x="1" y="0"/>
                  </a:moveTo>
                  <a:cubicBezTo>
                    <a:pt x="507" y="184"/>
                    <a:pt x="1013" y="407"/>
                    <a:pt x="1496" y="652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0" name="Google Shape;905;p36">
              <a:extLst>
                <a:ext uri="{FF2B5EF4-FFF2-40B4-BE49-F238E27FC236}">
                  <a16:creationId xmlns:a16="http://schemas.microsoft.com/office/drawing/2014/main" xmlns="" id="{535CC753-97B2-CA2D-9280-90F176124D0D}"/>
                </a:ext>
              </a:extLst>
            </p:cNvPr>
            <p:cNvSpPr/>
            <p:nvPr/>
          </p:nvSpPr>
          <p:spPr>
            <a:xfrm>
              <a:off x="2103631" y="2925308"/>
              <a:ext cx="175543" cy="206604"/>
            </a:xfrm>
            <a:custGeom>
              <a:avLst/>
              <a:gdLst/>
              <a:ahLst/>
              <a:cxnLst/>
              <a:rect l="l" t="t" r="r" b="b"/>
              <a:pathLst>
                <a:path w="1978" h="2328" extrusionOk="0">
                  <a:moveTo>
                    <a:pt x="1073" y="1"/>
                  </a:moveTo>
                  <a:cubicBezTo>
                    <a:pt x="821" y="1"/>
                    <a:pt x="574" y="83"/>
                    <a:pt x="376" y="240"/>
                  </a:cubicBezTo>
                  <a:lnTo>
                    <a:pt x="0" y="1850"/>
                  </a:lnTo>
                  <a:cubicBezTo>
                    <a:pt x="138" y="2057"/>
                    <a:pt x="307" y="2287"/>
                    <a:pt x="575" y="2325"/>
                  </a:cubicBezTo>
                  <a:cubicBezTo>
                    <a:pt x="599" y="2327"/>
                    <a:pt x="624" y="2328"/>
                    <a:pt x="648" y="2328"/>
                  </a:cubicBezTo>
                  <a:cubicBezTo>
                    <a:pt x="733" y="2328"/>
                    <a:pt x="820" y="2317"/>
                    <a:pt x="897" y="2287"/>
                  </a:cubicBezTo>
                  <a:cubicBezTo>
                    <a:pt x="1411" y="2126"/>
                    <a:pt x="1802" y="1704"/>
                    <a:pt x="1917" y="1183"/>
                  </a:cubicBezTo>
                  <a:cubicBezTo>
                    <a:pt x="1978" y="953"/>
                    <a:pt x="1955" y="715"/>
                    <a:pt x="1871" y="493"/>
                  </a:cubicBezTo>
                  <a:cubicBezTo>
                    <a:pt x="1763" y="263"/>
                    <a:pt x="1556" y="87"/>
                    <a:pt x="1311" y="25"/>
                  </a:cubicBezTo>
                  <a:cubicBezTo>
                    <a:pt x="1232" y="9"/>
                    <a:pt x="1152" y="1"/>
                    <a:pt x="1073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1" name="Google Shape;906;p36">
              <a:extLst>
                <a:ext uri="{FF2B5EF4-FFF2-40B4-BE49-F238E27FC236}">
                  <a16:creationId xmlns:a16="http://schemas.microsoft.com/office/drawing/2014/main" xmlns="" id="{1B415488-7EF8-BE2F-5E58-40120B8D430A}"/>
                </a:ext>
              </a:extLst>
            </p:cNvPr>
            <p:cNvSpPr/>
            <p:nvPr/>
          </p:nvSpPr>
          <p:spPr>
            <a:xfrm>
              <a:off x="2113127" y="3001010"/>
              <a:ext cx="133387" cy="57863"/>
            </a:xfrm>
            <a:custGeom>
              <a:avLst/>
              <a:gdLst/>
              <a:ahLst/>
              <a:cxnLst/>
              <a:rect l="l" t="t" r="r" b="b"/>
              <a:pathLst>
                <a:path w="1503" h="652" fill="none" extrusionOk="0">
                  <a:moveTo>
                    <a:pt x="1503" y="0"/>
                  </a:moveTo>
                  <a:cubicBezTo>
                    <a:pt x="989" y="184"/>
                    <a:pt x="483" y="407"/>
                    <a:pt x="1" y="652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2" name="Google Shape;907;p36">
              <a:extLst>
                <a:ext uri="{FF2B5EF4-FFF2-40B4-BE49-F238E27FC236}">
                  <a16:creationId xmlns:a16="http://schemas.microsoft.com/office/drawing/2014/main" xmlns="" id="{503C5AD6-5E23-A553-B31E-E5F6413CDD64}"/>
                </a:ext>
              </a:extLst>
            </p:cNvPr>
            <p:cNvSpPr/>
            <p:nvPr/>
          </p:nvSpPr>
          <p:spPr>
            <a:xfrm>
              <a:off x="1560052" y="2483257"/>
              <a:ext cx="727641" cy="828192"/>
            </a:xfrm>
            <a:custGeom>
              <a:avLst/>
              <a:gdLst/>
              <a:ahLst/>
              <a:cxnLst/>
              <a:rect l="l" t="t" r="r" b="b"/>
              <a:pathLst>
                <a:path w="8199" h="9332" extrusionOk="0">
                  <a:moveTo>
                    <a:pt x="3564" y="0"/>
                  </a:moveTo>
                  <a:cubicBezTo>
                    <a:pt x="3551" y="0"/>
                    <a:pt x="3539" y="0"/>
                    <a:pt x="3526" y="1"/>
                  </a:cubicBezTo>
                  <a:cubicBezTo>
                    <a:pt x="2338" y="8"/>
                    <a:pt x="1326" y="507"/>
                    <a:pt x="759" y="1587"/>
                  </a:cubicBezTo>
                  <a:cubicBezTo>
                    <a:pt x="0" y="3052"/>
                    <a:pt x="223" y="4807"/>
                    <a:pt x="537" y="6348"/>
                  </a:cubicBezTo>
                  <a:cubicBezTo>
                    <a:pt x="659" y="6969"/>
                    <a:pt x="828" y="7590"/>
                    <a:pt x="1181" y="8111"/>
                  </a:cubicBezTo>
                  <a:cubicBezTo>
                    <a:pt x="1747" y="8938"/>
                    <a:pt x="2732" y="9332"/>
                    <a:pt x="3706" y="9332"/>
                  </a:cubicBezTo>
                  <a:cubicBezTo>
                    <a:pt x="3932" y="9332"/>
                    <a:pt x="4158" y="9310"/>
                    <a:pt x="4377" y="9269"/>
                  </a:cubicBezTo>
                  <a:cubicBezTo>
                    <a:pt x="8198" y="8535"/>
                    <a:pt x="7532" y="0"/>
                    <a:pt x="3564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3" name="Google Shape;908;p36">
              <a:extLst>
                <a:ext uri="{FF2B5EF4-FFF2-40B4-BE49-F238E27FC236}">
                  <a16:creationId xmlns:a16="http://schemas.microsoft.com/office/drawing/2014/main" xmlns="" id="{F7057FAF-1BB3-9930-BCA0-8A5F56D16F20}"/>
                </a:ext>
              </a:extLst>
            </p:cNvPr>
            <p:cNvSpPr/>
            <p:nvPr/>
          </p:nvSpPr>
          <p:spPr>
            <a:xfrm>
              <a:off x="1487900" y="2449711"/>
              <a:ext cx="761365" cy="545265"/>
            </a:xfrm>
            <a:custGeom>
              <a:avLst/>
              <a:gdLst/>
              <a:ahLst/>
              <a:cxnLst/>
              <a:rect l="l" t="t" r="r" b="b"/>
              <a:pathLst>
                <a:path w="8579" h="6144" extrusionOk="0">
                  <a:moveTo>
                    <a:pt x="4336" y="1"/>
                  </a:moveTo>
                  <a:cubicBezTo>
                    <a:pt x="4268" y="1"/>
                    <a:pt x="4200" y="4"/>
                    <a:pt x="4133" y="11"/>
                  </a:cubicBezTo>
                  <a:cubicBezTo>
                    <a:pt x="3496" y="72"/>
                    <a:pt x="2891" y="294"/>
                    <a:pt x="2362" y="647"/>
                  </a:cubicBezTo>
                  <a:cubicBezTo>
                    <a:pt x="2139" y="793"/>
                    <a:pt x="1925" y="961"/>
                    <a:pt x="1725" y="1138"/>
                  </a:cubicBezTo>
                  <a:cubicBezTo>
                    <a:pt x="1572" y="1276"/>
                    <a:pt x="1426" y="1421"/>
                    <a:pt x="1296" y="1574"/>
                  </a:cubicBezTo>
                  <a:cubicBezTo>
                    <a:pt x="1051" y="1881"/>
                    <a:pt x="737" y="2103"/>
                    <a:pt x="522" y="2418"/>
                  </a:cubicBezTo>
                  <a:cubicBezTo>
                    <a:pt x="277" y="2778"/>
                    <a:pt x="54" y="3184"/>
                    <a:pt x="39" y="3629"/>
                  </a:cubicBezTo>
                  <a:cubicBezTo>
                    <a:pt x="1" y="4633"/>
                    <a:pt x="614" y="5423"/>
                    <a:pt x="1235" y="6143"/>
                  </a:cubicBezTo>
                  <a:cubicBezTo>
                    <a:pt x="1212" y="5821"/>
                    <a:pt x="1220" y="5499"/>
                    <a:pt x="1266" y="5177"/>
                  </a:cubicBezTo>
                  <a:cubicBezTo>
                    <a:pt x="1319" y="4825"/>
                    <a:pt x="1503" y="4288"/>
                    <a:pt x="1825" y="4089"/>
                  </a:cubicBezTo>
                  <a:cubicBezTo>
                    <a:pt x="2101" y="4535"/>
                    <a:pt x="2551" y="4819"/>
                    <a:pt x="3069" y="4819"/>
                  </a:cubicBezTo>
                  <a:cubicBezTo>
                    <a:pt x="3156" y="4819"/>
                    <a:pt x="3245" y="4811"/>
                    <a:pt x="3335" y="4794"/>
                  </a:cubicBezTo>
                  <a:cubicBezTo>
                    <a:pt x="3619" y="4733"/>
                    <a:pt x="3872" y="4602"/>
                    <a:pt x="4148" y="4503"/>
                  </a:cubicBezTo>
                  <a:cubicBezTo>
                    <a:pt x="4355" y="4423"/>
                    <a:pt x="4530" y="4401"/>
                    <a:pt x="4713" y="4401"/>
                  </a:cubicBezTo>
                  <a:cubicBezTo>
                    <a:pt x="4830" y="4401"/>
                    <a:pt x="4949" y="4410"/>
                    <a:pt x="5083" y="4419"/>
                  </a:cubicBezTo>
                  <a:cubicBezTo>
                    <a:pt x="5108" y="4419"/>
                    <a:pt x="5132" y="4419"/>
                    <a:pt x="5157" y="4419"/>
                  </a:cubicBezTo>
                  <a:cubicBezTo>
                    <a:pt x="5424" y="4419"/>
                    <a:pt x="5697" y="4381"/>
                    <a:pt x="5957" y="4311"/>
                  </a:cubicBezTo>
                  <a:cubicBezTo>
                    <a:pt x="6287" y="4212"/>
                    <a:pt x="6823" y="3690"/>
                    <a:pt x="6823" y="3690"/>
                  </a:cubicBezTo>
                  <a:cubicBezTo>
                    <a:pt x="6831" y="3974"/>
                    <a:pt x="6908" y="4250"/>
                    <a:pt x="7038" y="4503"/>
                  </a:cubicBezTo>
                  <a:cubicBezTo>
                    <a:pt x="7130" y="4656"/>
                    <a:pt x="7291" y="4756"/>
                    <a:pt x="7413" y="4894"/>
                  </a:cubicBezTo>
                  <a:cubicBezTo>
                    <a:pt x="7705" y="5223"/>
                    <a:pt x="7705" y="6082"/>
                    <a:pt x="7705" y="6082"/>
                  </a:cubicBezTo>
                  <a:cubicBezTo>
                    <a:pt x="7843" y="5998"/>
                    <a:pt x="7981" y="5898"/>
                    <a:pt x="8103" y="5791"/>
                  </a:cubicBezTo>
                  <a:cubicBezTo>
                    <a:pt x="8211" y="5660"/>
                    <a:pt x="8295" y="5515"/>
                    <a:pt x="8364" y="5361"/>
                  </a:cubicBezTo>
                  <a:cubicBezTo>
                    <a:pt x="8510" y="5055"/>
                    <a:pt x="8579" y="4717"/>
                    <a:pt x="8563" y="4380"/>
                  </a:cubicBezTo>
                  <a:cubicBezTo>
                    <a:pt x="8510" y="3621"/>
                    <a:pt x="8448" y="2893"/>
                    <a:pt x="8096" y="2203"/>
                  </a:cubicBezTo>
                  <a:cubicBezTo>
                    <a:pt x="7682" y="1383"/>
                    <a:pt x="7015" y="892"/>
                    <a:pt x="6195" y="524"/>
                  </a:cubicBezTo>
                  <a:cubicBezTo>
                    <a:pt x="6095" y="478"/>
                    <a:pt x="6003" y="440"/>
                    <a:pt x="5903" y="402"/>
                  </a:cubicBezTo>
                  <a:cubicBezTo>
                    <a:pt x="5413" y="204"/>
                    <a:pt x="4874" y="1"/>
                    <a:pt x="4336" y="1"/>
                  </a:cubicBezTo>
                  <a:close/>
                </a:path>
              </a:pathLst>
            </a:custGeom>
            <a:solidFill>
              <a:srgbClr val="5B0F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4" name="Google Shape;910;p36">
              <a:extLst>
                <a:ext uri="{FF2B5EF4-FFF2-40B4-BE49-F238E27FC236}">
                  <a16:creationId xmlns:a16="http://schemas.microsoft.com/office/drawing/2014/main" xmlns="" id="{2295DC53-E4E8-30E6-8E8E-F670037008ED}"/>
                </a:ext>
              </a:extLst>
            </p:cNvPr>
            <p:cNvSpPr/>
            <p:nvPr/>
          </p:nvSpPr>
          <p:spPr>
            <a:xfrm>
              <a:off x="1842358" y="2964269"/>
              <a:ext cx="83778" cy="194623"/>
            </a:xfrm>
            <a:custGeom>
              <a:avLst/>
              <a:gdLst/>
              <a:ahLst/>
              <a:cxnLst/>
              <a:rect l="l" t="t" r="r" b="b"/>
              <a:pathLst>
                <a:path w="944" h="2193" fill="none" extrusionOk="0">
                  <a:moveTo>
                    <a:pt x="215" y="0"/>
                  </a:moveTo>
                  <a:cubicBezTo>
                    <a:pt x="246" y="430"/>
                    <a:pt x="208" y="867"/>
                    <a:pt x="100" y="1281"/>
                  </a:cubicBezTo>
                  <a:cubicBezTo>
                    <a:pt x="31" y="1533"/>
                    <a:pt x="1" y="1986"/>
                    <a:pt x="299" y="2108"/>
                  </a:cubicBezTo>
                  <a:cubicBezTo>
                    <a:pt x="499" y="2193"/>
                    <a:pt x="790" y="2078"/>
                    <a:pt x="943" y="194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5" name="Google Shape;911;p36">
              <a:extLst>
                <a:ext uri="{FF2B5EF4-FFF2-40B4-BE49-F238E27FC236}">
                  <a16:creationId xmlns:a16="http://schemas.microsoft.com/office/drawing/2014/main" xmlns="" id="{786EF277-79EB-D92E-64A0-A7EF84232E23}"/>
                </a:ext>
              </a:extLst>
            </p:cNvPr>
            <p:cNvSpPr/>
            <p:nvPr/>
          </p:nvSpPr>
          <p:spPr>
            <a:xfrm rot="11029226">
              <a:off x="1839561" y="3228958"/>
              <a:ext cx="94694" cy="26003"/>
            </a:xfrm>
            <a:custGeom>
              <a:avLst/>
              <a:gdLst/>
              <a:ahLst/>
              <a:cxnLst/>
              <a:rect l="l" t="t" r="r" b="b"/>
              <a:pathLst>
                <a:path w="1067" h="293" fill="none" extrusionOk="0">
                  <a:moveTo>
                    <a:pt x="1" y="292"/>
                  </a:moveTo>
                  <a:cubicBezTo>
                    <a:pt x="154" y="177"/>
                    <a:pt x="330" y="93"/>
                    <a:pt x="522" y="47"/>
                  </a:cubicBezTo>
                  <a:cubicBezTo>
                    <a:pt x="714" y="1"/>
                    <a:pt x="913" y="54"/>
                    <a:pt x="1066" y="177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6" name="Google Shape;912;p36">
              <a:extLst>
                <a:ext uri="{FF2B5EF4-FFF2-40B4-BE49-F238E27FC236}">
                  <a16:creationId xmlns:a16="http://schemas.microsoft.com/office/drawing/2014/main" xmlns="" id="{2C0793BC-BC48-04BC-3B21-E8615109FB2A}"/>
                </a:ext>
              </a:extLst>
            </p:cNvPr>
            <p:cNvSpPr/>
            <p:nvPr/>
          </p:nvSpPr>
          <p:spPr>
            <a:xfrm>
              <a:off x="1969622" y="2915990"/>
              <a:ext cx="132678" cy="43575"/>
            </a:xfrm>
            <a:custGeom>
              <a:avLst/>
              <a:gdLst/>
              <a:ahLst/>
              <a:cxnLst/>
              <a:rect l="l" t="t" r="r" b="b"/>
              <a:pathLst>
                <a:path w="1495" h="491" fill="none" extrusionOk="0">
                  <a:moveTo>
                    <a:pt x="0" y="468"/>
                  </a:moveTo>
                  <a:cubicBezTo>
                    <a:pt x="100" y="491"/>
                    <a:pt x="199" y="483"/>
                    <a:pt x="291" y="437"/>
                  </a:cubicBezTo>
                  <a:cubicBezTo>
                    <a:pt x="376" y="391"/>
                    <a:pt x="460" y="345"/>
                    <a:pt x="544" y="284"/>
                  </a:cubicBezTo>
                  <a:cubicBezTo>
                    <a:pt x="828" y="107"/>
                    <a:pt x="1158" y="8"/>
                    <a:pt x="1495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7" name="Google Shape;913;p36">
              <a:extLst>
                <a:ext uri="{FF2B5EF4-FFF2-40B4-BE49-F238E27FC236}">
                  <a16:creationId xmlns:a16="http://schemas.microsoft.com/office/drawing/2014/main" xmlns="" id="{4291C6DD-2F3B-EB97-77DD-20A7E7894E14}"/>
                </a:ext>
              </a:extLst>
            </p:cNvPr>
            <p:cNvSpPr/>
            <p:nvPr/>
          </p:nvSpPr>
          <p:spPr>
            <a:xfrm>
              <a:off x="1659361" y="2924155"/>
              <a:ext cx="98066" cy="34789"/>
            </a:xfrm>
            <a:custGeom>
              <a:avLst/>
              <a:gdLst/>
              <a:ahLst/>
              <a:cxnLst/>
              <a:rect l="l" t="t" r="r" b="b"/>
              <a:pathLst>
                <a:path w="1105" h="392" fill="none" extrusionOk="0">
                  <a:moveTo>
                    <a:pt x="1104" y="391"/>
                  </a:moveTo>
                  <a:cubicBezTo>
                    <a:pt x="943" y="276"/>
                    <a:pt x="767" y="184"/>
                    <a:pt x="583" y="100"/>
                  </a:cubicBezTo>
                  <a:cubicBezTo>
                    <a:pt x="399" y="23"/>
                    <a:pt x="200" y="0"/>
                    <a:pt x="0" y="38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8" name="Google Shape;914;p36">
              <a:extLst>
                <a:ext uri="{FF2B5EF4-FFF2-40B4-BE49-F238E27FC236}">
                  <a16:creationId xmlns:a16="http://schemas.microsoft.com/office/drawing/2014/main" xmlns="" id="{E4330CCB-C2D9-0DF6-D6CB-0F4966B6F358}"/>
                </a:ext>
              </a:extLst>
            </p:cNvPr>
            <p:cNvSpPr/>
            <p:nvPr/>
          </p:nvSpPr>
          <p:spPr>
            <a:xfrm>
              <a:off x="2015149" y="3025504"/>
              <a:ext cx="41623" cy="52450"/>
            </a:xfrm>
            <a:custGeom>
              <a:avLst/>
              <a:gdLst/>
              <a:ahLst/>
              <a:cxnLst/>
              <a:rect l="l" t="t" r="r" b="b"/>
              <a:pathLst>
                <a:path w="469" h="591" extrusionOk="0">
                  <a:moveTo>
                    <a:pt x="238" y="0"/>
                  </a:moveTo>
                  <a:cubicBezTo>
                    <a:pt x="108" y="0"/>
                    <a:pt x="1" y="131"/>
                    <a:pt x="1" y="292"/>
                  </a:cubicBezTo>
                  <a:cubicBezTo>
                    <a:pt x="1" y="460"/>
                    <a:pt x="108" y="591"/>
                    <a:pt x="238" y="591"/>
                  </a:cubicBezTo>
                  <a:cubicBezTo>
                    <a:pt x="369" y="591"/>
                    <a:pt x="468" y="460"/>
                    <a:pt x="468" y="292"/>
                  </a:cubicBezTo>
                  <a:cubicBezTo>
                    <a:pt x="468" y="131"/>
                    <a:pt x="369" y="0"/>
                    <a:pt x="238" y="0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89" name="Google Shape;915;p36">
              <a:extLst>
                <a:ext uri="{FF2B5EF4-FFF2-40B4-BE49-F238E27FC236}">
                  <a16:creationId xmlns:a16="http://schemas.microsoft.com/office/drawing/2014/main" xmlns="" id="{3E898124-A6BF-201B-E52D-3DD09B9D58B2}"/>
                </a:ext>
              </a:extLst>
            </p:cNvPr>
            <p:cNvSpPr/>
            <p:nvPr/>
          </p:nvSpPr>
          <p:spPr>
            <a:xfrm>
              <a:off x="1702936" y="3025504"/>
              <a:ext cx="41534" cy="52450"/>
            </a:xfrm>
            <a:custGeom>
              <a:avLst/>
              <a:gdLst/>
              <a:ahLst/>
              <a:cxnLst/>
              <a:rect l="l" t="t" r="r" b="b"/>
              <a:pathLst>
                <a:path w="468" h="591" extrusionOk="0">
                  <a:moveTo>
                    <a:pt x="238" y="0"/>
                  </a:moveTo>
                  <a:cubicBezTo>
                    <a:pt x="107" y="0"/>
                    <a:pt x="0" y="131"/>
                    <a:pt x="0" y="292"/>
                  </a:cubicBezTo>
                  <a:cubicBezTo>
                    <a:pt x="0" y="460"/>
                    <a:pt x="107" y="591"/>
                    <a:pt x="238" y="591"/>
                  </a:cubicBezTo>
                  <a:cubicBezTo>
                    <a:pt x="360" y="591"/>
                    <a:pt x="468" y="460"/>
                    <a:pt x="468" y="292"/>
                  </a:cubicBezTo>
                  <a:cubicBezTo>
                    <a:pt x="468" y="131"/>
                    <a:pt x="360" y="0"/>
                    <a:pt x="238" y="0"/>
                  </a:cubicBez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0" name="Google Shape;916;p36">
              <a:extLst>
                <a:ext uri="{FF2B5EF4-FFF2-40B4-BE49-F238E27FC236}">
                  <a16:creationId xmlns:a16="http://schemas.microsoft.com/office/drawing/2014/main" xmlns="" id="{67C53ECC-E2F4-ED4D-9F7C-AEB9AB9AC6F6}"/>
                </a:ext>
              </a:extLst>
            </p:cNvPr>
            <p:cNvSpPr/>
            <p:nvPr/>
          </p:nvSpPr>
          <p:spPr>
            <a:xfrm>
              <a:off x="1611082" y="2896909"/>
              <a:ext cx="220449" cy="246363"/>
            </a:xfrm>
            <a:custGeom>
              <a:avLst/>
              <a:gdLst/>
              <a:ahLst/>
              <a:cxnLst/>
              <a:rect l="l" t="t" r="r" b="b"/>
              <a:pathLst>
                <a:path w="2484" h="2776" fill="none" extrusionOk="0">
                  <a:moveTo>
                    <a:pt x="2484" y="1388"/>
                  </a:moveTo>
                  <a:cubicBezTo>
                    <a:pt x="2484" y="2155"/>
                    <a:pt x="1924" y="2775"/>
                    <a:pt x="1242" y="2775"/>
                  </a:cubicBezTo>
                  <a:cubicBezTo>
                    <a:pt x="552" y="2775"/>
                    <a:pt x="0" y="2155"/>
                    <a:pt x="0" y="1388"/>
                  </a:cubicBezTo>
                  <a:cubicBezTo>
                    <a:pt x="0" y="621"/>
                    <a:pt x="552" y="0"/>
                    <a:pt x="1242" y="0"/>
                  </a:cubicBezTo>
                  <a:cubicBezTo>
                    <a:pt x="1924" y="0"/>
                    <a:pt x="2484" y="621"/>
                    <a:pt x="2484" y="1388"/>
                  </a:cubicBezTo>
                  <a:close/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1" name="Google Shape;917;p36">
              <a:extLst>
                <a:ext uri="{FF2B5EF4-FFF2-40B4-BE49-F238E27FC236}">
                  <a16:creationId xmlns:a16="http://schemas.microsoft.com/office/drawing/2014/main" xmlns="" id="{66312F3C-822E-B7FB-2D6A-DF4F9CF93CA2}"/>
                </a:ext>
              </a:extLst>
            </p:cNvPr>
            <p:cNvSpPr/>
            <p:nvPr/>
          </p:nvSpPr>
          <p:spPr>
            <a:xfrm>
              <a:off x="1921254" y="2896909"/>
              <a:ext cx="221248" cy="246363"/>
            </a:xfrm>
            <a:custGeom>
              <a:avLst/>
              <a:gdLst/>
              <a:ahLst/>
              <a:cxnLst/>
              <a:rect l="l" t="t" r="r" b="b"/>
              <a:pathLst>
                <a:path w="2493" h="2776" fill="none" extrusionOk="0">
                  <a:moveTo>
                    <a:pt x="2492" y="1388"/>
                  </a:moveTo>
                  <a:cubicBezTo>
                    <a:pt x="2492" y="2155"/>
                    <a:pt x="1933" y="2775"/>
                    <a:pt x="1243" y="2775"/>
                  </a:cubicBezTo>
                  <a:cubicBezTo>
                    <a:pt x="560" y="2775"/>
                    <a:pt x="1" y="2155"/>
                    <a:pt x="1" y="1388"/>
                  </a:cubicBezTo>
                  <a:cubicBezTo>
                    <a:pt x="1" y="621"/>
                    <a:pt x="560" y="0"/>
                    <a:pt x="1243" y="0"/>
                  </a:cubicBezTo>
                  <a:cubicBezTo>
                    <a:pt x="1933" y="0"/>
                    <a:pt x="2492" y="621"/>
                    <a:pt x="2492" y="1388"/>
                  </a:cubicBezTo>
                  <a:close/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2" name="Google Shape;918;p36">
              <a:extLst>
                <a:ext uri="{FF2B5EF4-FFF2-40B4-BE49-F238E27FC236}">
                  <a16:creationId xmlns:a16="http://schemas.microsoft.com/office/drawing/2014/main" xmlns="" id="{2D778D4F-92E0-01E4-F56C-D8E362639F99}"/>
                </a:ext>
              </a:extLst>
            </p:cNvPr>
            <p:cNvSpPr/>
            <p:nvPr/>
          </p:nvSpPr>
          <p:spPr>
            <a:xfrm>
              <a:off x="1829401" y="2995508"/>
              <a:ext cx="91942" cy="89"/>
            </a:xfrm>
            <a:custGeom>
              <a:avLst/>
              <a:gdLst/>
              <a:ahLst/>
              <a:cxnLst/>
              <a:rect l="l" t="t" r="r" b="b"/>
              <a:pathLst>
                <a:path w="1036" h="1" fill="none" extrusionOk="0">
                  <a:moveTo>
                    <a:pt x="1" y="1"/>
                  </a:moveTo>
                  <a:lnTo>
                    <a:pt x="1036" y="1"/>
                  </a:ln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3" name="Google Shape;919;p36">
              <a:extLst>
                <a:ext uri="{FF2B5EF4-FFF2-40B4-BE49-F238E27FC236}">
                  <a16:creationId xmlns:a16="http://schemas.microsoft.com/office/drawing/2014/main" xmlns="" id="{EBE1C533-A72D-C083-BFB9-3B482B5B3982}"/>
                </a:ext>
              </a:extLst>
            </p:cNvPr>
            <p:cNvSpPr/>
            <p:nvPr/>
          </p:nvSpPr>
          <p:spPr>
            <a:xfrm>
              <a:off x="1674980" y="3201047"/>
              <a:ext cx="438235" cy="168088"/>
            </a:xfrm>
            <a:custGeom>
              <a:avLst/>
              <a:gdLst/>
              <a:ahLst/>
              <a:cxnLst/>
              <a:rect l="l" t="t" r="r" b="b"/>
              <a:pathLst>
                <a:path w="4938" h="1894" fill="none" extrusionOk="0">
                  <a:moveTo>
                    <a:pt x="1" y="199"/>
                  </a:moveTo>
                  <a:cubicBezTo>
                    <a:pt x="346" y="667"/>
                    <a:pt x="775" y="1081"/>
                    <a:pt x="1296" y="1311"/>
                  </a:cubicBezTo>
                  <a:cubicBezTo>
                    <a:pt x="2584" y="1893"/>
                    <a:pt x="4125" y="1280"/>
                    <a:pt x="4892" y="61"/>
                  </a:cubicBezTo>
                  <a:lnTo>
                    <a:pt x="4938" y="0"/>
                  </a:ln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4" name="Google Shape;920;p36">
              <a:extLst>
                <a:ext uri="{FF2B5EF4-FFF2-40B4-BE49-F238E27FC236}">
                  <a16:creationId xmlns:a16="http://schemas.microsoft.com/office/drawing/2014/main" xmlns="" id="{BA358F9B-30B4-DAC8-064F-09C53ACF102D}"/>
                </a:ext>
              </a:extLst>
            </p:cNvPr>
            <p:cNvSpPr/>
            <p:nvPr/>
          </p:nvSpPr>
          <p:spPr>
            <a:xfrm>
              <a:off x="2182527" y="2600315"/>
              <a:ext cx="43664" cy="76944"/>
            </a:xfrm>
            <a:custGeom>
              <a:avLst/>
              <a:gdLst/>
              <a:ahLst/>
              <a:cxnLst/>
              <a:rect l="l" t="t" r="r" b="b"/>
              <a:pathLst>
                <a:path w="492" h="867" fill="none" extrusionOk="0">
                  <a:moveTo>
                    <a:pt x="0" y="0"/>
                  </a:moveTo>
                  <a:cubicBezTo>
                    <a:pt x="215" y="253"/>
                    <a:pt x="384" y="552"/>
                    <a:pt x="491" y="866"/>
                  </a:cubicBezTo>
                </a:path>
              </a:pathLst>
            </a:custGeom>
            <a:solidFill>
              <a:srgbClr val="060606"/>
            </a:solidFill>
            <a:ln w="36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5" name="Google Shape;924;p36">
              <a:extLst>
                <a:ext uri="{FF2B5EF4-FFF2-40B4-BE49-F238E27FC236}">
                  <a16:creationId xmlns:a16="http://schemas.microsoft.com/office/drawing/2014/main" xmlns="" id="{A6F1B842-9A73-8A78-CDB3-FB687E4842A0}"/>
                </a:ext>
              </a:extLst>
            </p:cNvPr>
            <p:cNvSpPr/>
            <p:nvPr/>
          </p:nvSpPr>
          <p:spPr>
            <a:xfrm>
              <a:off x="1117823" y="3358130"/>
              <a:ext cx="1573671" cy="1431497"/>
            </a:xfrm>
            <a:custGeom>
              <a:avLst/>
              <a:gdLst/>
              <a:ahLst/>
              <a:cxnLst/>
              <a:rect l="l" t="t" r="r" b="b"/>
              <a:pathLst>
                <a:path w="17732" h="16130" extrusionOk="0">
                  <a:moveTo>
                    <a:pt x="12243" y="1"/>
                  </a:moveTo>
                  <a:lnTo>
                    <a:pt x="8885" y="1718"/>
                  </a:lnTo>
                  <a:lnTo>
                    <a:pt x="5344" y="39"/>
                  </a:lnTo>
                  <a:lnTo>
                    <a:pt x="652" y="6356"/>
                  </a:lnTo>
                  <a:lnTo>
                    <a:pt x="0" y="16130"/>
                  </a:lnTo>
                  <a:lnTo>
                    <a:pt x="17731" y="16130"/>
                  </a:lnTo>
                  <a:lnTo>
                    <a:pt x="16927" y="6218"/>
                  </a:lnTo>
                  <a:lnTo>
                    <a:pt x="16927" y="6080"/>
                  </a:lnTo>
                  <a:lnTo>
                    <a:pt x="12243" y="1"/>
                  </a:lnTo>
                  <a:close/>
                </a:path>
              </a:pathLst>
            </a:custGeom>
            <a:solidFill>
              <a:srgbClr val="999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6" name="Google Shape;925;p36">
              <a:extLst>
                <a:ext uri="{FF2B5EF4-FFF2-40B4-BE49-F238E27FC236}">
                  <a16:creationId xmlns:a16="http://schemas.microsoft.com/office/drawing/2014/main" xmlns="" id="{8ACF3054-951D-8176-C091-504EAAED8D81}"/>
                </a:ext>
              </a:extLst>
            </p:cNvPr>
            <p:cNvSpPr/>
            <p:nvPr/>
          </p:nvSpPr>
          <p:spPr>
            <a:xfrm>
              <a:off x="698048" y="3340469"/>
              <a:ext cx="961402" cy="1449158"/>
            </a:xfrm>
            <a:custGeom>
              <a:avLst/>
              <a:gdLst/>
              <a:ahLst/>
              <a:cxnLst/>
              <a:rect l="l" t="t" r="r" b="b"/>
              <a:pathLst>
                <a:path w="10833" h="16329" extrusionOk="0">
                  <a:moveTo>
                    <a:pt x="10832" y="1"/>
                  </a:moveTo>
                  <a:lnTo>
                    <a:pt x="10832" y="1"/>
                  </a:lnTo>
                  <a:cubicBezTo>
                    <a:pt x="10832" y="1"/>
                    <a:pt x="6593" y="836"/>
                    <a:pt x="5305" y="1710"/>
                  </a:cubicBezTo>
                  <a:cubicBezTo>
                    <a:pt x="4018" y="2576"/>
                    <a:pt x="2799" y="4148"/>
                    <a:pt x="1833" y="6854"/>
                  </a:cubicBezTo>
                  <a:cubicBezTo>
                    <a:pt x="867" y="9552"/>
                    <a:pt x="1" y="13285"/>
                    <a:pt x="453" y="14504"/>
                  </a:cubicBezTo>
                  <a:cubicBezTo>
                    <a:pt x="898" y="15731"/>
                    <a:pt x="1572" y="16329"/>
                    <a:pt x="3121" y="16329"/>
                  </a:cubicBezTo>
                  <a:lnTo>
                    <a:pt x="6003" y="16329"/>
                  </a:lnTo>
                  <a:lnTo>
                    <a:pt x="7728" y="6210"/>
                  </a:lnTo>
                  <a:lnTo>
                    <a:pt x="10832" y="1"/>
                  </a:lnTo>
                  <a:close/>
                </a:path>
              </a:pathLst>
            </a:custGeom>
            <a:solidFill>
              <a:srgbClr val="999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7" name="Google Shape;926;p36">
              <a:extLst>
                <a:ext uri="{FF2B5EF4-FFF2-40B4-BE49-F238E27FC236}">
                  <a16:creationId xmlns:a16="http://schemas.microsoft.com/office/drawing/2014/main" xmlns="" id="{D6F3A6D1-B61C-AA17-8D5E-2EBBB07EBF3D}"/>
                </a:ext>
              </a:extLst>
            </p:cNvPr>
            <p:cNvSpPr/>
            <p:nvPr/>
          </p:nvSpPr>
          <p:spPr>
            <a:xfrm>
              <a:off x="834098" y="4255456"/>
              <a:ext cx="376999" cy="82446"/>
            </a:xfrm>
            <a:custGeom>
              <a:avLst/>
              <a:gdLst/>
              <a:ahLst/>
              <a:cxnLst/>
              <a:rect l="l" t="t" r="r" b="b"/>
              <a:pathLst>
                <a:path w="4248" h="929" fill="none" extrusionOk="0">
                  <a:moveTo>
                    <a:pt x="1" y="929"/>
                  </a:moveTo>
                  <a:cubicBezTo>
                    <a:pt x="537" y="400"/>
                    <a:pt x="1281" y="124"/>
                    <a:pt x="2032" y="62"/>
                  </a:cubicBezTo>
                  <a:cubicBezTo>
                    <a:pt x="2784" y="1"/>
                    <a:pt x="3535" y="147"/>
                    <a:pt x="4248" y="384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8" name="Google Shape;927;p36">
              <a:extLst>
                <a:ext uri="{FF2B5EF4-FFF2-40B4-BE49-F238E27FC236}">
                  <a16:creationId xmlns:a16="http://schemas.microsoft.com/office/drawing/2014/main" xmlns="" id="{3F59DD8D-61E3-3AA9-0090-A2B5989E1964}"/>
                </a:ext>
              </a:extLst>
            </p:cNvPr>
            <p:cNvSpPr/>
            <p:nvPr/>
          </p:nvSpPr>
          <p:spPr>
            <a:xfrm>
              <a:off x="1230710" y="3667060"/>
              <a:ext cx="146433" cy="1122567"/>
            </a:xfrm>
            <a:custGeom>
              <a:avLst/>
              <a:gdLst/>
              <a:ahLst/>
              <a:cxnLst/>
              <a:rect l="l" t="t" r="r" b="b"/>
              <a:pathLst>
                <a:path w="1650" h="12649" fill="none" extrusionOk="0">
                  <a:moveTo>
                    <a:pt x="1" y="12649"/>
                  </a:moveTo>
                  <a:lnTo>
                    <a:pt x="1626" y="3580"/>
                  </a:lnTo>
                  <a:cubicBezTo>
                    <a:pt x="1649" y="3258"/>
                    <a:pt x="1580" y="2675"/>
                    <a:pt x="1473" y="1986"/>
                  </a:cubicBezTo>
                  <a:cubicBezTo>
                    <a:pt x="1381" y="1357"/>
                    <a:pt x="1044" y="537"/>
                    <a:pt x="706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99" name="Google Shape;928;p36">
              <a:extLst>
                <a:ext uri="{FF2B5EF4-FFF2-40B4-BE49-F238E27FC236}">
                  <a16:creationId xmlns:a16="http://schemas.microsoft.com/office/drawing/2014/main" xmlns="" id="{DEDC9BC3-70AB-4209-1D9C-6E20829E0B22}"/>
                </a:ext>
              </a:extLst>
            </p:cNvPr>
            <p:cNvSpPr/>
            <p:nvPr/>
          </p:nvSpPr>
          <p:spPr>
            <a:xfrm>
              <a:off x="2142413" y="3340469"/>
              <a:ext cx="1074288" cy="1449158"/>
            </a:xfrm>
            <a:custGeom>
              <a:avLst/>
              <a:gdLst/>
              <a:ahLst/>
              <a:cxnLst/>
              <a:rect l="l" t="t" r="r" b="b"/>
              <a:pathLst>
                <a:path w="12105" h="16329" extrusionOk="0">
                  <a:moveTo>
                    <a:pt x="0" y="1"/>
                  </a:moveTo>
                  <a:lnTo>
                    <a:pt x="3971" y="5872"/>
                  </a:lnTo>
                  <a:lnTo>
                    <a:pt x="5841" y="15470"/>
                  </a:lnTo>
                  <a:cubicBezTo>
                    <a:pt x="5841" y="15470"/>
                    <a:pt x="7114" y="16329"/>
                    <a:pt x="8655" y="16329"/>
                  </a:cubicBezTo>
                  <a:cubicBezTo>
                    <a:pt x="10203" y="16329"/>
                    <a:pt x="11200" y="15516"/>
                    <a:pt x="11652" y="14297"/>
                  </a:cubicBezTo>
                  <a:cubicBezTo>
                    <a:pt x="12104" y="13078"/>
                    <a:pt x="11093" y="10303"/>
                    <a:pt x="9835" y="7597"/>
                  </a:cubicBezTo>
                  <a:cubicBezTo>
                    <a:pt x="8632" y="4999"/>
                    <a:pt x="6815" y="2576"/>
                    <a:pt x="5527" y="1710"/>
                  </a:cubicBezTo>
                  <a:cubicBezTo>
                    <a:pt x="4239" y="836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999E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0" name="Google Shape;929;p36">
              <a:extLst>
                <a:ext uri="{FF2B5EF4-FFF2-40B4-BE49-F238E27FC236}">
                  <a16:creationId xmlns:a16="http://schemas.microsoft.com/office/drawing/2014/main" xmlns="" id="{48E1B910-2729-FB98-15DB-8C279505AF72}"/>
                </a:ext>
              </a:extLst>
            </p:cNvPr>
            <p:cNvSpPr/>
            <p:nvPr/>
          </p:nvSpPr>
          <p:spPr>
            <a:xfrm>
              <a:off x="2487286" y="3706464"/>
              <a:ext cx="173590" cy="1007018"/>
            </a:xfrm>
            <a:custGeom>
              <a:avLst/>
              <a:gdLst/>
              <a:ahLst/>
              <a:cxnLst/>
              <a:rect l="l" t="t" r="r" b="b"/>
              <a:pathLst>
                <a:path w="1956" h="11347" fill="none" extrusionOk="0">
                  <a:moveTo>
                    <a:pt x="1955" y="11346"/>
                  </a:moveTo>
                  <a:cubicBezTo>
                    <a:pt x="1657" y="9828"/>
                    <a:pt x="1365" y="8310"/>
                    <a:pt x="1066" y="6785"/>
                  </a:cubicBezTo>
                  <a:cubicBezTo>
                    <a:pt x="859" y="5704"/>
                    <a:pt x="645" y="4615"/>
                    <a:pt x="438" y="3527"/>
                  </a:cubicBezTo>
                  <a:cubicBezTo>
                    <a:pt x="223" y="2431"/>
                    <a:pt x="1" y="1427"/>
                    <a:pt x="476" y="346"/>
                  </a:cubicBezTo>
                  <a:cubicBezTo>
                    <a:pt x="530" y="223"/>
                    <a:pt x="583" y="116"/>
                    <a:pt x="652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1" name="Google Shape;930;p36">
              <a:extLst>
                <a:ext uri="{FF2B5EF4-FFF2-40B4-BE49-F238E27FC236}">
                  <a16:creationId xmlns:a16="http://schemas.microsoft.com/office/drawing/2014/main" xmlns="" id="{EEEC3B6F-4809-B530-4596-4DE07A4A6BD7}"/>
                </a:ext>
              </a:extLst>
            </p:cNvPr>
            <p:cNvSpPr/>
            <p:nvPr/>
          </p:nvSpPr>
          <p:spPr>
            <a:xfrm>
              <a:off x="1592001" y="3281275"/>
              <a:ext cx="612358" cy="355256"/>
            </a:xfrm>
            <a:custGeom>
              <a:avLst/>
              <a:gdLst/>
              <a:ahLst/>
              <a:cxnLst/>
              <a:rect l="l" t="t" r="r" b="b"/>
              <a:pathLst>
                <a:path w="6900" h="4003" extrusionOk="0">
                  <a:moveTo>
                    <a:pt x="805" y="1"/>
                  </a:moveTo>
                  <a:lnTo>
                    <a:pt x="1" y="905"/>
                  </a:lnTo>
                  <a:cubicBezTo>
                    <a:pt x="1" y="905"/>
                    <a:pt x="759" y="3481"/>
                    <a:pt x="2576" y="4002"/>
                  </a:cubicBezTo>
                  <a:lnTo>
                    <a:pt x="3534" y="2822"/>
                  </a:lnTo>
                  <a:lnTo>
                    <a:pt x="4631" y="3987"/>
                  </a:lnTo>
                  <a:cubicBezTo>
                    <a:pt x="5995" y="3604"/>
                    <a:pt x="6900" y="867"/>
                    <a:pt x="6900" y="867"/>
                  </a:cubicBezTo>
                  <a:lnTo>
                    <a:pt x="6041" y="8"/>
                  </a:lnTo>
                  <a:cubicBezTo>
                    <a:pt x="6041" y="8"/>
                    <a:pt x="4569" y="2047"/>
                    <a:pt x="3450" y="2047"/>
                  </a:cubicBezTo>
                  <a:cubicBezTo>
                    <a:pt x="2331" y="2047"/>
                    <a:pt x="805" y="1"/>
                    <a:pt x="805" y="1"/>
                  </a:cubicBezTo>
                  <a:close/>
                </a:path>
              </a:pathLst>
            </a:custGeom>
            <a:solidFill>
              <a:srgbClr val="6E6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2" name="Google Shape;931;p36">
              <a:extLst>
                <a:ext uri="{FF2B5EF4-FFF2-40B4-BE49-F238E27FC236}">
                  <a16:creationId xmlns:a16="http://schemas.microsoft.com/office/drawing/2014/main" xmlns="" id="{269C2B83-412D-9E65-DE22-F251647D559F}"/>
                </a:ext>
              </a:extLst>
            </p:cNvPr>
            <p:cNvSpPr/>
            <p:nvPr/>
          </p:nvSpPr>
          <p:spPr>
            <a:xfrm>
              <a:off x="1592001" y="3358130"/>
              <a:ext cx="612358" cy="278401"/>
            </a:xfrm>
            <a:custGeom>
              <a:avLst/>
              <a:gdLst/>
              <a:ahLst/>
              <a:cxnLst/>
              <a:rect l="l" t="t" r="r" b="b"/>
              <a:pathLst>
                <a:path w="6900" h="3137" fill="none" extrusionOk="0">
                  <a:moveTo>
                    <a:pt x="1" y="39"/>
                  </a:moveTo>
                  <a:cubicBezTo>
                    <a:pt x="1" y="39"/>
                    <a:pt x="759" y="2615"/>
                    <a:pt x="2576" y="3136"/>
                  </a:cubicBezTo>
                  <a:lnTo>
                    <a:pt x="3534" y="1956"/>
                  </a:lnTo>
                  <a:lnTo>
                    <a:pt x="4631" y="3121"/>
                  </a:lnTo>
                  <a:cubicBezTo>
                    <a:pt x="5995" y="2738"/>
                    <a:pt x="6900" y="1"/>
                    <a:pt x="6900" y="1"/>
                  </a:cubicBezTo>
                </a:path>
              </a:pathLst>
            </a:custGeom>
            <a:solidFill>
              <a:srgbClr val="060606"/>
            </a:solidFill>
            <a:ln w="36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3" name="Google Shape;932;p36">
              <a:extLst>
                <a:ext uri="{FF2B5EF4-FFF2-40B4-BE49-F238E27FC236}">
                  <a16:creationId xmlns:a16="http://schemas.microsoft.com/office/drawing/2014/main" xmlns="" id="{E6D97751-9E10-E283-49C9-07972C40D55B}"/>
                </a:ext>
              </a:extLst>
            </p:cNvPr>
            <p:cNvSpPr/>
            <p:nvPr/>
          </p:nvSpPr>
          <p:spPr>
            <a:xfrm>
              <a:off x="2637003" y="4285453"/>
              <a:ext cx="455186" cy="91942"/>
            </a:xfrm>
            <a:custGeom>
              <a:avLst/>
              <a:gdLst/>
              <a:ahLst/>
              <a:cxnLst/>
              <a:rect l="l" t="t" r="r" b="b"/>
              <a:pathLst>
                <a:path w="5129" h="1036" fill="none" extrusionOk="0">
                  <a:moveTo>
                    <a:pt x="0" y="721"/>
                  </a:moveTo>
                  <a:lnTo>
                    <a:pt x="636" y="506"/>
                  </a:lnTo>
                  <a:cubicBezTo>
                    <a:pt x="1073" y="353"/>
                    <a:pt x="1526" y="230"/>
                    <a:pt x="1978" y="154"/>
                  </a:cubicBezTo>
                  <a:cubicBezTo>
                    <a:pt x="3105" y="0"/>
                    <a:pt x="4247" y="315"/>
                    <a:pt x="5129" y="1035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4" name="Google Shape;933;p36">
              <a:extLst>
                <a:ext uri="{FF2B5EF4-FFF2-40B4-BE49-F238E27FC236}">
                  <a16:creationId xmlns:a16="http://schemas.microsoft.com/office/drawing/2014/main" xmlns="" id="{5FF32425-7FA4-9F25-851F-CFD80F2B876B}"/>
                </a:ext>
              </a:extLst>
            </p:cNvPr>
            <p:cNvSpPr/>
            <p:nvPr/>
          </p:nvSpPr>
          <p:spPr>
            <a:xfrm>
              <a:off x="2189361" y="3973150"/>
              <a:ext cx="290559" cy="41623"/>
            </a:xfrm>
            <a:custGeom>
              <a:avLst/>
              <a:gdLst/>
              <a:ahLst/>
              <a:cxnLst/>
              <a:rect l="l" t="t" r="r" b="b"/>
              <a:pathLst>
                <a:path w="3274" h="469" fill="none" extrusionOk="0">
                  <a:moveTo>
                    <a:pt x="0" y="1"/>
                  </a:moveTo>
                  <a:lnTo>
                    <a:pt x="3273" y="1"/>
                  </a:lnTo>
                  <a:lnTo>
                    <a:pt x="3273" y="468"/>
                  </a:lnTo>
                  <a:lnTo>
                    <a:pt x="0" y="468"/>
                  </a:lnTo>
                  <a:close/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5" name="Google Shape;934;p36">
              <a:extLst>
                <a:ext uri="{FF2B5EF4-FFF2-40B4-BE49-F238E27FC236}">
                  <a16:creationId xmlns:a16="http://schemas.microsoft.com/office/drawing/2014/main" xmlns="" id="{407DA9A2-422D-E317-0611-EB39C72D7950}"/>
                </a:ext>
              </a:extLst>
            </p:cNvPr>
            <p:cNvSpPr/>
            <p:nvPr/>
          </p:nvSpPr>
          <p:spPr>
            <a:xfrm>
              <a:off x="1905635" y="3531631"/>
              <a:ext cx="89" cy="1257996"/>
            </a:xfrm>
            <a:custGeom>
              <a:avLst/>
              <a:gdLst/>
              <a:ahLst/>
              <a:cxnLst/>
              <a:rect l="l" t="t" r="r" b="b"/>
              <a:pathLst>
                <a:path w="1" h="14175" fill="none" extrusionOk="0">
                  <a:moveTo>
                    <a:pt x="0" y="1"/>
                  </a:moveTo>
                  <a:lnTo>
                    <a:pt x="0" y="14175"/>
                  </a:ln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6" name="Google Shape;935;p36">
              <a:extLst>
                <a:ext uri="{FF2B5EF4-FFF2-40B4-BE49-F238E27FC236}">
                  <a16:creationId xmlns:a16="http://schemas.microsoft.com/office/drawing/2014/main" xmlns="" id="{5862C818-55C1-94CC-6C03-E7B606D67205}"/>
                </a:ext>
              </a:extLst>
            </p:cNvPr>
            <p:cNvSpPr/>
            <p:nvPr/>
          </p:nvSpPr>
          <p:spPr>
            <a:xfrm>
              <a:off x="2912475" y="4292197"/>
              <a:ext cx="191961" cy="25293"/>
            </a:xfrm>
            <a:custGeom>
              <a:avLst/>
              <a:gdLst/>
              <a:ahLst/>
              <a:cxnLst/>
              <a:rect l="l" t="t" r="r" b="b"/>
              <a:pathLst>
                <a:path w="2163" h="285" fill="none" extrusionOk="0">
                  <a:moveTo>
                    <a:pt x="1" y="78"/>
                  </a:moveTo>
                  <a:cubicBezTo>
                    <a:pt x="691" y="1"/>
                    <a:pt x="1580" y="139"/>
                    <a:pt x="2163" y="285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7" name="Google Shape;936;p36">
              <a:extLst>
                <a:ext uri="{FF2B5EF4-FFF2-40B4-BE49-F238E27FC236}">
                  <a16:creationId xmlns:a16="http://schemas.microsoft.com/office/drawing/2014/main" xmlns="" id="{1F774E58-BA83-6D75-AF7E-A0C7467975B0}"/>
                </a:ext>
              </a:extLst>
            </p:cNvPr>
            <p:cNvSpPr/>
            <p:nvPr/>
          </p:nvSpPr>
          <p:spPr>
            <a:xfrm>
              <a:off x="1110990" y="4420171"/>
              <a:ext cx="497430" cy="176341"/>
            </a:xfrm>
            <a:custGeom>
              <a:avLst/>
              <a:gdLst/>
              <a:ahLst/>
              <a:cxnLst/>
              <a:rect l="l" t="t" r="r" b="b"/>
              <a:pathLst>
                <a:path w="5605" h="1987" extrusionOk="0">
                  <a:moveTo>
                    <a:pt x="2722" y="0"/>
                  </a:moveTo>
                  <a:lnTo>
                    <a:pt x="1" y="1763"/>
                  </a:lnTo>
                  <a:cubicBezTo>
                    <a:pt x="1" y="1763"/>
                    <a:pt x="1342" y="1986"/>
                    <a:pt x="1971" y="1986"/>
                  </a:cubicBezTo>
                  <a:cubicBezTo>
                    <a:pt x="2000" y="1986"/>
                    <a:pt x="2029" y="1986"/>
                    <a:pt x="2058" y="1986"/>
                  </a:cubicBezTo>
                  <a:cubicBezTo>
                    <a:pt x="2373" y="1986"/>
                    <a:pt x="2682" y="1949"/>
                    <a:pt x="2990" y="1886"/>
                  </a:cubicBezTo>
                  <a:cubicBezTo>
                    <a:pt x="3328" y="1817"/>
                    <a:pt x="3588" y="1671"/>
                    <a:pt x="3880" y="1533"/>
                  </a:cubicBezTo>
                  <a:cubicBezTo>
                    <a:pt x="4194" y="1388"/>
                    <a:pt x="4524" y="1288"/>
                    <a:pt x="4861" y="1227"/>
                  </a:cubicBezTo>
                  <a:cubicBezTo>
                    <a:pt x="5076" y="1188"/>
                    <a:pt x="5413" y="1073"/>
                    <a:pt x="5505" y="897"/>
                  </a:cubicBezTo>
                  <a:cubicBezTo>
                    <a:pt x="5605" y="705"/>
                    <a:pt x="5413" y="483"/>
                    <a:pt x="5191" y="376"/>
                  </a:cubicBezTo>
                  <a:cubicBezTo>
                    <a:pt x="4455" y="15"/>
                    <a:pt x="3443" y="376"/>
                    <a:pt x="2722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8" name="Google Shape;937;p36">
              <a:extLst>
                <a:ext uri="{FF2B5EF4-FFF2-40B4-BE49-F238E27FC236}">
                  <a16:creationId xmlns:a16="http://schemas.microsoft.com/office/drawing/2014/main" xmlns="" id="{1D20CD20-AE6C-6172-95A1-EC86457AA21B}"/>
                </a:ext>
              </a:extLst>
            </p:cNvPr>
            <p:cNvSpPr/>
            <p:nvPr/>
          </p:nvSpPr>
          <p:spPr>
            <a:xfrm>
              <a:off x="1249081" y="3928244"/>
              <a:ext cx="359339" cy="621942"/>
            </a:xfrm>
            <a:custGeom>
              <a:avLst/>
              <a:gdLst/>
              <a:ahLst/>
              <a:cxnLst/>
              <a:rect l="l" t="t" r="r" b="b"/>
              <a:pathLst>
                <a:path w="4049" h="7008" extrusionOk="0">
                  <a:moveTo>
                    <a:pt x="553" y="1"/>
                  </a:moveTo>
                  <a:lnTo>
                    <a:pt x="1" y="246"/>
                  </a:lnTo>
                  <a:lnTo>
                    <a:pt x="3497" y="7007"/>
                  </a:lnTo>
                  <a:lnTo>
                    <a:pt x="4049" y="6762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F09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09" name="Google Shape;938;p36">
              <a:extLst>
                <a:ext uri="{FF2B5EF4-FFF2-40B4-BE49-F238E27FC236}">
                  <a16:creationId xmlns:a16="http://schemas.microsoft.com/office/drawing/2014/main" xmlns="" id="{2B724039-2839-D583-3E74-A5015BFDA737}"/>
                </a:ext>
              </a:extLst>
            </p:cNvPr>
            <p:cNvSpPr/>
            <p:nvPr/>
          </p:nvSpPr>
          <p:spPr>
            <a:xfrm>
              <a:off x="1236212" y="3902330"/>
              <a:ext cx="61946" cy="47835"/>
            </a:xfrm>
            <a:custGeom>
              <a:avLst/>
              <a:gdLst/>
              <a:ahLst/>
              <a:cxnLst/>
              <a:rect l="l" t="t" r="r" b="b"/>
              <a:pathLst>
                <a:path w="698" h="539" extrusionOk="0">
                  <a:moveTo>
                    <a:pt x="445" y="0"/>
                  </a:moveTo>
                  <a:cubicBezTo>
                    <a:pt x="422" y="0"/>
                    <a:pt x="398" y="6"/>
                    <a:pt x="376" y="17"/>
                  </a:cubicBezTo>
                  <a:lnTo>
                    <a:pt x="115" y="132"/>
                  </a:lnTo>
                  <a:cubicBezTo>
                    <a:pt x="39" y="162"/>
                    <a:pt x="0" y="254"/>
                    <a:pt x="39" y="331"/>
                  </a:cubicBezTo>
                  <a:lnTo>
                    <a:pt x="146" y="538"/>
                  </a:lnTo>
                  <a:lnTo>
                    <a:pt x="698" y="293"/>
                  </a:lnTo>
                  <a:lnTo>
                    <a:pt x="591" y="86"/>
                  </a:lnTo>
                  <a:cubicBezTo>
                    <a:pt x="558" y="31"/>
                    <a:pt x="502" y="0"/>
                    <a:pt x="445" y="0"/>
                  </a:cubicBezTo>
                  <a:close/>
                </a:path>
              </a:pathLst>
            </a:custGeom>
            <a:solidFill>
              <a:srgbClr val="6E6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0" name="Google Shape;939;p36">
              <a:extLst>
                <a:ext uri="{FF2B5EF4-FFF2-40B4-BE49-F238E27FC236}">
                  <a16:creationId xmlns:a16="http://schemas.microsoft.com/office/drawing/2014/main" xmlns="" id="{D2AD681B-6449-50F6-6C08-1F0EE184C30E}"/>
                </a:ext>
              </a:extLst>
            </p:cNvPr>
            <p:cNvSpPr/>
            <p:nvPr/>
          </p:nvSpPr>
          <p:spPr>
            <a:xfrm>
              <a:off x="1249081" y="3928244"/>
              <a:ext cx="49077" cy="21921"/>
            </a:xfrm>
            <a:custGeom>
              <a:avLst/>
              <a:gdLst/>
              <a:ahLst/>
              <a:cxnLst/>
              <a:rect l="l" t="t" r="r" b="b"/>
              <a:pathLst>
                <a:path w="553" h="247" fill="none" extrusionOk="0">
                  <a:moveTo>
                    <a:pt x="553" y="1"/>
                  </a:moveTo>
                  <a:lnTo>
                    <a:pt x="1" y="246"/>
                  </a:lnTo>
                </a:path>
              </a:pathLst>
            </a:custGeom>
            <a:solidFill>
              <a:srgbClr val="6E63B4"/>
            </a:solidFill>
            <a:ln w="3650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1" name="Google Shape;940;p36">
              <a:extLst>
                <a:ext uri="{FF2B5EF4-FFF2-40B4-BE49-F238E27FC236}">
                  <a16:creationId xmlns:a16="http://schemas.microsoft.com/office/drawing/2014/main" xmlns="" id="{FDBAB9F6-BC4C-6AC0-DD93-94F4806250DD}"/>
                </a:ext>
              </a:extLst>
            </p:cNvPr>
            <p:cNvSpPr/>
            <p:nvPr/>
          </p:nvSpPr>
          <p:spPr>
            <a:xfrm>
              <a:off x="1559342" y="4528266"/>
              <a:ext cx="51829" cy="63366"/>
            </a:xfrm>
            <a:custGeom>
              <a:avLst/>
              <a:gdLst/>
              <a:ahLst/>
              <a:cxnLst/>
              <a:rect l="l" t="t" r="r" b="b"/>
              <a:pathLst>
                <a:path w="584" h="714" extrusionOk="0">
                  <a:moveTo>
                    <a:pt x="553" y="1"/>
                  </a:moveTo>
                  <a:lnTo>
                    <a:pt x="1" y="246"/>
                  </a:lnTo>
                  <a:lnTo>
                    <a:pt x="583" y="714"/>
                  </a:lnTo>
                  <a:lnTo>
                    <a:pt x="553" y="1"/>
                  </a:lnTo>
                  <a:close/>
                </a:path>
              </a:pathLst>
            </a:custGeom>
            <a:solidFill>
              <a:srgbClr val="6E63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2" name="Google Shape;941;p36">
              <a:extLst>
                <a:ext uri="{FF2B5EF4-FFF2-40B4-BE49-F238E27FC236}">
                  <a16:creationId xmlns:a16="http://schemas.microsoft.com/office/drawing/2014/main" xmlns="" id="{ABB85A86-A51D-104F-E638-741B936B1EE4}"/>
                </a:ext>
              </a:extLst>
            </p:cNvPr>
            <p:cNvSpPr/>
            <p:nvPr/>
          </p:nvSpPr>
          <p:spPr>
            <a:xfrm>
              <a:off x="1587919" y="4563676"/>
              <a:ext cx="23252" cy="27955"/>
            </a:xfrm>
            <a:custGeom>
              <a:avLst/>
              <a:gdLst/>
              <a:ahLst/>
              <a:cxnLst/>
              <a:rect l="l" t="t" r="r" b="b"/>
              <a:pathLst>
                <a:path w="262" h="315" extrusionOk="0">
                  <a:moveTo>
                    <a:pt x="246" y="1"/>
                  </a:moveTo>
                  <a:lnTo>
                    <a:pt x="1" y="108"/>
                  </a:lnTo>
                  <a:lnTo>
                    <a:pt x="261" y="315"/>
                  </a:lnTo>
                  <a:lnTo>
                    <a:pt x="246" y="1"/>
                  </a:lnTo>
                  <a:close/>
                </a:path>
              </a:pathLst>
            </a:custGeom>
            <a:solidFill>
              <a:srgbClr val="06060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3" name="Google Shape;942;p36">
              <a:extLst>
                <a:ext uri="{FF2B5EF4-FFF2-40B4-BE49-F238E27FC236}">
                  <a16:creationId xmlns:a16="http://schemas.microsoft.com/office/drawing/2014/main" xmlns="" id="{B2C30DD2-25B1-FDB4-7737-7A92F5A85E03}"/>
                </a:ext>
              </a:extLst>
            </p:cNvPr>
            <p:cNvSpPr/>
            <p:nvPr/>
          </p:nvSpPr>
          <p:spPr>
            <a:xfrm>
              <a:off x="1054546" y="4211881"/>
              <a:ext cx="515090" cy="244411"/>
            </a:xfrm>
            <a:custGeom>
              <a:avLst/>
              <a:gdLst/>
              <a:ahLst/>
              <a:cxnLst/>
              <a:rect l="l" t="t" r="r" b="b"/>
              <a:pathLst>
                <a:path w="5804" h="2754" extrusionOk="0">
                  <a:moveTo>
                    <a:pt x="2036" y="1"/>
                  </a:moveTo>
                  <a:cubicBezTo>
                    <a:pt x="2009" y="1"/>
                    <a:pt x="1982" y="1"/>
                    <a:pt x="1955" y="1"/>
                  </a:cubicBezTo>
                  <a:cubicBezTo>
                    <a:pt x="1626" y="17"/>
                    <a:pt x="1219" y="109"/>
                    <a:pt x="959" y="308"/>
                  </a:cubicBezTo>
                  <a:cubicBezTo>
                    <a:pt x="637" y="553"/>
                    <a:pt x="315" y="814"/>
                    <a:pt x="1" y="1082"/>
                  </a:cubicBezTo>
                  <a:lnTo>
                    <a:pt x="1909" y="1741"/>
                  </a:lnTo>
                  <a:cubicBezTo>
                    <a:pt x="2094" y="1692"/>
                    <a:pt x="2285" y="1666"/>
                    <a:pt x="2475" y="1666"/>
                  </a:cubicBezTo>
                  <a:cubicBezTo>
                    <a:pt x="2781" y="1666"/>
                    <a:pt x="3087" y="1732"/>
                    <a:pt x="3366" y="1864"/>
                  </a:cubicBezTo>
                  <a:cubicBezTo>
                    <a:pt x="3504" y="1933"/>
                    <a:pt x="3626" y="2017"/>
                    <a:pt x="3749" y="2102"/>
                  </a:cubicBezTo>
                  <a:cubicBezTo>
                    <a:pt x="4168" y="2390"/>
                    <a:pt x="4545" y="2753"/>
                    <a:pt x="5071" y="2753"/>
                  </a:cubicBezTo>
                  <a:cubicBezTo>
                    <a:pt x="5132" y="2753"/>
                    <a:pt x="5194" y="2748"/>
                    <a:pt x="5259" y="2738"/>
                  </a:cubicBezTo>
                  <a:cubicBezTo>
                    <a:pt x="5420" y="2700"/>
                    <a:pt x="5558" y="2615"/>
                    <a:pt x="5666" y="2493"/>
                  </a:cubicBezTo>
                  <a:cubicBezTo>
                    <a:pt x="5804" y="2309"/>
                    <a:pt x="5635" y="2094"/>
                    <a:pt x="5505" y="1994"/>
                  </a:cubicBezTo>
                  <a:cubicBezTo>
                    <a:pt x="5259" y="1780"/>
                    <a:pt x="5075" y="1397"/>
                    <a:pt x="4899" y="1182"/>
                  </a:cubicBezTo>
                  <a:cubicBezTo>
                    <a:pt x="4592" y="799"/>
                    <a:pt x="4385" y="592"/>
                    <a:pt x="3895" y="431"/>
                  </a:cubicBezTo>
                  <a:cubicBezTo>
                    <a:pt x="3619" y="339"/>
                    <a:pt x="3366" y="208"/>
                    <a:pt x="3082" y="147"/>
                  </a:cubicBezTo>
                  <a:cubicBezTo>
                    <a:pt x="2740" y="47"/>
                    <a:pt x="2385" y="1"/>
                    <a:pt x="2036" y="1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4" name="Google Shape;943;p36">
              <a:extLst>
                <a:ext uri="{FF2B5EF4-FFF2-40B4-BE49-F238E27FC236}">
                  <a16:creationId xmlns:a16="http://schemas.microsoft.com/office/drawing/2014/main" xmlns="" id="{0ED95DBA-B37E-F080-D95B-B316DF6C2F13}"/>
                </a:ext>
              </a:extLst>
            </p:cNvPr>
            <p:cNvSpPr/>
            <p:nvPr/>
          </p:nvSpPr>
          <p:spPr>
            <a:xfrm>
              <a:off x="905539" y="4224927"/>
              <a:ext cx="549791" cy="429982"/>
            </a:xfrm>
            <a:custGeom>
              <a:avLst/>
              <a:gdLst/>
              <a:ahLst/>
              <a:cxnLst/>
              <a:rect l="l" t="t" r="r" b="b"/>
              <a:pathLst>
                <a:path w="6195" h="4845" extrusionOk="0">
                  <a:moveTo>
                    <a:pt x="3458" y="0"/>
                  </a:moveTo>
                  <a:cubicBezTo>
                    <a:pt x="3269" y="0"/>
                    <a:pt x="3069" y="42"/>
                    <a:pt x="2852" y="138"/>
                  </a:cubicBezTo>
                  <a:cubicBezTo>
                    <a:pt x="2385" y="345"/>
                    <a:pt x="1273" y="1265"/>
                    <a:pt x="875" y="1564"/>
                  </a:cubicBezTo>
                  <a:cubicBezTo>
                    <a:pt x="438" y="1893"/>
                    <a:pt x="70" y="2361"/>
                    <a:pt x="47" y="2882"/>
                  </a:cubicBezTo>
                  <a:cubicBezTo>
                    <a:pt x="1" y="3772"/>
                    <a:pt x="821" y="4845"/>
                    <a:pt x="1841" y="4845"/>
                  </a:cubicBezTo>
                  <a:lnTo>
                    <a:pt x="4340" y="4845"/>
                  </a:lnTo>
                  <a:cubicBezTo>
                    <a:pt x="4554" y="4829"/>
                    <a:pt x="4754" y="4760"/>
                    <a:pt x="4938" y="4653"/>
                  </a:cubicBezTo>
                  <a:cubicBezTo>
                    <a:pt x="5206" y="4408"/>
                    <a:pt x="5206" y="4247"/>
                    <a:pt x="5137" y="4155"/>
                  </a:cubicBezTo>
                  <a:cubicBezTo>
                    <a:pt x="5405" y="4140"/>
                    <a:pt x="5643" y="3986"/>
                    <a:pt x="5765" y="3756"/>
                  </a:cubicBezTo>
                  <a:cubicBezTo>
                    <a:pt x="5888" y="3557"/>
                    <a:pt x="5850" y="3296"/>
                    <a:pt x="5666" y="3151"/>
                  </a:cubicBezTo>
                  <a:cubicBezTo>
                    <a:pt x="5980" y="3151"/>
                    <a:pt x="6195" y="2752"/>
                    <a:pt x="6141" y="2415"/>
                  </a:cubicBezTo>
                  <a:cubicBezTo>
                    <a:pt x="6095" y="2070"/>
                    <a:pt x="5865" y="1794"/>
                    <a:pt x="5635" y="1564"/>
                  </a:cubicBezTo>
                  <a:cubicBezTo>
                    <a:pt x="4919" y="867"/>
                    <a:pt x="4311" y="0"/>
                    <a:pt x="3458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5" name="Google Shape;944;p36">
              <a:extLst>
                <a:ext uri="{FF2B5EF4-FFF2-40B4-BE49-F238E27FC236}">
                  <a16:creationId xmlns:a16="http://schemas.microsoft.com/office/drawing/2014/main" xmlns="" id="{AF8C2BE3-E93A-BF2F-481E-7E45FC575F4E}"/>
                </a:ext>
              </a:extLst>
            </p:cNvPr>
            <p:cNvSpPr/>
            <p:nvPr/>
          </p:nvSpPr>
          <p:spPr>
            <a:xfrm>
              <a:off x="1238254" y="4550098"/>
              <a:ext cx="123892" cy="45616"/>
            </a:xfrm>
            <a:custGeom>
              <a:avLst/>
              <a:gdLst/>
              <a:ahLst/>
              <a:cxnLst/>
              <a:rect l="l" t="t" r="r" b="b"/>
              <a:pathLst>
                <a:path w="1396" h="514" fill="none" extrusionOk="0">
                  <a:moveTo>
                    <a:pt x="1395" y="514"/>
                  </a:moveTo>
                  <a:cubicBezTo>
                    <a:pt x="1319" y="445"/>
                    <a:pt x="1242" y="384"/>
                    <a:pt x="1166" y="330"/>
                  </a:cubicBezTo>
                  <a:cubicBezTo>
                    <a:pt x="1097" y="284"/>
                    <a:pt x="1028" y="246"/>
                    <a:pt x="959" y="207"/>
                  </a:cubicBezTo>
                  <a:cubicBezTo>
                    <a:pt x="667" y="69"/>
                    <a:pt x="330" y="31"/>
                    <a:pt x="0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6" name="Google Shape;945;p36">
              <a:extLst>
                <a:ext uri="{FF2B5EF4-FFF2-40B4-BE49-F238E27FC236}">
                  <a16:creationId xmlns:a16="http://schemas.microsoft.com/office/drawing/2014/main" xmlns="" id="{B0B4A093-5F33-C32E-90BC-B921CEBECCFD}"/>
                </a:ext>
              </a:extLst>
            </p:cNvPr>
            <p:cNvSpPr/>
            <p:nvPr/>
          </p:nvSpPr>
          <p:spPr>
            <a:xfrm>
              <a:off x="1244998" y="4443246"/>
              <a:ext cx="169508" cy="64076"/>
            </a:xfrm>
            <a:custGeom>
              <a:avLst/>
              <a:gdLst/>
              <a:ahLst/>
              <a:cxnLst/>
              <a:rect l="l" t="t" r="r" b="b"/>
              <a:pathLst>
                <a:path w="1910" h="722" fill="none" extrusionOk="0">
                  <a:moveTo>
                    <a:pt x="1910" y="721"/>
                  </a:moveTo>
                  <a:cubicBezTo>
                    <a:pt x="1818" y="660"/>
                    <a:pt x="1733" y="591"/>
                    <a:pt x="1657" y="522"/>
                  </a:cubicBezTo>
                  <a:cubicBezTo>
                    <a:pt x="1503" y="407"/>
                    <a:pt x="1335" y="315"/>
                    <a:pt x="1159" y="254"/>
                  </a:cubicBezTo>
                  <a:lnTo>
                    <a:pt x="752" y="131"/>
                  </a:lnTo>
                  <a:cubicBezTo>
                    <a:pt x="515" y="39"/>
                    <a:pt x="262" y="1"/>
                    <a:pt x="1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7" name="Google Shape;946;p36">
              <a:extLst>
                <a:ext uri="{FF2B5EF4-FFF2-40B4-BE49-F238E27FC236}">
                  <a16:creationId xmlns:a16="http://schemas.microsoft.com/office/drawing/2014/main" xmlns="" id="{F77CA62B-622D-84C6-CEBC-874BB790D95F}"/>
                </a:ext>
              </a:extLst>
            </p:cNvPr>
            <p:cNvSpPr/>
            <p:nvPr/>
          </p:nvSpPr>
          <p:spPr>
            <a:xfrm>
              <a:off x="1249081" y="4307906"/>
              <a:ext cx="203587" cy="142972"/>
            </a:xfrm>
            <a:custGeom>
              <a:avLst/>
              <a:gdLst/>
              <a:ahLst/>
              <a:cxnLst/>
              <a:rect l="l" t="t" r="r" b="b"/>
              <a:pathLst>
                <a:path w="2294" h="1611" fill="none" extrusionOk="0">
                  <a:moveTo>
                    <a:pt x="1" y="0"/>
                  </a:moveTo>
                  <a:cubicBezTo>
                    <a:pt x="292" y="8"/>
                    <a:pt x="576" y="62"/>
                    <a:pt x="852" y="154"/>
                  </a:cubicBezTo>
                  <a:cubicBezTo>
                    <a:pt x="998" y="215"/>
                    <a:pt x="1136" y="299"/>
                    <a:pt x="1266" y="391"/>
                  </a:cubicBezTo>
                  <a:cubicBezTo>
                    <a:pt x="1480" y="537"/>
                    <a:pt x="1680" y="698"/>
                    <a:pt x="1864" y="874"/>
                  </a:cubicBezTo>
                  <a:cubicBezTo>
                    <a:pt x="2025" y="1035"/>
                    <a:pt x="2201" y="1158"/>
                    <a:pt x="2255" y="1380"/>
                  </a:cubicBezTo>
                  <a:cubicBezTo>
                    <a:pt x="2278" y="1457"/>
                    <a:pt x="2285" y="1533"/>
                    <a:pt x="2293" y="161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8" name="Google Shape;947;p36">
              <a:extLst>
                <a:ext uri="{FF2B5EF4-FFF2-40B4-BE49-F238E27FC236}">
                  <a16:creationId xmlns:a16="http://schemas.microsoft.com/office/drawing/2014/main" xmlns="" id="{91323ECD-1529-4498-6FEC-53BA63F417E3}"/>
                </a:ext>
              </a:extLst>
            </p:cNvPr>
            <p:cNvSpPr/>
            <p:nvPr/>
          </p:nvSpPr>
          <p:spPr>
            <a:xfrm>
              <a:off x="1476363" y="4365680"/>
              <a:ext cx="76944" cy="57242"/>
            </a:xfrm>
            <a:custGeom>
              <a:avLst/>
              <a:gdLst/>
              <a:ahLst/>
              <a:cxnLst/>
              <a:rect l="l" t="t" r="r" b="b"/>
              <a:pathLst>
                <a:path w="867" h="645" fill="none" extrusionOk="0">
                  <a:moveTo>
                    <a:pt x="522" y="1"/>
                  </a:moveTo>
                  <a:lnTo>
                    <a:pt x="192" y="123"/>
                  </a:lnTo>
                  <a:cubicBezTo>
                    <a:pt x="138" y="131"/>
                    <a:pt x="85" y="162"/>
                    <a:pt x="46" y="200"/>
                  </a:cubicBezTo>
                  <a:cubicBezTo>
                    <a:pt x="16" y="246"/>
                    <a:pt x="0" y="300"/>
                    <a:pt x="8" y="353"/>
                  </a:cubicBezTo>
                  <a:cubicBezTo>
                    <a:pt x="16" y="507"/>
                    <a:pt x="138" y="629"/>
                    <a:pt x="292" y="645"/>
                  </a:cubicBezTo>
                  <a:cubicBezTo>
                    <a:pt x="338" y="645"/>
                    <a:pt x="384" y="637"/>
                    <a:pt x="430" y="622"/>
                  </a:cubicBezTo>
                  <a:cubicBezTo>
                    <a:pt x="591" y="583"/>
                    <a:pt x="736" y="507"/>
                    <a:pt x="867" y="407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19" name="Google Shape;948;p36">
              <a:extLst>
                <a:ext uri="{FF2B5EF4-FFF2-40B4-BE49-F238E27FC236}">
                  <a16:creationId xmlns:a16="http://schemas.microsoft.com/office/drawing/2014/main" xmlns="" id="{4B28DAE7-29AB-21B9-3F9D-BE8E0810825F}"/>
                </a:ext>
              </a:extLst>
            </p:cNvPr>
            <p:cNvSpPr/>
            <p:nvPr/>
          </p:nvSpPr>
          <p:spPr>
            <a:xfrm>
              <a:off x="958610" y="4542554"/>
              <a:ext cx="53160" cy="98066"/>
            </a:xfrm>
            <a:custGeom>
              <a:avLst/>
              <a:gdLst/>
              <a:ahLst/>
              <a:cxnLst/>
              <a:rect l="l" t="t" r="r" b="b"/>
              <a:pathLst>
                <a:path w="599" h="1105" fill="none" extrusionOk="0">
                  <a:moveTo>
                    <a:pt x="599" y="1105"/>
                  </a:moveTo>
                  <a:cubicBezTo>
                    <a:pt x="223" y="867"/>
                    <a:pt x="1" y="446"/>
                    <a:pt x="8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0" name="Google Shape;949;p36">
              <a:extLst>
                <a:ext uri="{FF2B5EF4-FFF2-40B4-BE49-F238E27FC236}">
                  <a16:creationId xmlns:a16="http://schemas.microsoft.com/office/drawing/2014/main" xmlns="" id="{66A2EB75-DCD9-3E89-97B0-33829E0AEBF1}"/>
                </a:ext>
              </a:extLst>
            </p:cNvPr>
            <p:cNvSpPr/>
            <p:nvPr/>
          </p:nvSpPr>
          <p:spPr>
            <a:xfrm>
              <a:off x="975650" y="4264331"/>
              <a:ext cx="128684" cy="136139"/>
            </a:xfrm>
            <a:custGeom>
              <a:avLst/>
              <a:gdLst/>
              <a:ahLst/>
              <a:cxnLst/>
              <a:rect l="l" t="t" r="r" b="b"/>
              <a:pathLst>
                <a:path w="1450" h="1534" fill="none" extrusionOk="0">
                  <a:moveTo>
                    <a:pt x="0" y="1534"/>
                  </a:moveTo>
                  <a:cubicBezTo>
                    <a:pt x="422" y="974"/>
                    <a:pt x="913" y="461"/>
                    <a:pt x="1449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1" name="Google Shape;950;p36">
              <a:extLst>
                <a:ext uri="{FF2B5EF4-FFF2-40B4-BE49-F238E27FC236}">
                  <a16:creationId xmlns:a16="http://schemas.microsoft.com/office/drawing/2014/main" xmlns="" id="{0D6EF6CE-15F8-1F6E-8B0C-9D7B6379808F}"/>
                </a:ext>
              </a:extLst>
            </p:cNvPr>
            <p:cNvSpPr/>
            <p:nvPr/>
          </p:nvSpPr>
          <p:spPr>
            <a:xfrm>
              <a:off x="895333" y="4591631"/>
              <a:ext cx="2077845" cy="176253"/>
            </a:xfrm>
            <a:custGeom>
              <a:avLst/>
              <a:gdLst/>
              <a:ahLst/>
              <a:cxnLst/>
              <a:rect l="l" t="t" r="r" b="b"/>
              <a:pathLst>
                <a:path w="23413" h="1986" extrusionOk="0">
                  <a:moveTo>
                    <a:pt x="8435" y="0"/>
                  </a:moveTo>
                  <a:cubicBezTo>
                    <a:pt x="6418" y="0"/>
                    <a:pt x="1" y="851"/>
                    <a:pt x="1" y="851"/>
                  </a:cubicBezTo>
                  <a:lnTo>
                    <a:pt x="1" y="1985"/>
                  </a:lnTo>
                  <a:lnTo>
                    <a:pt x="23412" y="1985"/>
                  </a:lnTo>
                  <a:lnTo>
                    <a:pt x="23412" y="851"/>
                  </a:lnTo>
                  <a:cubicBezTo>
                    <a:pt x="23412" y="851"/>
                    <a:pt x="16988" y="0"/>
                    <a:pt x="14970" y="0"/>
                  </a:cubicBezTo>
                  <a:cubicBezTo>
                    <a:pt x="14863" y="0"/>
                    <a:pt x="14769" y="3"/>
                    <a:pt x="14688" y="8"/>
                  </a:cubicBezTo>
                  <a:cubicBezTo>
                    <a:pt x="12174" y="153"/>
                    <a:pt x="11699" y="1479"/>
                    <a:pt x="11699" y="1479"/>
                  </a:cubicBezTo>
                  <a:cubicBezTo>
                    <a:pt x="11699" y="1479"/>
                    <a:pt x="11231" y="153"/>
                    <a:pt x="8717" y="8"/>
                  </a:cubicBezTo>
                  <a:cubicBezTo>
                    <a:pt x="8636" y="3"/>
                    <a:pt x="8542" y="0"/>
                    <a:pt x="843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2" name="Google Shape;951;p36">
              <a:extLst>
                <a:ext uri="{FF2B5EF4-FFF2-40B4-BE49-F238E27FC236}">
                  <a16:creationId xmlns:a16="http://schemas.microsoft.com/office/drawing/2014/main" xmlns="" id="{585B551A-7B22-DD31-0801-041E5FE7C420}"/>
                </a:ext>
              </a:extLst>
            </p:cNvPr>
            <p:cNvSpPr/>
            <p:nvPr/>
          </p:nvSpPr>
          <p:spPr>
            <a:xfrm>
              <a:off x="895333" y="4637159"/>
              <a:ext cx="2077845" cy="91232"/>
            </a:xfrm>
            <a:custGeom>
              <a:avLst/>
              <a:gdLst/>
              <a:ahLst/>
              <a:cxnLst/>
              <a:rect l="l" t="t" r="r" b="b"/>
              <a:pathLst>
                <a:path w="23413" h="1028" fill="none" extrusionOk="0">
                  <a:moveTo>
                    <a:pt x="23412" y="621"/>
                  </a:moveTo>
                  <a:cubicBezTo>
                    <a:pt x="23412" y="621"/>
                    <a:pt x="16291" y="0"/>
                    <a:pt x="14688" y="62"/>
                  </a:cubicBezTo>
                  <a:cubicBezTo>
                    <a:pt x="12174" y="161"/>
                    <a:pt x="11706" y="1028"/>
                    <a:pt x="11706" y="1028"/>
                  </a:cubicBezTo>
                  <a:cubicBezTo>
                    <a:pt x="11706" y="1028"/>
                    <a:pt x="11239" y="161"/>
                    <a:pt x="8724" y="62"/>
                  </a:cubicBezTo>
                  <a:cubicBezTo>
                    <a:pt x="7115" y="0"/>
                    <a:pt x="1" y="621"/>
                    <a:pt x="1" y="62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3" name="Google Shape;952;p36">
              <a:extLst>
                <a:ext uri="{FF2B5EF4-FFF2-40B4-BE49-F238E27FC236}">
                  <a16:creationId xmlns:a16="http://schemas.microsoft.com/office/drawing/2014/main" xmlns="" id="{6352B76B-2DEA-E5DE-5CA5-1B3259A085A3}"/>
                </a:ext>
              </a:extLst>
            </p:cNvPr>
            <p:cNvSpPr/>
            <p:nvPr/>
          </p:nvSpPr>
          <p:spPr>
            <a:xfrm>
              <a:off x="895333" y="4681355"/>
              <a:ext cx="2077845" cy="61325"/>
            </a:xfrm>
            <a:custGeom>
              <a:avLst/>
              <a:gdLst/>
              <a:ahLst/>
              <a:cxnLst/>
              <a:rect l="l" t="t" r="r" b="b"/>
              <a:pathLst>
                <a:path w="23413" h="691" fill="none" extrusionOk="0">
                  <a:moveTo>
                    <a:pt x="23412" y="338"/>
                  </a:moveTo>
                  <a:cubicBezTo>
                    <a:pt x="23412" y="338"/>
                    <a:pt x="16291" y="1"/>
                    <a:pt x="14688" y="31"/>
                  </a:cubicBezTo>
                  <a:cubicBezTo>
                    <a:pt x="12174" y="85"/>
                    <a:pt x="11706" y="691"/>
                    <a:pt x="11706" y="691"/>
                  </a:cubicBezTo>
                  <a:cubicBezTo>
                    <a:pt x="11706" y="691"/>
                    <a:pt x="11239" y="85"/>
                    <a:pt x="8724" y="31"/>
                  </a:cubicBezTo>
                  <a:cubicBezTo>
                    <a:pt x="7115" y="1"/>
                    <a:pt x="1" y="338"/>
                    <a:pt x="1" y="338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4" name="Google Shape;953;p36">
              <a:extLst>
                <a:ext uri="{FF2B5EF4-FFF2-40B4-BE49-F238E27FC236}">
                  <a16:creationId xmlns:a16="http://schemas.microsoft.com/office/drawing/2014/main" xmlns="" id="{89BA3083-C2E9-7C5C-CE29-5A39805D35E7}"/>
                </a:ext>
              </a:extLst>
            </p:cNvPr>
            <p:cNvSpPr/>
            <p:nvPr/>
          </p:nvSpPr>
          <p:spPr>
            <a:xfrm>
              <a:off x="2236929" y="4275158"/>
              <a:ext cx="740953" cy="377798"/>
            </a:xfrm>
            <a:custGeom>
              <a:avLst/>
              <a:gdLst/>
              <a:ahLst/>
              <a:cxnLst/>
              <a:rect l="l" t="t" r="r" b="b"/>
              <a:pathLst>
                <a:path w="8349" h="4257" extrusionOk="0">
                  <a:moveTo>
                    <a:pt x="3820" y="0"/>
                  </a:moveTo>
                  <a:cubicBezTo>
                    <a:pt x="3551" y="0"/>
                    <a:pt x="3283" y="21"/>
                    <a:pt x="3021" y="63"/>
                  </a:cubicBezTo>
                  <a:cubicBezTo>
                    <a:pt x="2323" y="193"/>
                    <a:pt x="1802" y="676"/>
                    <a:pt x="1411" y="1266"/>
                  </a:cubicBezTo>
                  <a:cubicBezTo>
                    <a:pt x="1013" y="1879"/>
                    <a:pt x="783" y="2646"/>
                    <a:pt x="292" y="3183"/>
                  </a:cubicBezTo>
                  <a:cubicBezTo>
                    <a:pt x="162" y="3328"/>
                    <a:pt x="1" y="3459"/>
                    <a:pt x="31" y="3673"/>
                  </a:cubicBezTo>
                  <a:cubicBezTo>
                    <a:pt x="54" y="3811"/>
                    <a:pt x="139" y="3934"/>
                    <a:pt x="269" y="3987"/>
                  </a:cubicBezTo>
                  <a:cubicBezTo>
                    <a:pt x="384" y="4041"/>
                    <a:pt x="501" y="4065"/>
                    <a:pt x="618" y="4065"/>
                  </a:cubicBezTo>
                  <a:cubicBezTo>
                    <a:pt x="967" y="4065"/>
                    <a:pt x="1308" y="3850"/>
                    <a:pt x="1549" y="3574"/>
                  </a:cubicBezTo>
                  <a:cubicBezTo>
                    <a:pt x="1647" y="3463"/>
                    <a:pt x="1733" y="3344"/>
                    <a:pt x="1813" y="3220"/>
                  </a:cubicBezTo>
                  <a:lnTo>
                    <a:pt x="1813" y="3220"/>
                  </a:lnTo>
                  <a:cubicBezTo>
                    <a:pt x="1821" y="3407"/>
                    <a:pt x="1869" y="3578"/>
                    <a:pt x="1978" y="3712"/>
                  </a:cubicBezTo>
                  <a:cubicBezTo>
                    <a:pt x="2057" y="3810"/>
                    <a:pt x="2197" y="3855"/>
                    <a:pt x="2342" y="3855"/>
                  </a:cubicBezTo>
                  <a:cubicBezTo>
                    <a:pt x="2537" y="3855"/>
                    <a:pt x="2742" y="3775"/>
                    <a:pt x="2829" y="3635"/>
                  </a:cubicBezTo>
                  <a:cubicBezTo>
                    <a:pt x="2868" y="3903"/>
                    <a:pt x="3082" y="4110"/>
                    <a:pt x="3351" y="4141"/>
                  </a:cubicBezTo>
                  <a:cubicBezTo>
                    <a:pt x="3371" y="4142"/>
                    <a:pt x="3391" y="4142"/>
                    <a:pt x="3412" y="4142"/>
                  </a:cubicBezTo>
                  <a:cubicBezTo>
                    <a:pt x="3674" y="4142"/>
                    <a:pt x="3926" y="4051"/>
                    <a:pt x="4133" y="3880"/>
                  </a:cubicBezTo>
                  <a:cubicBezTo>
                    <a:pt x="4263" y="4095"/>
                    <a:pt x="4516" y="4095"/>
                    <a:pt x="4746" y="4141"/>
                  </a:cubicBezTo>
                  <a:cubicBezTo>
                    <a:pt x="4788" y="4149"/>
                    <a:pt x="4831" y="4152"/>
                    <a:pt x="4875" y="4152"/>
                  </a:cubicBezTo>
                  <a:cubicBezTo>
                    <a:pt x="5207" y="4152"/>
                    <a:pt x="5566" y="3949"/>
                    <a:pt x="5566" y="3949"/>
                  </a:cubicBezTo>
                  <a:cubicBezTo>
                    <a:pt x="5796" y="4072"/>
                    <a:pt x="6034" y="4171"/>
                    <a:pt x="6287" y="4240"/>
                  </a:cubicBezTo>
                  <a:cubicBezTo>
                    <a:pt x="6322" y="4251"/>
                    <a:pt x="6360" y="4256"/>
                    <a:pt x="6399" y="4256"/>
                  </a:cubicBezTo>
                  <a:cubicBezTo>
                    <a:pt x="6749" y="4256"/>
                    <a:pt x="7212" y="3869"/>
                    <a:pt x="7260" y="3842"/>
                  </a:cubicBezTo>
                  <a:cubicBezTo>
                    <a:pt x="7314" y="3819"/>
                    <a:pt x="7666" y="3827"/>
                    <a:pt x="7866" y="3758"/>
                  </a:cubicBezTo>
                  <a:cubicBezTo>
                    <a:pt x="8349" y="3236"/>
                    <a:pt x="8295" y="2914"/>
                    <a:pt x="8211" y="2523"/>
                  </a:cubicBezTo>
                  <a:cubicBezTo>
                    <a:pt x="8126" y="2132"/>
                    <a:pt x="7958" y="1764"/>
                    <a:pt x="7735" y="1435"/>
                  </a:cubicBezTo>
                  <a:cubicBezTo>
                    <a:pt x="7536" y="1113"/>
                    <a:pt x="7283" y="845"/>
                    <a:pt x="6977" y="630"/>
                  </a:cubicBezTo>
                  <a:cubicBezTo>
                    <a:pt x="6632" y="408"/>
                    <a:pt x="6279" y="423"/>
                    <a:pt x="5911" y="308"/>
                  </a:cubicBezTo>
                  <a:cubicBezTo>
                    <a:pt x="5497" y="193"/>
                    <a:pt x="5083" y="116"/>
                    <a:pt x="4654" y="70"/>
                  </a:cubicBezTo>
                  <a:cubicBezTo>
                    <a:pt x="4380" y="23"/>
                    <a:pt x="4100" y="0"/>
                    <a:pt x="3820" y="0"/>
                  </a:cubicBezTo>
                  <a:close/>
                </a:path>
              </a:pathLst>
            </a:custGeom>
            <a:solidFill>
              <a:srgbClr val="E6B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5" name="Google Shape;954;p36">
              <a:extLst>
                <a:ext uri="{FF2B5EF4-FFF2-40B4-BE49-F238E27FC236}">
                  <a16:creationId xmlns:a16="http://schemas.microsoft.com/office/drawing/2014/main" xmlns="" id="{C040A6C1-49B2-6FBB-D201-F16889F086C7}"/>
                </a:ext>
              </a:extLst>
            </p:cNvPr>
            <p:cNvSpPr/>
            <p:nvPr/>
          </p:nvSpPr>
          <p:spPr>
            <a:xfrm>
              <a:off x="2484624" y="4439163"/>
              <a:ext cx="112976" cy="170218"/>
            </a:xfrm>
            <a:custGeom>
              <a:avLst/>
              <a:gdLst/>
              <a:ahLst/>
              <a:cxnLst/>
              <a:rect l="l" t="t" r="r" b="b"/>
              <a:pathLst>
                <a:path w="1273" h="1918" fill="none" extrusionOk="0">
                  <a:moveTo>
                    <a:pt x="0" y="1917"/>
                  </a:moveTo>
                  <a:cubicBezTo>
                    <a:pt x="222" y="1166"/>
                    <a:pt x="667" y="499"/>
                    <a:pt x="1273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6" name="Google Shape;955;p36">
              <a:extLst>
                <a:ext uri="{FF2B5EF4-FFF2-40B4-BE49-F238E27FC236}">
                  <a16:creationId xmlns:a16="http://schemas.microsoft.com/office/drawing/2014/main" xmlns="" id="{EF16D108-67A3-3C2E-4D76-C321DE45B2E2}"/>
                </a:ext>
              </a:extLst>
            </p:cNvPr>
            <p:cNvSpPr/>
            <p:nvPr/>
          </p:nvSpPr>
          <p:spPr>
            <a:xfrm>
              <a:off x="2603634" y="4519480"/>
              <a:ext cx="76323" cy="112354"/>
            </a:xfrm>
            <a:custGeom>
              <a:avLst/>
              <a:gdLst/>
              <a:ahLst/>
              <a:cxnLst/>
              <a:rect l="l" t="t" r="r" b="b"/>
              <a:pathLst>
                <a:path w="860" h="1266" fill="none" extrusionOk="0">
                  <a:moveTo>
                    <a:pt x="1" y="1265"/>
                  </a:moveTo>
                  <a:cubicBezTo>
                    <a:pt x="108" y="752"/>
                    <a:pt x="422" y="299"/>
                    <a:pt x="859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7" name="Google Shape;956;p36">
              <a:extLst>
                <a:ext uri="{FF2B5EF4-FFF2-40B4-BE49-F238E27FC236}">
                  <a16:creationId xmlns:a16="http://schemas.microsoft.com/office/drawing/2014/main" xmlns="" id="{F7E3B25D-299B-EF0C-72EF-E916E8A8D0B4}"/>
                </a:ext>
              </a:extLst>
            </p:cNvPr>
            <p:cNvSpPr/>
            <p:nvPr/>
          </p:nvSpPr>
          <p:spPr>
            <a:xfrm>
              <a:off x="2396142" y="4355474"/>
              <a:ext cx="99397" cy="210332"/>
            </a:xfrm>
            <a:custGeom>
              <a:avLst/>
              <a:gdLst/>
              <a:ahLst/>
              <a:cxnLst/>
              <a:rect l="l" t="t" r="r" b="b"/>
              <a:pathLst>
                <a:path w="1120" h="2370" fill="none" extrusionOk="0">
                  <a:moveTo>
                    <a:pt x="39" y="2370"/>
                  </a:moveTo>
                  <a:cubicBezTo>
                    <a:pt x="0" y="1940"/>
                    <a:pt x="69" y="1511"/>
                    <a:pt x="246" y="1112"/>
                  </a:cubicBezTo>
                  <a:cubicBezTo>
                    <a:pt x="430" y="668"/>
                    <a:pt x="736" y="284"/>
                    <a:pt x="1120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8" name="Google Shape;957;p36">
              <a:extLst>
                <a:ext uri="{FF2B5EF4-FFF2-40B4-BE49-F238E27FC236}">
                  <a16:creationId xmlns:a16="http://schemas.microsoft.com/office/drawing/2014/main" xmlns="" id="{47D9858C-0912-533E-4819-242BF2C486E8}"/>
                </a:ext>
              </a:extLst>
            </p:cNvPr>
            <p:cNvSpPr/>
            <p:nvPr/>
          </p:nvSpPr>
          <p:spPr>
            <a:xfrm>
              <a:off x="2248555" y="4533058"/>
              <a:ext cx="73483" cy="71530"/>
            </a:xfrm>
            <a:custGeom>
              <a:avLst/>
              <a:gdLst/>
              <a:ahLst/>
              <a:cxnLst/>
              <a:rect l="l" t="t" r="r" b="b"/>
              <a:pathLst>
                <a:path w="828" h="806" fill="none" extrusionOk="0">
                  <a:moveTo>
                    <a:pt x="0" y="468"/>
                  </a:moveTo>
                  <a:cubicBezTo>
                    <a:pt x="77" y="583"/>
                    <a:pt x="192" y="683"/>
                    <a:pt x="322" y="744"/>
                  </a:cubicBezTo>
                  <a:cubicBezTo>
                    <a:pt x="483" y="806"/>
                    <a:pt x="675" y="683"/>
                    <a:pt x="759" y="537"/>
                  </a:cubicBezTo>
                  <a:cubicBezTo>
                    <a:pt x="828" y="445"/>
                    <a:pt x="813" y="315"/>
                    <a:pt x="721" y="238"/>
                  </a:cubicBezTo>
                  <a:lnTo>
                    <a:pt x="399" y="1"/>
                  </a:ln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29" name="Google Shape;958;p36">
              <a:extLst>
                <a:ext uri="{FF2B5EF4-FFF2-40B4-BE49-F238E27FC236}">
                  <a16:creationId xmlns:a16="http://schemas.microsoft.com/office/drawing/2014/main" xmlns="" id="{5880159D-4CBF-AA90-A3D7-FEC606BB2A5C}"/>
                </a:ext>
              </a:extLst>
            </p:cNvPr>
            <p:cNvSpPr/>
            <p:nvPr/>
          </p:nvSpPr>
          <p:spPr>
            <a:xfrm>
              <a:off x="2730898" y="4597666"/>
              <a:ext cx="59905" cy="32127"/>
            </a:xfrm>
            <a:custGeom>
              <a:avLst/>
              <a:gdLst/>
              <a:ahLst/>
              <a:cxnLst/>
              <a:rect l="l" t="t" r="r" b="b"/>
              <a:pathLst>
                <a:path w="675" h="362" fill="none" extrusionOk="0">
                  <a:moveTo>
                    <a:pt x="0" y="361"/>
                  </a:moveTo>
                  <a:cubicBezTo>
                    <a:pt x="230" y="254"/>
                    <a:pt x="437" y="101"/>
                    <a:pt x="675" y="1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330" name="Google Shape;959;p36">
              <a:extLst>
                <a:ext uri="{FF2B5EF4-FFF2-40B4-BE49-F238E27FC236}">
                  <a16:creationId xmlns:a16="http://schemas.microsoft.com/office/drawing/2014/main" xmlns="" id="{3606A37D-F037-8F5F-10AC-54E53620D1CD}"/>
                </a:ext>
              </a:extLst>
            </p:cNvPr>
            <p:cNvSpPr/>
            <p:nvPr/>
          </p:nvSpPr>
          <p:spPr>
            <a:xfrm>
              <a:off x="2881857" y="4541933"/>
              <a:ext cx="53160" cy="75613"/>
            </a:xfrm>
            <a:custGeom>
              <a:avLst/>
              <a:gdLst/>
              <a:ahLst/>
              <a:cxnLst/>
              <a:rect l="l" t="t" r="r" b="b"/>
              <a:pathLst>
                <a:path w="599" h="852" fill="none" extrusionOk="0">
                  <a:moveTo>
                    <a:pt x="1" y="851"/>
                  </a:moveTo>
                  <a:cubicBezTo>
                    <a:pt x="284" y="644"/>
                    <a:pt x="491" y="345"/>
                    <a:pt x="599" y="0"/>
                  </a:cubicBezTo>
                </a:path>
              </a:pathLst>
            </a:custGeom>
            <a:solidFill>
              <a:srgbClr val="060606"/>
            </a:solidFill>
            <a:ln w="9525" cap="flat" cmpd="sng">
              <a:solidFill>
                <a:srgbClr val="060606"/>
              </a:solidFill>
              <a:prstDash val="solid"/>
              <a:miter lim="766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CB44C97-0E06-6731-BE87-DE70A107B867}"/>
              </a:ext>
            </a:extLst>
          </p:cNvPr>
          <p:cNvGrpSpPr/>
          <p:nvPr/>
        </p:nvGrpSpPr>
        <p:grpSpPr>
          <a:xfrm>
            <a:off x="3991082" y="1895884"/>
            <a:ext cx="7288490" cy="4121077"/>
            <a:chOff x="4408988" y="1688059"/>
            <a:chExt cx="6968766" cy="3667167"/>
          </a:xfrm>
        </p:grpSpPr>
        <p:sp>
          <p:nvSpPr>
            <p:cNvPr id="3" name="Google Shape;1486;p46">
              <a:extLst>
                <a:ext uri="{FF2B5EF4-FFF2-40B4-BE49-F238E27FC236}">
                  <a16:creationId xmlns:a16="http://schemas.microsoft.com/office/drawing/2014/main" xmlns="" id="{4B33614E-E034-02AC-AA58-7A8CA2285482}"/>
                </a:ext>
              </a:extLst>
            </p:cNvPr>
            <p:cNvSpPr/>
            <p:nvPr/>
          </p:nvSpPr>
          <p:spPr>
            <a:xfrm>
              <a:off x="4408988" y="1688059"/>
              <a:ext cx="6968766" cy="3667167"/>
            </a:xfrm>
            <a:custGeom>
              <a:avLst/>
              <a:gdLst/>
              <a:ahLst/>
              <a:cxnLst/>
              <a:rect l="l" t="t" r="r" b="b"/>
              <a:pathLst>
                <a:path w="34424" h="23680" extrusionOk="0">
                  <a:moveTo>
                    <a:pt x="17172" y="0"/>
                  </a:moveTo>
                  <a:cubicBezTo>
                    <a:pt x="15954" y="0"/>
                    <a:pt x="14750" y="27"/>
                    <a:pt x="13613" y="68"/>
                  </a:cubicBezTo>
                  <a:cubicBezTo>
                    <a:pt x="12463" y="108"/>
                    <a:pt x="11299" y="176"/>
                    <a:pt x="10190" y="257"/>
                  </a:cubicBezTo>
                  <a:cubicBezTo>
                    <a:pt x="9635" y="298"/>
                    <a:pt x="9066" y="352"/>
                    <a:pt x="8498" y="406"/>
                  </a:cubicBezTo>
                  <a:cubicBezTo>
                    <a:pt x="8133" y="447"/>
                    <a:pt x="7592" y="501"/>
                    <a:pt x="7037" y="582"/>
                  </a:cubicBezTo>
                  <a:cubicBezTo>
                    <a:pt x="6306" y="677"/>
                    <a:pt x="5562" y="812"/>
                    <a:pt x="4845" y="1001"/>
                  </a:cubicBezTo>
                  <a:cubicBezTo>
                    <a:pt x="4101" y="1191"/>
                    <a:pt x="3383" y="1461"/>
                    <a:pt x="2720" y="1827"/>
                  </a:cubicBezTo>
                  <a:cubicBezTo>
                    <a:pt x="2396" y="2003"/>
                    <a:pt x="2084" y="2206"/>
                    <a:pt x="1800" y="2436"/>
                  </a:cubicBezTo>
                  <a:cubicBezTo>
                    <a:pt x="1516" y="2666"/>
                    <a:pt x="1259" y="2923"/>
                    <a:pt x="1043" y="3207"/>
                  </a:cubicBezTo>
                  <a:cubicBezTo>
                    <a:pt x="637" y="3748"/>
                    <a:pt x="366" y="4371"/>
                    <a:pt x="231" y="5034"/>
                  </a:cubicBezTo>
                  <a:cubicBezTo>
                    <a:pt x="95" y="5697"/>
                    <a:pt x="14" y="6373"/>
                    <a:pt x="14" y="7063"/>
                  </a:cubicBezTo>
                  <a:cubicBezTo>
                    <a:pt x="1" y="7808"/>
                    <a:pt x="55" y="8565"/>
                    <a:pt x="149" y="9309"/>
                  </a:cubicBezTo>
                  <a:cubicBezTo>
                    <a:pt x="352" y="10852"/>
                    <a:pt x="731" y="12367"/>
                    <a:pt x="1259" y="13842"/>
                  </a:cubicBezTo>
                  <a:cubicBezTo>
                    <a:pt x="1503" y="14519"/>
                    <a:pt x="1800" y="15182"/>
                    <a:pt x="2125" y="15831"/>
                  </a:cubicBezTo>
                  <a:cubicBezTo>
                    <a:pt x="2409" y="16386"/>
                    <a:pt x="2747" y="16927"/>
                    <a:pt x="3126" y="17428"/>
                  </a:cubicBezTo>
                  <a:cubicBezTo>
                    <a:pt x="3586" y="17996"/>
                    <a:pt x="4155" y="18484"/>
                    <a:pt x="4804" y="18849"/>
                  </a:cubicBezTo>
                  <a:cubicBezTo>
                    <a:pt x="5129" y="19038"/>
                    <a:pt x="5481" y="19187"/>
                    <a:pt x="5833" y="19336"/>
                  </a:cubicBezTo>
                  <a:cubicBezTo>
                    <a:pt x="6198" y="19471"/>
                    <a:pt x="6563" y="19593"/>
                    <a:pt x="6942" y="19688"/>
                  </a:cubicBezTo>
                  <a:cubicBezTo>
                    <a:pt x="7930" y="19931"/>
                    <a:pt x="8918" y="20094"/>
                    <a:pt x="9932" y="20175"/>
                  </a:cubicBezTo>
                  <a:cubicBezTo>
                    <a:pt x="10162" y="20202"/>
                    <a:pt x="10406" y="20216"/>
                    <a:pt x="10650" y="20229"/>
                  </a:cubicBezTo>
                  <a:cubicBezTo>
                    <a:pt x="10663" y="20283"/>
                    <a:pt x="10677" y="20351"/>
                    <a:pt x="10690" y="20405"/>
                  </a:cubicBezTo>
                  <a:cubicBezTo>
                    <a:pt x="10704" y="20554"/>
                    <a:pt x="10704" y="20689"/>
                    <a:pt x="10690" y="20838"/>
                  </a:cubicBezTo>
                  <a:cubicBezTo>
                    <a:pt x="10650" y="21027"/>
                    <a:pt x="10609" y="21203"/>
                    <a:pt x="10541" y="21379"/>
                  </a:cubicBezTo>
                  <a:cubicBezTo>
                    <a:pt x="10447" y="21569"/>
                    <a:pt x="10338" y="21758"/>
                    <a:pt x="10217" y="21920"/>
                  </a:cubicBezTo>
                  <a:cubicBezTo>
                    <a:pt x="10081" y="22083"/>
                    <a:pt x="9919" y="22232"/>
                    <a:pt x="9757" y="22353"/>
                  </a:cubicBezTo>
                  <a:cubicBezTo>
                    <a:pt x="9594" y="22462"/>
                    <a:pt x="9432" y="22556"/>
                    <a:pt x="9269" y="22624"/>
                  </a:cubicBezTo>
                  <a:cubicBezTo>
                    <a:pt x="9053" y="22719"/>
                    <a:pt x="8809" y="22759"/>
                    <a:pt x="8566" y="22759"/>
                  </a:cubicBezTo>
                  <a:lnTo>
                    <a:pt x="8403" y="22759"/>
                  </a:lnTo>
                  <a:cubicBezTo>
                    <a:pt x="8349" y="22746"/>
                    <a:pt x="8295" y="22746"/>
                    <a:pt x="8255" y="22732"/>
                  </a:cubicBezTo>
                  <a:lnTo>
                    <a:pt x="8200" y="22732"/>
                  </a:lnTo>
                  <a:cubicBezTo>
                    <a:pt x="8119" y="22732"/>
                    <a:pt x="8052" y="22759"/>
                    <a:pt x="8011" y="22827"/>
                  </a:cubicBezTo>
                  <a:cubicBezTo>
                    <a:pt x="7984" y="22868"/>
                    <a:pt x="7984" y="22922"/>
                    <a:pt x="7997" y="22976"/>
                  </a:cubicBezTo>
                  <a:cubicBezTo>
                    <a:pt x="8011" y="23030"/>
                    <a:pt x="8052" y="23071"/>
                    <a:pt x="8092" y="23098"/>
                  </a:cubicBezTo>
                  <a:cubicBezTo>
                    <a:pt x="8241" y="23192"/>
                    <a:pt x="8403" y="23287"/>
                    <a:pt x="8579" y="23341"/>
                  </a:cubicBezTo>
                  <a:cubicBezTo>
                    <a:pt x="9121" y="23571"/>
                    <a:pt x="9689" y="23679"/>
                    <a:pt x="10271" y="23679"/>
                  </a:cubicBezTo>
                  <a:lnTo>
                    <a:pt x="10338" y="23679"/>
                  </a:lnTo>
                  <a:cubicBezTo>
                    <a:pt x="10704" y="23679"/>
                    <a:pt x="11083" y="23639"/>
                    <a:pt x="11434" y="23571"/>
                  </a:cubicBezTo>
                  <a:cubicBezTo>
                    <a:pt x="11827" y="23490"/>
                    <a:pt x="12206" y="23368"/>
                    <a:pt x="12557" y="23206"/>
                  </a:cubicBezTo>
                  <a:cubicBezTo>
                    <a:pt x="12882" y="23071"/>
                    <a:pt x="13193" y="22895"/>
                    <a:pt x="13478" y="22692"/>
                  </a:cubicBezTo>
                  <a:cubicBezTo>
                    <a:pt x="13775" y="22489"/>
                    <a:pt x="14046" y="22245"/>
                    <a:pt x="14289" y="21975"/>
                  </a:cubicBezTo>
                  <a:cubicBezTo>
                    <a:pt x="14519" y="21704"/>
                    <a:pt x="14709" y="21406"/>
                    <a:pt x="14844" y="21082"/>
                  </a:cubicBezTo>
                  <a:cubicBezTo>
                    <a:pt x="14898" y="20973"/>
                    <a:pt x="14939" y="20851"/>
                    <a:pt x="14980" y="20730"/>
                  </a:cubicBezTo>
                  <a:lnTo>
                    <a:pt x="15020" y="20730"/>
                  </a:lnTo>
                  <a:lnTo>
                    <a:pt x="15494" y="20784"/>
                  </a:lnTo>
                  <a:cubicBezTo>
                    <a:pt x="16536" y="20906"/>
                    <a:pt x="17659" y="21027"/>
                    <a:pt x="18768" y="21122"/>
                  </a:cubicBezTo>
                  <a:cubicBezTo>
                    <a:pt x="20433" y="21271"/>
                    <a:pt x="21813" y="21339"/>
                    <a:pt x="23112" y="21339"/>
                  </a:cubicBezTo>
                  <a:cubicBezTo>
                    <a:pt x="23883" y="21339"/>
                    <a:pt x="24627" y="21312"/>
                    <a:pt x="25358" y="21257"/>
                  </a:cubicBezTo>
                  <a:cubicBezTo>
                    <a:pt x="26440" y="21190"/>
                    <a:pt x="27509" y="21027"/>
                    <a:pt x="28578" y="20797"/>
                  </a:cubicBezTo>
                  <a:cubicBezTo>
                    <a:pt x="28835" y="20743"/>
                    <a:pt x="29025" y="20689"/>
                    <a:pt x="29187" y="20635"/>
                  </a:cubicBezTo>
                  <a:cubicBezTo>
                    <a:pt x="29363" y="20594"/>
                    <a:pt x="29566" y="20527"/>
                    <a:pt x="29769" y="20446"/>
                  </a:cubicBezTo>
                  <a:cubicBezTo>
                    <a:pt x="30107" y="20324"/>
                    <a:pt x="30419" y="20188"/>
                    <a:pt x="30730" y="20013"/>
                  </a:cubicBezTo>
                  <a:cubicBezTo>
                    <a:pt x="31312" y="19688"/>
                    <a:pt x="31839" y="19282"/>
                    <a:pt x="32286" y="18795"/>
                  </a:cubicBezTo>
                  <a:cubicBezTo>
                    <a:pt x="32719" y="18321"/>
                    <a:pt x="33084" y="17793"/>
                    <a:pt x="33368" y="17212"/>
                  </a:cubicBezTo>
                  <a:cubicBezTo>
                    <a:pt x="33896" y="16156"/>
                    <a:pt x="34207" y="14925"/>
                    <a:pt x="34329" y="13436"/>
                  </a:cubicBezTo>
                  <a:cubicBezTo>
                    <a:pt x="34424" y="12097"/>
                    <a:pt x="34370" y="10757"/>
                    <a:pt x="34194" y="9431"/>
                  </a:cubicBezTo>
                  <a:cubicBezTo>
                    <a:pt x="34153" y="9188"/>
                    <a:pt x="34113" y="8958"/>
                    <a:pt x="34085" y="8714"/>
                  </a:cubicBezTo>
                  <a:lnTo>
                    <a:pt x="34045" y="8457"/>
                  </a:lnTo>
                  <a:lnTo>
                    <a:pt x="33977" y="8078"/>
                  </a:lnTo>
                  <a:lnTo>
                    <a:pt x="33964" y="7916"/>
                  </a:lnTo>
                  <a:cubicBezTo>
                    <a:pt x="33937" y="7726"/>
                    <a:pt x="33910" y="7550"/>
                    <a:pt x="33883" y="7375"/>
                  </a:cubicBezTo>
                  <a:cubicBezTo>
                    <a:pt x="33774" y="6630"/>
                    <a:pt x="33625" y="5886"/>
                    <a:pt x="33422" y="5155"/>
                  </a:cubicBezTo>
                  <a:cubicBezTo>
                    <a:pt x="33233" y="4425"/>
                    <a:pt x="32922" y="3735"/>
                    <a:pt x="32502" y="3099"/>
                  </a:cubicBezTo>
                  <a:cubicBezTo>
                    <a:pt x="32299" y="2787"/>
                    <a:pt x="32042" y="2490"/>
                    <a:pt x="31772" y="2233"/>
                  </a:cubicBezTo>
                  <a:cubicBezTo>
                    <a:pt x="31474" y="1976"/>
                    <a:pt x="31149" y="1746"/>
                    <a:pt x="30797" y="1556"/>
                  </a:cubicBezTo>
                  <a:cubicBezTo>
                    <a:pt x="30432" y="1353"/>
                    <a:pt x="30053" y="1177"/>
                    <a:pt x="29661" y="1042"/>
                  </a:cubicBezTo>
                  <a:cubicBezTo>
                    <a:pt x="29255" y="893"/>
                    <a:pt x="28849" y="771"/>
                    <a:pt x="28429" y="663"/>
                  </a:cubicBezTo>
                  <a:cubicBezTo>
                    <a:pt x="27550" y="460"/>
                    <a:pt x="26657" y="325"/>
                    <a:pt x="25764" y="257"/>
                  </a:cubicBezTo>
                  <a:cubicBezTo>
                    <a:pt x="24803" y="162"/>
                    <a:pt x="23869" y="135"/>
                    <a:pt x="23085" y="108"/>
                  </a:cubicBezTo>
                  <a:lnTo>
                    <a:pt x="22178" y="95"/>
                  </a:lnTo>
                  <a:lnTo>
                    <a:pt x="21826" y="81"/>
                  </a:lnTo>
                  <a:cubicBezTo>
                    <a:pt x="21623" y="81"/>
                    <a:pt x="21420" y="68"/>
                    <a:pt x="21217" y="68"/>
                  </a:cubicBezTo>
                  <a:lnTo>
                    <a:pt x="21014" y="54"/>
                  </a:lnTo>
                  <a:lnTo>
                    <a:pt x="20446" y="54"/>
                  </a:lnTo>
                  <a:cubicBezTo>
                    <a:pt x="19296" y="14"/>
                    <a:pt x="18227" y="0"/>
                    <a:pt x="17172" y="0"/>
                  </a:cubicBezTo>
                  <a:close/>
                </a:path>
              </a:pathLst>
            </a:custGeom>
            <a:solidFill>
              <a:schemeClr val="tx2">
                <a:lumMod val="20000"/>
                <a:lumOff val="80000"/>
              </a:schemeClr>
            </a:solidFill>
            <a:ln w="12700" cmpd="sng">
              <a:solidFill>
                <a:srgbClr val="682F2D"/>
              </a:solidFill>
              <a:prstDash val="dash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字魂86号-杨任东楷书"/>
                <a:cs typeface="+mn-cs"/>
              </a:endParaRPr>
            </a:p>
          </p:txBody>
        </p: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86BE6C5-3828-3E18-CAA8-5A10D6EC67D3}"/>
                </a:ext>
              </a:extLst>
            </p:cNvPr>
            <p:cNvSpPr txBox="1"/>
            <p:nvPr/>
          </p:nvSpPr>
          <p:spPr>
            <a:xfrm flipH="1">
              <a:off x="4754886" y="2107322"/>
              <a:ext cx="6203993" cy="249228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347345" algn="l"/>
                </a:tabLst>
                <a:defRPr/>
              </a:pPr>
              <a:r>
                <a: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HS trả lời câu hỏi: Rút ra hai bài học kinh nghiệm về cách kể câu chuyện tưởng tượng bằng lời nói. </a:t>
              </a:r>
              <a:endParaRPr kumimoji="0" lang="en-SG" sz="16600" b="1" i="0" u="none" strike="noStrike" kern="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889707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xmlns="" id="{8DAA4D64-E4EE-1A03-F549-29BE3CF21214}"/>
              </a:ext>
            </a:extLst>
          </p:cNvPr>
          <p:cNvSpPr txBox="1"/>
          <p:nvPr/>
        </p:nvSpPr>
        <p:spPr>
          <a:xfrm rot="21161249">
            <a:off x="3850493" y="1552297"/>
            <a:ext cx="4866150" cy="2800738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HOẠT ĐỘNG HƯỚNG DẪN THỰC HIỆN PHẦN ÔN TẬP </a:t>
            </a:r>
            <a:endParaRPr kumimoji="0" lang="en-SG" sz="4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xmlns="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9090244" y="1099140"/>
            <a:ext cx="23539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Nhâm</a:t>
            </a:r>
            <a:endParaRPr lang="en-US" b="1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algn="ctr"/>
            <a:r>
              <a:rPr lang="en-US" b="1" dirty="0" err="1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Zalo</a:t>
            </a:r>
            <a:r>
              <a:rPr lang="en-US" b="1" dirty="0">
                <a:solidFill>
                  <a:schemeClr val="bg1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: 0981.713.891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06429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10308" y="233316"/>
            <a:ext cx="10146816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algn="just">
              <a:lnSpc>
                <a:spcPct val="150000"/>
              </a:lnSpc>
              <a:spcAft>
                <a:spcPts val="800"/>
              </a:spcAft>
            </a:pPr>
            <a:r>
              <a:rPr lang="en-US" sz="28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HOẠT ĐỘNG HƯỚNG DẪN THỰC HIỆN PHẦN ÔN TẬP </a:t>
            </a:r>
            <a:endParaRPr lang="en-SG" sz="28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363100" y="343175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" name="Freeform 12">
            <a:extLst>
              <a:ext uri="{FF2B5EF4-FFF2-40B4-BE49-F238E27FC236}">
                <a16:creationId xmlns:a16="http://schemas.microsoft.com/office/drawing/2014/main" xmlns="" id="{59FF4916-534C-50AA-8C77-2C11FA2FAFFF}"/>
              </a:ext>
            </a:extLst>
          </p:cNvPr>
          <p:cNvSpPr/>
          <p:nvPr/>
        </p:nvSpPr>
        <p:spPr>
          <a:xfrm flipH="1">
            <a:off x="753569" y="3334319"/>
            <a:ext cx="3348485" cy="3275201"/>
          </a:xfrm>
          <a:custGeom>
            <a:avLst/>
            <a:gdLst/>
            <a:ahLst/>
            <a:cxnLst/>
            <a:rect l="l" t="t" r="r" b="b"/>
            <a:pathLst>
              <a:path w="5610939" h="5386501">
                <a:moveTo>
                  <a:pt x="0" y="0"/>
                </a:moveTo>
                <a:lnTo>
                  <a:pt x="5610938" y="0"/>
                </a:lnTo>
                <a:lnTo>
                  <a:pt x="5610938" y="5386501"/>
                </a:lnTo>
                <a:lnTo>
                  <a:pt x="0" y="5386501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/>
            </a:stretch>
          </a:blipFill>
          <a:ln cap="sq">
            <a:noFill/>
            <a:prstDash val="solid"/>
            <a:miter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646B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xmlns="" id="{3695A05D-24D5-6C29-69CC-BDFFC9CA4CE5}"/>
              </a:ext>
            </a:extLst>
          </p:cNvPr>
          <p:cNvSpPr/>
          <p:nvPr/>
        </p:nvSpPr>
        <p:spPr>
          <a:xfrm flipH="1">
            <a:off x="5011420" y="1535559"/>
            <a:ext cx="6192662" cy="4667014"/>
          </a:xfrm>
          <a:custGeom>
            <a:avLst/>
            <a:gdLst/>
            <a:ahLst/>
            <a:cxnLst/>
            <a:rect l="l" t="t" r="r" b="b"/>
            <a:pathLst>
              <a:path w="4047467" h="4114800">
                <a:moveTo>
                  <a:pt x="0" y="0"/>
                </a:moveTo>
                <a:lnTo>
                  <a:pt x="4047466" y="0"/>
                </a:lnTo>
                <a:lnTo>
                  <a:pt x="4047466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Arial"/>
              <a:sym typeface="Arial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B701D0A8-F983-D4B9-654C-9CBBD6E8BE6E}"/>
              </a:ext>
            </a:extLst>
          </p:cNvPr>
          <p:cNvSpPr txBox="1"/>
          <p:nvPr/>
        </p:nvSpPr>
        <p:spPr>
          <a:xfrm>
            <a:off x="6283716" y="2213846"/>
            <a:ext cx="4213185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trả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lời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câu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hỏi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ôn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tập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6000" b="0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nhà</a:t>
            </a:r>
            <a:r>
              <a:rPr kumimoji="0" lang="en-US" sz="6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endParaRPr kumimoji="0" lang="en-SG" sz="41300" b="0" i="0" u="none" strike="noStrike" kern="120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4091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8F6F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AutoShape 12">
            <a:extLst>
              <a:ext uri="{FF2B5EF4-FFF2-40B4-BE49-F238E27FC236}">
                <a16:creationId xmlns:a16="http://schemas.microsoft.com/office/drawing/2014/main" xmlns="" id="{FBEDA0F8-C3E2-8B08-11E4-933B1A2F6C7C}"/>
              </a:ext>
            </a:extLst>
          </p:cNvPr>
          <p:cNvSpPr/>
          <p:nvPr/>
        </p:nvSpPr>
        <p:spPr>
          <a:xfrm>
            <a:off x="830444" y="322985"/>
            <a:ext cx="10820400" cy="0"/>
          </a:xfrm>
          <a:prstGeom prst="line">
            <a:avLst/>
          </a:prstGeom>
          <a:ln w="19050" cap="flat">
            <a:solidFill>
              <a:srgbClr val="000000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sp>
        <p:nvSpPr>
          <p:cNvPr id="71" name="Freeform 14">
            <a:extLst>
              <a:ext uri="{FF2B5EF4-FFF2-40B4-BE49-F238E27FC236}">
                <a16:creationId xmlns:a16="http://schemas.microsoft.com/office/drawing/2014/main" xmlns="" id="{9BAAA285-39B2-4D4A-BDE0-80216805AE5A}"/>
              </a:ext>
            </a:extLst>
          </p:cNvPr>
          <p:cNvSpPr/>
          <p:nvPr/>
        </p:nvSpPr>
        <p:spPr>
          <a:xfrm>
            <a:off x="2760250" y="84167"/>
            <a:ext cx="6671499" cy="493462"/>
          </a:xfrm>
          <a:custGeom>
            <a:avLst/>
            <a:gdLst/>
            <a:ahLst/>
            <a:cxnLst/>
            <a:rect l="l" t="t" r="r" b="b"/>
            <a:pathLst>
              <a:path w="4991441" h="1677991">
                <a:moveTo>
                  <a:pt x="56993" y="0"/>
                </a:moveTo>
                <a:lnTo>
                  <a:pt x="4934448" y="0"/>
                </a:lnTo>
                <a:cubicBezTo>
                  <a:pt x="4949564" y="0"/>
                  <a:pt x="4964060" y="6005"/>
                  <a:pt x="4974748" y="16693"/>
                </a:cubicBezTo>
                <a:cubicBezTo>
                  <a:pt x="4985436" y="27381"/>
                  <a:pt x="4991441" y="41877"/>
                  <a:pt x="4991441" y="56993"/>
                </a:cubicBezTo>
                <a:lnTo>
                  <a:pt x="4991441" y="1620998"/>
                </a:lnTo>
                <a:cubicBezTo>
                  <a:pt x="4991441" y="1636114"/>
                  <a:pt x="4985436" y="1650610"/>
                  <a:pt x="4974748" y="1661298"/>
                </a:cubicBezTo>
                <a:cubicBezTo>
                  <a:pt x="4964060" y="1671986"/>
                  <a:pt x="4949564" y="1677991"/>
                  <a:pt x="4934448" y="1677991"/>
                </a:cubicBezTo>
                <a:lnTo>
                  <a:pt x="56993" y="1677991"/>
                </a:lnTo>
                <a:cubicBezTo>
                  <a:pt x="41877" y="1677991"/>
                  <a:pt x="27381" y="1671986"/>
                  <a:pt x="16693" y="1661298"/>
                </a:cubicBezTo>
                <a:cubicBezTo>
                  <a:pt x="6005" y="1650610"/>
                  <a:pt x="0" y="1636114"/>
                  <a:pt x="0" y="1620998"/>
                </a:cubicBezTo>
                <a:lnTo>
                  <a:pt x="0" y="56993"/>
                </a:lnTo>
                <a:cubicBezTo>
                  <a:pt x="0" y="41877"/>
                  <a:pt x="6005" y="27381"/>
                  <a:pt x="16693" y="16693"/>
                </a:cubicBezTo>
                <a:cubicBezTo>
                  <a:pt x="27381" y="6005"/>
                  <a:pt x="41877" y="0"/>
                  <a:pt x="56993" y="0"/>
                </a:cubicBezTo>
                <a:close/>
              </a:path>
            </a:pathLst>
          </a:custGeom>
          <a:solidFill>
            <a:srgbClr val="FFFFFF"/>
          </a:solidFill>
          <a:ln w="19050" cap="sq">
            <a:solidFill>
              <a:srgbClr val="000000"/>
            </a:solidFill>
            <a:prstDash val="solid"/>
            <a:miter/>
          </a:ln>
        </p:spPr>
        <p:txBody>
          <a:bodyPr anchor="ctr"/>
          <a:lstStyle/>
          <a:p>
            <a:pPr marL="0" marR="0" lvl="0" indent="0" algn="ctr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0" cap="none" spc="0" normalizeH="0" baseline="0" noProof="0" dirty="0">
                <a:ln>
                  <a:noFill/>
                </a:ln>
                <a:solidFill>
                  <a:srgbClr val="F79646">
                    <a:lumMod val="75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Arial"/>
                <a:sym typeface="Arial"/>
              </a:rPr>
              <a:t>BẢNG KIỂM</a:t>
            </a:r>
            <a:endParaRPr kumimoji="0" lang="en-SG" sz="3200" b="1" i="0" u="none" strike="noStrike" kern="1200" cap="none" spc="0" normalizeH="0" baseline="0" noProof="0" dirty="0">
              <a:ln>
                <a:noFill/>
              </a:ln>
              <a:solidFill>
                <a:srgbClr val="F79646">
                  <a:lumMod val="75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40" name="Freeform 13">
            <a:extLst>
              <a:ext uri="{FF2B5EF4-FFF2-40B4-BE49-F238E27FC236}">
                <a16:creationId xmlns:a16="http://schemas.microsoft.com/office/drawing/2014/main" xmlns="" id="{E75B00F4-E692-1640-896A-72379781E410}"/>
              </a:ext>
            </a:extLst>
          </p:cNvPr>
          <p:cNvSpPr/>
          <p:nvPr/>
        </p:nvSpPr>
        <p:spPr>
          <a:xfrm rot="20743588">
            <a:off x="11084472" y="49549"/>
            <a:ext cx="1004202" cy="564577"/>
          </a:xfrm>
          <a:custGeom>
            <a:avLst/>
            <a:gdLst/>
            <a:ahLst/>
            <a:cxnLst/>
            <a:rect l="l" t="t" r="r" b="b"/>
            <a:pathLst>
              <a:path w="2783506" h="1549154">
                <a:moveTo>
                  <a:pt x="0" y="0"/>
                </a:moveTo>
                <a:lnTo>
                  <a:pt x="2783506" y="0"/>
                </a:lnTo>
                <a:lnTo>
                  <a:pt x="2783506" y="1549154"/>
                </a:lnTo>
                <a:lnTo>
                  <a:pt x="0" y="15491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=""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15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Arial"/>
              <a:sym typeface="Arial"/>
            </a:endParaRPr>
          </a:p>
        </p:txBody>
      </p:sp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xmlns="" id="{96F6D417-46EC-DB39-8370-4C323E0AE8A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626774"/>
              </p:ext>
            </p:extLst>
          </p:nvPr>
        </p:nvGraphicFramePr>
        <p:xfrm>
          <a:off x="147174" y="729206"/>
          <a:ext cx="11844198" cy="6035040"/>
        </p:xfrm>
        <a:graphic>
          <a:graphicData uri="http://schemas.openxmlformats.org/drawingml/2006/table">
            <a:tbl>
              <a:tblPr firstRow="1" firstCol="1" bandRow="1">
                <a:tableStyleId>{10A1B5D5-9B99-4C35-A422-299274C87663}</a:tableStyleId>
              </a:tblPr>
              <a:tblGrid>
                <a:gridCol w="1739499">
                  <a:extLst>
                    <a:ext uri="{9D8B030D-6E8A-4147-A177-3AD203B41FA5}">
                      <a16:colId xmlns:a16="http://schemas.microsoft.com/office/drawing/2014/main" xmlns="" val="815627701"/>
                    </a:ext>
                  </a:extLst>
                </a:gridCol>
                <a:gridCol w="7650866">
                  <a:extLst>
                    <a:ext uri="{9D8B030D-6E8A-4147-A177-3AD203B41FA5}">
                      <a16:colId xmlns:a16="http://schemas.microsoft.com/office/drawing/2014/main" xmlns="" val="2303761099"/>
                    </a:ext>
                  </a:extLst>
                </a:gridCol>
                <a:gridCol w="1076446">
                  <a:extLst>
                    <a:ext uri="{9D8B030D-6E8A-4147-A177-3AD203B41FA5}">
                      <a16:colId xmlns:a16="http://schemas.microsoft.com/office/drawing/2014/main" xmlns="" val="1885316885"/>
                    </a:ext>
                  </a:extLst>
                </a:gridCol>
                <a:gridCol w="1377387">
                  <a:extLst>
                    <a:ext uri="{9D8B030D-6E8A-4147-A177-3AD203B41FA5}">
                      <a16:colId xmlns:a16="http://schemas.microsoft.com/office/drawing/2014/main" xmlns="" val="3485114815"/>
                    </a:ext>
                  </a:extLst>
                </a:gridCol>
              </a:tblGrid>
              <a:tr h="234177">
                <a:tc gridSpan="2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Tiêu chí</a:t>
                      </a:r>
                      <a:endParaRPr lang="en-SG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Đạt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Chưa đạt</a:t>
                      </a:r>
                      <a:endParaRPr lang="en-SG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832107994"/>
                  </a:ext>
                </a:extLst>
              </a:tr>
              <a:tr h="110474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Phần mở đầu</a:t>
                      </a:r>
                      <a:endParaRPr lang="en-SG" sz="2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Chào hỏi người nghe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59689369"/>
                  </a:ext>
                </a:extLst>
              </a:tr>
              <a:tr h="11047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Giới thiệu ngắn gọn về bản thân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3199499"/>
                  </a:ext>
                </a:extLst>
              </a:tr>
              <a:tr h="11047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Nêu nhan đề câu chuyện sẽ kể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89778346"/>
                  </a:ext>
                </a:extLst>
              </a:tr>
              <a:tr h="23417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Tóm tắt nội dung truyện trong vài câu ngắn (nếu cần)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526450084"/>
                  </a:ext>
                </a:extLst>
              </a:tr>
              <a:tr h="234177">
                <a:tc rowSpan="4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Phần nội dung</a:t>
                      </a:r>
                      <a:endParaRPr lang="en-SG" sz="2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Giới thiệu nhân vật và/ hoặc bối cảnh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97761562"/>
                  </a:ext>
                </a:extLst>
              </a:tr>
              <a:tr h="357879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Thuật lại các sự kiện, diễn biến câu chuyện theo quan hệ nhân quả hoặc quan hệ tiếp nối.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663105846"/>
                  </a:ext>
                </a:extLst>
              </a:tr>
              <a:tr h="11047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Kết hợp kể với miêu tả, biểu cảm.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23547180"/>
                  </a:ext>
                </a:extLst>
              </a:tr>
              <a:tr h="23417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Làm nổi bật sự kiện, nhân vật chính.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01302441"/>
                  </a:ext>
                </a:extLst>
              </a:tr>
              <a:tr h="110474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Kết thúc</a:t>
                      </a:r>
                      <a:endParaRPr lang="en-SG" sz="2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Kết thúc câu chuyện hợp lí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46878143"/>
                  </a:ext>
                </a:extLst>
              </a:tr>
              <a:tr h="357879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Nêu câu hỏi để người nghe tự rút ra ý nghĩa, chủ đề hay thông điệp từ câu chuyện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53807315"/>
                  </a:ext>
                </a:extLst>
              </a:tr>
              <a:tr h="110474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Cảm ơn người nghe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3134814"/>
                  </a:ext>
                </a:extLst>
              </a:tr>
              <a:tr h="234177">
                <a:tc rowSpan="3"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i="1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Kĩ năng trình bày, tương tác với người nghe</a:t>
                      </a:r>
                      <a:endParaRPr lang="en-SG" sz="2200" i="1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Sử dụng hình ảnh, từ ngữ, kiểu câu phù hợp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646039885"/>
                  </a:ext>
                </a:extLst>
              </a:tr>
              <a:tr h="23417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Sử dụng hợp lí các phương tiện phi ngôn ngữ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05590"/>
                  </a:ext>
                </a:extLst>
              </a:tr>
              <a:tr h="234177">
                <a:tc v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Cách mở đầu và kết thúc ấn tượng, hấp dẫn.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2200" dirty="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 </a:t>
                      </a:r>
                      <a:endParaRPr lang="en-SG" sz="2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3026686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7344446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xmlns="" id="{8DAA4D64-E4EE-1A03-F549-29BE3CF21214}"/>
              </a:ext>
            </a:extLst>
          </p:cNvPr>
          <p:cNvSpPr txBox="1"/>
          <p:nvPr/>
        </p:nvSpPr>
        <p:spPr>
          <a:xfrm rot="21161249">
            <a:off x="4056837" y="1595503"/>
            <a:ext cx="4537961" cy="230829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Hoạt động mở đầu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xmlns="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43926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314780" y="346705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3600" dirty="0">
                <a:solidFill>
                  <a:schemeClr val="bg2">
                    <a:lumMod val="1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khởi động</a:t>
            </a:r>
            <a:endParaRPr sz="3600" dirty="0">
              <a:solidFill>
                <a:schemeClr val="bg2">
                  <a:lumMod val="1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4FF879DE-39A1-3C52-28CB-BFEB5ED14990}"/>
              </a:ext>
            </a:extLst>
          </p:cNvPr>
          <p:cNvGrpSpPr/>
          <p:nvPr/>
        </p:nvGrpSpPr>
        <p:grpSpPr>
          <a:xfrm>
            <a:off x="4975694" y="962718"/>
            <a:ext cx="6462493" cy="5315253"/>
            <a:chOff x="5359078" y="1200436"/>
            <a:chExt cx="5812058" cy="4968431"/>
          </a:xfrm>
        </p:grpSpPr>
        <p:pic>
          <p:nvPicPr>
            <p:cNvPr id="3" name="图片 10245" descr="22">
              <a:extLst>
                <a:ext uri="{FF2B5EF4-FFF2-40B4-BE49-F238E27FC236}">
                  <a16:creationId xmlns:a16="http://schemas.microsoft.com/office/drawing/2014/main" xmlns="" id="{EA2A6F75-3806-696C-5134-214CE13B5C31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359078" y="1200436"/>
              <a:ext cx="5812058" cy="4917497"/>
            </a:xfrm>
            <a:prstGeom prst="rect">
              <a:avLst/>
            </a:prstGeom>
            <a:noFill/>
            <a:ln w="9525">
              <a:noFill/>
            </a:ln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xmlns="" id="{D5B70C79-DB34-F64D-1991-930D8CE95E17}"/>
                </a:ext>
              </a:extLst>
            </p:cNvPr>
            <p:cNvSpPr txBox="1"/>
            <p:nvPr/>
          </p:nvSpPr>
          <p:spPr>
            <a:xfrm>
              <a:off x="5780266" y="2603363"/>
              <a:ext cx="5072841" cy="356550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24765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800"/>
                </a:spcAft>
                <a:buClrTx/>
                <a:buSzTx/>
                <a:buFontTx/>
                <a:buNone/>
                <a:tabLst>
                  <a:tab pos="208280" algn="l"/>
                </a:tabLst>
                <a:defRPr/>
              </a:pPr>
              <a:r>
                <a:rPr lang="vi-VN" sz="44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</a:rPr>
                <a:t>Em đã từng kể lại câu chuyện nào đó cho người khác nghe chưa? Kể trong bối cảnh nào? </a:t>
              </a:r>
              <a:endParaRPr kumimoji="0" lang="en-SG" sz="8000" b="0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D57D569D-BB40-189D-8A88-8F320B829F1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-8578" b="44286"/>
          <a:stretch/>
        </p:blipFill>
        <p:spPr>
          <a:xfrm>
            <a:off x="494802" y="3396588"/>
            <a:ext cx="4216094" cy="3228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573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964" y="-1473105"/>
            <a:ext cx="10204869" cy="6808562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xmlns="" id="{8DAA4D64-E4EE-1A03-F549-29BE3CF21214}"/>
              </a:ext>
            </a:extLst>
          </p:cNvPr>
          <p:cNvSpPr txBox="1"/>
          <p:nvPr/>
        </p:nvSpPr>
        <p:spPr>
          <a:xfrm rot="21161249">
            <a:off x="3953897" y="1690020"/>
            <a:ext cx="4866150" cy="2308296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Hình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thành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kiến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thức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xmlns="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66732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8" name="Google Shape;2278;p40"/>
          <p:cNvSpPr txBox="1">
            <a:spLocks noGrp="1"/>
          </p:cNvSpPr>
          <p:nvPr>
            <p:ph type="title"/>
          </p:nvPr>
        </p:nvSpPr>
        <p:spPr>
          <a:xfrm>
            <a:off x="1264023" y="223806"/>
            <a:ext cx="7195343" cy="7636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R="259080" algn="just">
              <a:lnSpc>
                <a:spcPct val="150000"/>
              </a:lnSpc>
              <a:spcAft>
                <a:spcPts val="800"/>
              </a:spcAft>
            </a:pPr>
            <a:r>
              <a:rPr lang="en-US" sz="3200" b="1" dirty="0">
                <a:solidFill>
                  <a:schemeClr val="bg1">
                    <a:lumMod val="10000"/>
                  </a:schemeClr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HÌNH THÀNH KIẾN THỨC MỚI</a:t>
            </a:r>
            <a:endParaRPr lang="en-SG" sz="3200" dirty="0">
              <a:solidFill>
                <a:schemeClr val="bg1">
                  <a:lumMod val="1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10" name="Google Shape;3348;p62">
            <a:extLst>
              <a:ext uri="{FF2B5EF4-FFF2-40B4-BE49-F238E27FC236}">
                <a16:creationId xmlns:a16="http://schemas.microsoft.com/office/drawing/2014/main" xmlns="" id="{AD2B7623-7FFF-1C73-EA6F-AFADBCDC7F68}"/>
              </a:ext>
            </a:extLst>
          </p:cNvPr>
          <p:cNvGrpSpPr/>
          <p:nvPr/>
        </p:nvGrpSpPr>
        <p:grpSpPr>
          <a:xfrm>
            <a:off x="416815" y="163901"/>
            <a:ext cx="718060" cy="1013792"/>
            <a:chOff x="2332850" y="1508965"/>
            <a:chExt cx="495799" cy="870474"/>
          </a:xfrm>
        </p:grpSpPr>
        <p:sp>
          <p:nvSpPr>
            <p:cNvPr id="11" name="Google Shape;3349;p62">
              <a:extLst>
                <a:ext uri="{FF2B5EF4-FFF2-40B4-BE49-F238E27FC236}">
                  <a16:creationId xmlns:a16="http://schemas.microsoft.com/office/drawing/2014/main" xmlns="" id="{8DCED900-CAE8-998A-67C8-4B6E5C55B314}"/>
                </a:ext>
              </a:extLst>
            </p:cNvPr>
            <p:cNvSpPr/>
            <p:nvPr/>
          </p:nvSpPr>
          <p:spPr>
            <a:xfrm>
              <a:off x="2347410" y="1709183"/>
              <a:ext cx="467748" cy="569138"/>
            </a:xfrm>
            <a:custGeom>
              <a:avLst/>
              <a:gdLst/>
              <a:ahLst/>
              <a:cxnLst/>
              <a:rect l="l" t="t" r="r" b="b"/>
              <a:pathLst>
                <a:path w="8770" h="10671" extrusionOk="0">
                  <a:moveTo>
                    <a:pt x="4336" y="1"/>
                  </a:moveTo>
                  <a:cubicBezTo>
                    <a:pt x="4096" y="1"/>
                    <a:pt x="3869" y="8"/>
                    <a:pt x="3774" y="23"/>
                  </a:cubicBezTo>
                  <a:cubicBezTo>
                    <a:pt x="3116" y="126"/>
                    <a:pt x="2471" y="296"/>
                    <a:pt x="1881" y="622"/>
                  </a:cubicBezTo>
                  <a:cubicBezTo>
                    <a:pt x="1050" y="1081"/>
                    <a:pt x="456" y="1815"/>
                    <a:pt x="217" y="2738"/>
                  </a:cubicBezTo>
                  <a:cubicBezTo>
                    <a:pt x="95" y="3209"/>
                    <a:pt x="43" y="3707"/>
                    <a:pt x="20" y="4193"/>
                  </a:cubicBezTo>
                  <a:cubicBezTo>
                    <a:pt x="1" y="4646"/>
                    <a:pt x="18" y="5111"/>
                    <a:pt x="119" y="5555"/>
                  </a:cubicBezTo>
                  <a:cubicBezTo>
                    <a:pt x="226" y="6023"/>
                    <a:pt x="438" y="6457"/>
                    <a:pt x="759" y="6815"/>
                  </a:cubicBezTo>
                  <a:cubicBezTo>
                    <a:pt x="1053" y="7143"/>
                    <a:pt x="1424" y="7390"/>
                    <a:pt x="1768" y="7662"/>
                  </a:cubicBezTo>
                  <a:cubicBezTo>
                    <a:pt x="2542" y="8276"/>
                    <a:pt x="3029" y="9149"/>
                    <a:pt x="3040" y="10149"/>
                  </a:cubicBezTo>
                  <a:cubicBezTo>
                    <a:pt x="3040" y="10202"/>
                    <a:pt x="3052" y="10250"/>
                    <a:pt x="3070" y="10290"/>
                  </a:cubicBezTo>
                  <a:cubicBezTo>
                    <a:pt x="3070" y="10294"/>
                    <a:pt x="3068" y="10298"/>
                    <a:pt x="3068" y="10301"/>
                  </a:cubicBezTo>
                  <a:cubicBezTo>
                    <a:pt x="3072" y="10391"/>
                    <a:pt x="3102" y="10487"/>
                    <a:pt x="3171" y="10551"/>
                  </a:cubicBezTo>
                  <a:cubicBezTo>
                    <a:pt x="3234" y="10611"/>
                    <a:pt x="3321" y="10657"/>
                    <a:pt x="3409" y="10657"/>
                  </a:cubicBezTo>
                  <a:cubicBezTo>
                    <a:pt x="3413" y="10657"/>
                    <a:pt x="3416" y="10657"/>
                    <a:pt x="3419" y="10657"/>
                  </a:cubicBezTo>
                  <a:cubicBezTo>
                    <a:pt x="3726" y="10638"/>
                    <a:pt x="4030" y="10618"/>
                    <a:pt x="4335" y="10601"/>
                  </a:cubicBezTo>
                  <a:cubicBezTo>
                    <a:pt x="4339" y="10601"/>
                    <a:pt x="4342" y="10601"/>
                    <a:pt x="4346" y="10599"/>
                  </a:cubicBezTo>
                  <a:cubicBezTo>
                    <a:pt x="4348" y="10601"/>
                    <a:pt x="4353" y="10601"/>
                    <a:pt x="4355" y="10601"/>
                  </a:cubicBezTo>
                  <a:cubicBezTo>
                    <a:pt x="4661" y="10622"/>
                    <a:pt x="4964" y="10647"/>
                    <a:pt x="5269" y="10670"/>
                  </a:cubicBezTo>
                  <a:cubicBezTo>
                    <a:pt x="5274" y="10670"/>
                    <a:pt x="5279" y="10670"/>
                    <a:pt x="5284" y="10670"/>
                  </a:cubicBezTo>
                  <a:cubicBezTo>
                    <a:pt x="5372" y="10670"/>
                    <a:pt x="5457" y="10624"/>
                    <a:pt x="5521" y="10567"/>
                  </a:cubicBezTo>
                  <a:cubicBezTo>
                    <a:pt x="5590" y="10505"/>
                    <a:pt x="5622" y="10407"/>
                    <a:pt x="5625" y="10317"/>
                  </a:cubicBezTo>
                  <a:cubicBezTo>
                    <a:pt x="5627" y="10315"/>
                    <a:pt x="5625" y="10310"/>
                    <a:pt x="5625" y="10308"/>
                  </a:cubicBezTo>
                  <a:cubicBezTo>
                    <a:pt x="5645" y="10267"/>
                    <a:pt x="5655" y="10220"/>
                    <a:pt x="5655" y="10166"/>
                  </a:cubicBezTo>
                  <a:cubicBezTo>
                    <a:pt x="5682" y="9167"/>
                    <a:pt x="6180" y="8300"/>
                    <a:pt x="6962" y="7696"/>
                  </a:cubicBezTo>
                  <a:cubicBezTo>
                    <a:pt x="7309" y="7428"/>
                    <a:pt x="7683" y="7187"/>
                    <a:pt x="7980" y="6863"/>
                  </a:cubicBezTo>
                  <a:cubicBezTo>
                    <a:pt x="8308" y="6511"/>
                    <a:pt x="8526" y="6078"/>
                    <a:pt x="8640" y="5612"/>
                  </a:cubicBezTo>
                  <a:cubicBezTo>
                    <a:pt x="8746" y="5169"/>
                    <a:pt x="8769" y="4705"/>
                    <a:pt x="8755" y="4251"/>
                  </a:cubicBezTo>
                  <a:cubicBezTo>
                    <a:pt x="8739" y="3766"/>
                    <a:pt x="8696" y="3268"/>
                    <a:pt x="8579" y="2794"/>
                  </a:cubicBezTo>
                  <a:cubicBezTo>
                    <a:pt x="8353" y="1866"/>
                    <a:pt x="7768" y="1127"/>
                    <a:pt x="6942" y="656"/>
                  </a:cubicBezTo>
                  <a:cubicBezTo>
                    <a:pt x="6357" y="322"/>
                    <a:pt x="5714" y="143"/>
                    <a:pt x="5057" y="32"/>
                  </a:cubicBezTo>
                  <a:cubicBezTo>
                    <a:pt x="4941" y="11"/>
                    <a:pt x="4629" y="1"/>
                    <a:pt x="433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2" name="Google Shape;3350;p62">
              <a:extLst>
                <a:ext uri="{FF2B5EF4-FFF2-40B4-BE49-F238E27FC236}">
                  <a16:creationId xmlns:a16="http://schemas.microsoft.com/office/drawing/2014/main" xmlns="" id="{B0AC793D-CD1F-439F-F812-3444E510DD11}"/>
                </a:ext>
              </a:extLst>
            </p:cNvPr>
            <p:cNvSpPr/>
            <p:nvPr/>
          </p:nvSpPr>
          <p:spPr>
            <a:xfrm>
              <a:off x="2516587" y="2272290"/>
              <a:ext cx="132964" cy="96323"/>
            </a:xfrm>
            <a:custGeom>
              <a:avLst/>
              <a:gdLst/>
              <a:ahLst/>
              <a:cxnLst/>
              <a:rect l="l" t="t" r="r" b="b"/>
              <a:pathLst>
                <a:path w="2493" h="1806" extrusionOk="0">
                  <a:moveTo>
                    <a:pt x="454" y="0"/>
                  </a:moveTo>
                  <a:cubicBezTo>
                    <a:pt x="244" y="0"/>
                    <a:pt x="1" y="191"/>
                    <a:pt x="26" y="422"/>
                  </a:cubicBezTo>
                  <a:cubicBezTo>
                    <a:pt x="31" y="459"/>
                    <a:pt x="36" y="496"/>
                    <a:pt x="42" y="535"/>
                  </a:cubicBezTo>
                  <a:cubicBezTo>
                    <a:pt x="19" y="604"/>
                    <a:pt x="15" y="684"/>
                    <a:pt x="42" y="774"/>
                  </a:cubicBezTo>
                  <a:cubicBezTo>
                    <a:pt x="82" y="918"/>
                    <a:pt x="144" y="1051"/>
                    <a:pt x="222" y="1173"/>
                  </a:cubicBezTo>
                  <a:cubicBezTo>
                    <a:pt x="380" y="1512"/>
                    <a:pt x="641" y="1777"/>
                    <a:pt x="1059" y="1802"/>
                  </a:cubicBezTo>
                  <a:cubicBezTo>
                    <a:pt x="1080" y="1803"/>
                    <a:pt x="1101" y="1804"/>
                    <a:pt x="1122" y="1804"/>
                  </a:cubicBezTo>
                  <a:cubicBezTo>
                    <a:pt x="1160" y="1804"/>
                    <a:pt x="1198" y="1802"/>
                    <a:pt x="1236" y="1799"/>
                  </a:cubicBezTo>
                  <a:cubicBezTo>
                    <a:pt x="1278" y="1803"/>
                    <a:pt x="1320" y="1805"/>
                    <a:pt x="1363" y="1805"/>
                  </a:cubicBezTo>
                  <a:cubicBezTo>
                    <a:pt x="1380" y="1805"/>
                    <a:pt x="1396" y="1805"/>
                    <a:pt x="1413" y="1804"/>
                  </a:cubicBezTo>
                  <a:cubicBezTo>
                    <a:pt x="1831" y="1786"/>
                    <a:pt x="2095" y="1522"/>
                    <a:pt x="2257" y="1186"/>
                  </a:cubicBezTo>
                  <a:cubicBezTo>
                    <a:pt x="2338" y="1065"/>
                    <a:pt x="2402" y="932"/>
                    <a:pt x="2445" y="790"/>
                  </a:cubicBezTo>
                  <a:cubicBezTo>
                    <a:pt x="2471" y="702"/>
                    <a:pt x="2469" y="620"/>
                    <a:pt x="2448" y="551"/>
                  </a:cubicBezTo>
                  <a:cubicBezTo>
                    <a:pt x="2453" y="514"/>
                    <a:pt x="2459" y="475"/>
                    <a:pt x="2464" y="438"/>
                  </a:cubicBezTo>
                  <a:cubicBezTo>
                    <a:pt x="2492" y="207"/>
                    <a:pt x="2253" y="14"/>
                    <a:pt x="2042" y="11"/>
                  </a:cubicBezTo>
                  <a:cubicBezTo>
                    <a:pt x="2039" y="11"/>
                    <a:pt x="2036" y="11"/>
                    <a:pt x="2033" y="11"/>
                  </a:cubicBezTo>
                  <a:cubicBezTo>
                    <a:pt x="1961" y="11"/>
                    <a:pt x="1900" y="30"/>
                    <a:pt x="1846" y="58"/>
                  </a:cubicBezTo>
                  <a:cubicBezTo>
                    <a:pt x="1804" y="44"/>
                    <a:pt x="1761" y="37"/>
                    <a:pt x="1717" y="37"/>
                  </a:cubicBezTo>
                  <a:cubicBezTo>
                    <a:pt x="1623" y="37"/>
                    <a:pt x="1525" y="73"/>
                    <a:pt x="1438" y="160"/>
                  </a:cubicBezTo>
                  <a:cubicBezTo>
                    <a:pt x="1383" y="216"/>
                    <a:pt x="1316" y="262"/>
                    <a:pt x="1247" y="296"/>
                  </a:cubicBezTo>
                  <a:cubicBezTo>
                    <a:pt x="1176" y="262"/>
                    <a:pt x="1110" y="214"/>
                    <a:pt x="1055" y="158"/>
                  </a:cubicBezTo>
                  <a:cubicBezTo>
                    <a:pt x="967" y="67"/>
                    <a:pt x="868" y="30"/>
                    <a:pt x="772" y="30"/>
                  </a:cubicBezTo>
                  <a:cubicBezTo>
                    <a:pt x="730" y="30"/>
                    <a:pt x="689" y="37"/>
                    <a:pt x="649" y="50"/>
                  </a:cubicBezTo>
                  <a:cubicBezTo>
                    <a:pt x="594" y="20"/>
                    <a:pt x="529" y="0"/>
                    <a:pt x="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3351;p62">
              <a:extLst>
                <a:ext uri="{FF2B5EF4-FFF2-40B4-BE49-F238E27FC236}">
                  <a16:creationId xmlns:a16="http://schemas.microsoft.com/office/drawing/2014/main" xmlns="" id="{195CC3FD-7BEC-6579-7BF6-15F323C7B928}"/>
                </a:ext>
              </a:extLst>
            </p:cNvPr>
            <p:cNvSpPr/>
            <p:nvPr/>
          </p:nvSpPr>
          <p:spPr>
            <a:xfrm>
              <a:off x="2540908" y="1888227"/>
              <a:ext cx="89816" cy="406413"/>
            </a:xfrm>
            <a:custGeom>
              <a:avLst/>
              <a:gdLst/>
              <a:ahLst/>
              <a:cxnLst/>
              <a:rect l="l" t="t" r="r" b="b"/>
              <a:pathLst>
                <a:path w="1684" h="7620" extrusionOk="0">
                  <a:moveTo>
                    <a:pt x="1044" y="288"/>
                  </a:moveTo>
                  <a:cubicBezTo>
                    <a:pt x="1141" y="288"/>
                    <a:pt x="1232" y="333"/>
                    <a:pt x="1290" y="439"/>
                  </a:cubicBezTo>
                  <a:cubicBezTo>
                    <a:pt x="1413" y="664"/>
                    <a:pt x="1296" y="926"/>
                    <a:pt x="1186" y="1128"/>
                  </a:cubicBezTo>
                  <a:cubicBezTo>
                    <a:pt x="1053" y="1369"/>
                    <a:pt x="902" y="1598"/>
                    <a:pt x="753" y="1828"/>
                  </a:cubicBezTo>
                  <a:cubicBezTo>
                    <a:pt x="737" y="1810"/>
                    <a:pt x="723" y="1794"/>
                    <a:pt x="707" y="1777"/>
                  </a:cubicBezTo>
                  <a:cubicBezTo>
                    <a:pt x="535" y="1576"/>
                    <a:pt x="482" y="1381"/>
                    <a:pt x="512" y="1117"/>
                  </a:cubicBezTo>
                  <a:cubicBezTo>
                    <a:pt x="539" y="873"/>
                    <a:pt x="587" y="563"/>
                    <a:pt x="783" y="393"/>
                  </a:cubicBezTo>
                  <a:cubicBezTo>
                    <a:pt x="859" y="327"/>
                    <a:pt x="954" y="288"/>
                    <a:pt x="1044" y="288"/>
                  </a:cubicBezTo>
                  <a:close/>
                  <a:moveTo>
                    <a:pt x="1046" y="0"/>
                  </a:moveTo>
                  <a:cubicBezTo>
                    <a:pt x="593" y="0"/>
                    <a:pt x="347" y="446"/>
                    <a:pt x="270" y="841"/>
                  </a:cubicBezTo>
                  <a:cubicBezTo>
                    <a:pt x="224" y="1084"/>
                    <a:pt x="185" y="1350"/>
                    <a:pt x="266" y="1589"/>
                  </a:cubicBezTo>
                  <a:cubicBezTo>
                    <a:pt x="330" y="1780"/>
                    <a:pt x="463" y="1929"/>
                    <a:pt x="597" y="2074"/>
                  </a:cubicBezTo>
                  <a:cubicBezTo>
                    <a:pt x="542" y="2163"/>
                    <a:pt x="489" y="2252"/>
                    <a:pt x="440" y="2344"/>
                  </a:cubicBezTo>
                  <a:cubicBezTo>
                    <a:pt x="209" y="2767"/>
                    <a:pt x="75" y="3210"/>
                    <a:pt x="41" y="3694"/>
                  </a:cubicBezTo>
                  <a:cubicBezTo>
                    <a:pt x="0" y="4302"/>
                    <a:pt x="41" y="4922"/>
                    <a:pt x="52" y="5532"/>
                  </a:cubicBezTo>
                  <a:cubicBezTo>
                    <a:pt x="60" y="6115"/>
                    <a:pt x="37" y="6714"/>
                    <a:pt x="188" y="7281"/>
                  </a:cubicBezTo>
                  <a:cubicBezTo>
                    <a:pt x="207" y="7351"/>
                    <a:pt x="262" y="7382"/>
                    <a:pt x="319" y="7382"/>
                  </a:cubicBezTo>
                  <a:cubicBezTo>
                    <a:pt x="403" y="7382"/>
                    <a:pt x="490" y="7313"/>
                    <a:pt x="463" y="7208"/>
                  </a:cubicBezTo>
                  <a:cubicBezTo>
                    <a:pt x="310" y="6643"/>
                    <a:pt x="342" y="6042"/>
                    <a:pt x="333" y="5464"/>
                  </a:cubicBezTo>
                  <a:cubicBezTo>
                    <a:pt x="323" y="4887"/>
                    <a:pt x="287" y="4304"/>
                    <a:pt x="323" y="3728"/>
                  </a:cubicBezTo>
                  <a:cubicBezTo>
                    <a:pt x="355" y="3203"/>
                    <a:pt x="530" y="2748"/>
                    <a:pt x="791" y="2303"/>
                  </a:cubicBezTo>
                  <a:cubicBezTo>
                    <a:pt x="1044" y="2654"/>
                    <a:pt x="1145" y="3076"/>
                    <a:pt x="1182" y="3513"/>
                  </a:cubicBezTo>
                  <a:cubicBezTo>
                    <a:pt x="1294" y="4816"/>
                    <a:pt x="1166" y="6163"/>
                    <a:pt x="911" y="7440"/>
                  </a:cubicBezTo>
                  <a:cubicBezTo>
                    <a:pt x="890" y="7548"/>
                    <a:pt x="980" y="7620"/>
                    <a:pt x="1063" y="7620"/>
                  </a:cubicBezTo>
                  <a:cubicBezTo>
                    <a:pt x="1117" y="7620"/>
                    <a:pt x="1168" y="7589"/>
                    <a:pt x="1182" y="7518"/>
                  </a:cubicBezTo>
                  <a:cubicBezTo>
                    <a:pt x="1395" y="6457"/>
                    <a:pt x="1503" y="5378"/>
                    <a:pt x="1496" y="4295"/>
                  </a:cubicBezTo>
                  <a:cubicBezTo>
                    <a:pt x="1492" y="3825"/>
                    <a:pt x="1483" y="3341"/>
                    <a:pt x="1368" y="2882"/>
                  </a:cubicBezTo>
                  <a:cubicBezTo>
                    <a:pt x="1319" y="2691"/>
                    <a:pt x="1248" y="2501"/>
                    <a:pt x="1152" y="2328"/>
                  </a:cubicBezTo>
                  <a:cubicBezTo>
                    <a:pt x="1094" y="2225"/>
                    <a:pt x="1024" y="2135"/>
                    <a:pt x="948" y="2048"/>
                  </a:cubicBezTo>
                  <a:cubicBezTo>
                    <a:pt x="1195" y="1679"/>
                    <a:pt x="1494" y="1298"/>
                    <a:pt x="1595" y="875"/>
                  </a:cubicBezTo>
                  <a:cubicBezTo>
                    <a:pt x="1684" y="506"/>
                    <a:pt x="1519" y="26"/>
                    <a:pt x="1083" y="1"/>
                  </a:cubicBezTo>
                  <a:cubicBezTo>
                    <a:pt x="1071" y="0"/>
                    <a:pt x="1058" y="0"/>
                    <a:pt x="10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3352;p62">
              <a:extLst>
                <a:ext uri="{FF2B5EF4-FFF2-40B4-BE49-F238E27FC236}">
                  <a16:creationId xmlns:a16="http://schemas.microsoft.com/office/drawing/2014/main" xmlns="" id="{941BA9AD-9B47-5756-80A4-268944E62B7F}"/>
                </a:ext>
              </a:extLst>
            </p:cNvPr>
            <p:cNvSpPr/>
            <p:nvPr/>
          </p:nvSpPr>
          <p:spPr>
            <a:xfrm>
              <a:off x="2485120" y="2193675"/>
              <a:ext cx="205233" cy="132004"/>
            </a:xfrm>
            <a:custGeom>
              <a:avLst/>
              <a:gdLst/>
              <a:ahLst/>
              <a:cxnLst/>
              <a:rect l="l" t="t" r="r" b="b"/>
              <a:pathLst>
                <a:path w="3848" h="2475" extrusionOk="0">
                  <a:moveTo>
                    <a:pt x="2832" y="0"/>
                  </a:moveTo>
                  <a:cubicBezTo>
                    <a:pt x="2601" y="0"/>
                    <a:pt x="2367" y="24"/>
                    <a:pt x="2189" y="24"/>
                  </a:cubicBezTo>
                  <a:cubicBezTo>
                    <a:pt x="1946" y="24"/>
                    <a:pt x="1702" y="22"/>
                    <a:pt x="1459" y="22"/>
                  </a:cubicBezTo>
                  <a:cubicBezTo>
                    <a:pt x="1144" y="22"/>
                    <a:pt x="830" y="25"/>
                    <a:pt x="516" y="37"/>
                  </a:cubicBezTo>
                  <a:cubicBezTo>
                    <a:pt x="190" y="51"/>
                    <a:pt x="38" y="327"/>
                    <a:pt x="59" y="577"/>
                  </a:cubicBezTo>
                  <a:cubicBezTo>
                    <a:pt x="59" y="588"/>
                    <a:pt x="59" y="597"/>
                    <a:pt x="61" y="606"/>
                  </a:cubicBezTo>
                  <a:cubicBezTo>
                    <a:pt x="57" y="643"/>
                    <a:pt x="54" y="678"/>
                    <a:pt x="49" y="716"/>
                  </a:cubicBezTo>
                  <a:cubicBezTo>
                    <a:pt x="20" y="999"/>
                    <a:pt x="1" y="1281"/>
                    <a:pt x="38" y="1525"/>
                  </a:cubicBezTo>
                  <a:cubicBezTo>
                    <a:pt x="40" y="1587"/>
                    <a:pt x="43" y="1646"/>
                    <a:pt x="52" y="1704"/>
                  </a:cubicBezTo>
                  <a:cubicBezTo>
                    <a:pt x="57" y="1754"/>
                    <a:pt x="64" y="1802"/>
                    <a:pt x="75" y="1850"/>
                  </a:cubicBezTo>
                  <a:cubicBezTo>
                    <a:pt x="82" y="1883"/>
                    <a:pt x="91" y="1915"/>
                    <a:pt x="100" y="1947"/>
                  </a:cubicBezTo>
                  <a:cubicBezTo>
                    <a:pt x="155" y="2126"/>
                    <a:pt x="318" y="2282"/>
                    <a:pt x="511" y="2296"/>
                  </a:cubicBezTo>
                  <a:cubicBezTo>
                    <a:pt x="546" y="2309"/>
                    <a:pt x="585" y="2323"/>
                    <a:pt x="628" y="2330"/>
                  </a:cubicBezTo>
                  <a:cubicBezTo>
                    <a:pt x="1155" y="2414"/>
                    <a:pt x="1683" y="2474"/>
                    <a:pt x="2216" y="2474"/>
                  </a:cubicBezTo>
                  <a:cubicBezTo>
                    <a:pt x="2246" y="2474"/>
                    <a:pt x="2275" y="2474"/>
                    <a:pt x="2304" y="2473"/>
                  </a:cubicBezTo>
                  <a:cubicBezTo>
                    <a:pt x="2335" y="2473"/>
                    <a:pt x="2366" y="2473"/>
                    <a:pt x="2397" y="2473"/>
                  </a:cubicBezTo>
                  <a:cubicBezTo>
                    <a:pt x="2446" y="2473"/>
                    <a:pt x="2496" y="2473"/>
                    <a:pt x="2546" y="2473"/>
                  </a:cubicBezTo>
                  <a:cubicBezTo>
                    <a:pt x="2872" y="2473"/>
                    <a:pt x="3230" y="2461"/>
                    <a:pt x="3479" y="2271"/>
                  </a:cubicBezTo>
                  <a:cubicBezTo>
                    <a:pt x="3582" y="2192"/>
                    <a:pt x="3664" y="2069"/>
                    <a:pt x="3722" y="1919"/>
                  </a:cubicBezTo>
                  <a:cubicBezTo>
                    <a:pt x="3742" y="1869"/>
                    <a:pt x="3759" y="1818"/>
                    <a:pt x="3773" y="1765"/>
                  </a:cubicBezTo>
                  <a:cubicBezTo>
                    <a:pt x="3816" y="1612"/>
                    <a:pt x="3835" y="1442"/>
                    <a:pt x="3835" y="1272"/>
                  </a:cubicBezTo>
                  <a:cubicBezTo>
                    <a:pt x="3848" y="1107"/>
                    <a:pt x="3841" y="939"/>
                    <a:pt x="3814" y="779"/>
                  </a:cubicBezTo>
                  <a:cubicBezTo>
                    <a:pt x="3807" y="737"/>
                    <a:pt x="3800" y="694"/>
                    <a:pt x="3789" y="654"/>
                  </a:cubicBezTo>
                  <a:cubicBezTo>
                    <a:pt x="3729" y="423"/>
                    <a:pt x="3621" y="228"/>
                    <a:pt x="3460" y="127"/>
                  </a:cubicBezTo>
                  <a:cubicBezTo>
                    <a:pt x="3298" y="25"/>
                    <a:pt x="3067" y="0"/>
                    <a:pt x="283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3353;p62">
              <a:extLst>
                <a:ext uri="{FF2B5EF4-FFF2-40B4-BE49-F238E27FC236}">
                  <a16:creationId xmlns:a16="http://schemas.microsoft.com/office/drawing/2014/main" xmlns="" id="{57089F6F-C157-3F3B-4360-BADA48A272AC}"/>
                </a:ext>
              </a:extLst>
            </p:cNvPr>
            <p:cNvSpPr/>
            <p:nvPr/>
          </p:nvSpPr>
          <p:spPr>
            <a:xfrm>
              <a:off x="2485120" y="2231222"/>
              <a:ext cx="205233" cy="56588"/>
            </a:xfrm>
            <a:custGeom>
              <a:avLst/>
              <a:gdLst/>
              <a:ahLst/>
              <a:cxnLst/>
              <a:rect l="l" t="t" r="r" b="b"/>
              <a:pathLst>
                <a:path w="3848" h="1061" extrusionOk="0">
                  <a:moveTo>
                    <a:pt x="1008" y="0"/>
                  </a:moveTo>
                  <a:cubicBezTo>
                    <a:pt x="688" y="0"/>
                    <a:pt x="368" y="4"/>
                    <a:pt x="49" y="12"/>
                  </a:cubicBezTo>
                  <a:cubicBezTo>
                    <a:pt x="20" y="295"/>
                    <a:pt x="1" y="577"/>
                    <a:pt x="38" y="821"/>
                  </a:cubicBezTo>
                  <a:cubicBezTo>
                    <a:pt x="40" y="883"/>
                    <a:pt x="43" y="942"/>
                    <a:pt x="52" y="1000"/>
                  </a:cubicBezTo>
                  <a:cubicBezTo>
                    <a:pt x="414" y="988"/>
                    <a:pt x="777" y="983"/>
                    <a:pt x="1141" y="983"/>
                  </a:cubicBezTo>
                  <a:cubicBezTo>
                    <a:pt x="2017" y="983"/>
                    <a:pt x="2898" y="1014"/>
                    <a:pt x="3773" y="1061"/>
                  </a:cubicBezTo>
                  <a:cubicBezTo>
                    <a:pt x="3816" y="908"/>
                    <a:pt x="3835" y="738"/>
                    <a:pt x="3835" y="568"/>
                  </a:cubicBezTo>
                  <a:cubicBezTo>
                    <a:pt x="3848" y="403"/>
                    <a:pt x="3841" y="235"/>
                    <a:pt x="3814" y="75"/>
                  </a:cubicBezTo>
                  <a:cubicBezTo>
                    <a:pt x="2878" y="30"/>
                    <a:pt x="1942" y="0"/>
                    <a:pt x="10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3354;p62">
              <a:extLst>
                <a:ext uri="{FF2B5EF4-FFF2-40B4-BE49-F238E27FC236}">
                  <a16:creationId xmlns:a16="http://schemas.microsoft.com/office/drawing/2014/main" xmlns="" id="{2DC51AD0-326E-4045-50B8-A5C6BE84CFF4}"/>
                </a:ext>
              </a:extLst>
            </p:cNvPr>
            <p:cNvSpPr/>
            <p:nvPr/>
          </p:nvSpPr>
          <p:spPr>
            <a:xfrm>
              <a:off x="2697711" y="1935802"/>
              <a:ext cx="130937" cy="210247"/>
            </a:xfrm>
            <a:custGeom>
              <a:avLst/>
              <a:gdLst/>
              <a:ahLst/>
              <a:cxnLst/>
              <a:rect l="l" t="t" r="r" b="b"/>
              <a:pathLst>
                <a:path w="2455" h="3942" extrusionOk="0">
                  <a:moveTo>
                    <a:pt x="2139" y="0"/>
                  </a:moveTo>
                  <a:cubicBezTo>
                    <a:pt x="2119" y="0"/>
                    <a:pt x="2099" y="2"/>
                    <a:pt x="2081" y="7"/>
                  </a:cubicBezTo>
                  <a:cubicBezTo>
                    <a:pt x="1946" y="43"/>
                    <a:pt x="1886" y="176"/>
                    <a:pt x="1910" y="305"/>
                  </a:cubicBezTo>
                  <a:cubicBezTo>
                    <a:pt x="1974" y="663"/>
                    <a:pt x="1884" y="1025"/>
                    <a:pt x="1765" y="1363"/>
                  </a:cubicBezTo>
                  <a:cubicBezTo>
                    <a:pt x="1655" y="1680"/>
                    <a:pt x="1537" y="2035"/>
                    <a:pt x="1333" y="2306"/>
                  </a:cubicBezTo>
                  <a:cubicBezTo>
                    <a:pt x="977" y="2783"/>
                    <a:pt x="413" y="3050"/>
                    <a:pt x="110" y="3576"/>
                  </a:cubicBezTo>
                  <a:cubicBezTo>
                    <a:pt x="0" y="3765"/>
                    <a:pt x="169" y="3942"/>
                    <a:pt x="334" y="3942"/>
                  </a:cubicBezTo>
                  <a:cubicBezTo>
                    <a:pt x="407" y="3942"/>
                    <a:pt x="479" y="3907"/>
                    <a:pt x="526" y="3825"/>
                  </a:cubicBezTo>
                  <a:cubicBezTo>
                    <a:pt x="844" y="3277"/>
                    <a:pt x="1473" y="3004"/>
                    <a:pt x="1811" y="2467"/>
                  </a:cubicBezTo>
                  <a:cubicBezTo>
                    <a:pt x="1910" y="2309"/>
                    <a:pt x="1980" y="2134"/>
                    <a:pt x="2050" y="1962"/>
                  </a:cubicBezTo>
                  <a:cubicBezTo>
                    <a:pt x="2127" y="1780"/>
                    <a:pt x="2201" y="1597"/>
                    <a:pt x="2263" y="1409"/>
                  </a:cubicBezTo>
                  <a:cubicBezTo>
                    <a:pt x="2394" y="1009"/>
                    <a:pt x="2454" y="596"/>
                    <a:pt x="2378" y="179"/>
                  </a:cubicBezTo>
                  <a:cubicBezTo>
                    <a:pt x="2359" y="70"/>
                    <a:pt x="2246" y="0"/>
                    <a:pt x="21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3355;p62">
              <a:extLst>
                <a:ext uri="{FF2B5EF4-FFF2-40B4-BE49-F238E27FC236}">
                  <a16:creationId xmlns:a16="http://schemas.microsoft.com/office/drawing/2014/main" xmlns="" id="{A8549BAB-C93D-E973-F309-68D5D8F4E5AB}"/>
                </a:ext>
              </a:extLst>
            </p:cNvPr>
            <p:cNvSpPr/>
            <p:nvPr/>
          </p:nvSpPr>
          <p:spPr>
            <a:xfrm>
              <a:off x="2727099" y="1748437"/>
              <a:ext cx="93710" cy="106563"/>
            </a:xfrm>
            <a:custGeom>
              <a:avLst/>
              <a:gdLst/>
              <a:ahLst/>
              <a:cxnLst/>
              <a:rect l="l" t="t" r="r" b="b"/>
              <a:pathLst>
                <a:path w="1757" h="1998" extrusionOk="0">
                  <a:moveTo>
                    <a:pt x="277" y="0"/>
                  </a:moveTo>
                  <a:cubicBezTo>
                    <a:pt x="192" y="0"/>
                    <a:pt x="104" y="44"/>
                    <a:pt x="64" y="120"/>
                  </a:cubicBezTo>
                  <a:cubicBezTo>
                    <a:pt x="0" y="239"/>
                    <a:pt x="36" y="377"/>
                    <a:pt x="149" y="451"/>
                  </a:cubicBezTo>
                  <a:cubicBezTo>
                    <a:pt x="213" y="494"/>
                    <a:pt x="277" y="538"/>
                    <a:pt x="339" y="586"/>
                  </a:cubicBezTo>
                  <a:cubicBezTo>
                    <a:pt x="344" y="591"/>
                    <a:pt x="353" y="598"/>
                    <a:pt x="358" y="602"/>
                  </a:cubicBezTo>
                  <a:cubicBezTo>
                    <a:pt x="372" y="614"/>
                    <a:pt x="388" y="627"/>
                    <a:pt x="403" y="639"/>
                  </a:cubicBezTo>
                  <a:cubicBezTo>
                    <a:pt x="433" y="666"/>
                    <a:pt x="463" y="690"/>
                    <a:pt x="493" y="719"/>
                  </a:cubicBezTo>
                  <a:cubicBezTo>
                    <a:pt x="608" y="825"/>
                    <a:pt x="716" y="940"/>
                    <a:pt x="815" y="1063"/>
                  </a:cubicBezTo>
                  <a:cubicBezTo>
                    <a:pt x="822" y="1071"/>
                    <a:pt x="830" y="1082"/>
                    <a:pt x="837" y="1091"/>
                  </a:cubicBezTo>
                  <a:cubicBezTo>
                    <a:pt x="836" y="1091"/>
                    <a:pt x="836" y="1090"/>
                    <a:pt x="836" y="1090"/>
                  </a:cubicBezTo>
                  <a:lnTo>
                    <a:pt x="836" y="1090"/>
                  </a:lnTo>
                  <a:cubicBezTo>
                    <a:pt x="837" y="1090"/>
                    <a:pt x="863" y="1126"/>
                    <a:pt x="863" y="1126"/>
                  </a:cubicBezTo>
                  <a:cubicBezTo>
                    <a:pt x="886" y="1158"/>
                    <a:pt x="909" y="1190"/>
                    <a:pt x="932" y="1224"/>
                  </a:cubicBezTo>
                  <a:cubicBezTo>
                    <a:pt x="973" y="1286"/>
                    <a:pt x="1012" y="1350"/>
                    <a:pt x="1049" y="1413"/>
                  </a:cubicBezTo>
                  <a:cubicBezTo>
                    <a:pt x="1088" y="1483"/>
                    <a:pt x="1126" y="1552"/>
                    <a:pt x="1159" y="1624"/>
                  </a:cubicBezTo>
                  <a:cubicBezTo>
                    <a:pt x="1177" y="1660"/>
                    <a:pt x="1193" y="1695"/>
                    <a:pt x="1207" y="1732"/>
                  </a:cubicBezTo>
                  <a:cubicBezTo>
                    <a:pt x="1209" y="1736"/>
                    <a:pt x="1211" y="1738"/>
                    <a:pt x="1211" y="1738"/>
                  </a:cubicBezTo>
                  <a:cubicBezTo>
                    <a:pt x="1212" y="1741"/>
                    <a:pt x="1212" y="1745"/>
                    <a:pt x="1216" y="1750"/>
                  </a:cubicBezTo>
                  <a:cubicBezTo>
                    <a:pt x="1223" y="1771"/>
                    <a:pt x="1232" y="1794"/>
                    <a:pt x="1241" y="1816"/>
                  </a:cubicBezTo>
                  <a:cubicBezTo>
                    <a:pt x="1278" y="1915"/>
                    <a:pt x="1368" y="1998"/>
                    <a:pt x="1474" y="1998"/>
                  </a:cubicBezTo>
                  <a:cubicBezTo>
                    <a:pt x="1495" y="1998"/>
                    <a:pt x="1516" y="1995"/>
                    <a:pt x="1538" y="1988"/>
                  </a:cubicBezTo>
                  <a:cubicBezTo>
                    <a:pt x="1654" y="1952"/>
                    <a:pt x="1756" y="1817"/>
                    <a:pt x="1710" y="1690"/>
                  </a:cubicBezTo>
                  <a:cubicBezTo>
                    <a:pt x="1459" y="1011"/>
                    <a:pt x="1003" y="432"/>
                    <a:pt x="397" y="35"/>
                  </a:cubicBezTo>
                  <a:cubicBezTo>
                    <a:pt x="362" y="11"/>
                    <a:pt x="320" y="0"/>
                    <a:pt x="2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3356;p62">
              <a:extLst>
                <a:ext uri="{FF2B5EF4-FFF2-40B4-BE49-F238E27FC236}">
                  <a16:creationId xmlns:a16="http://schemas.microsoft.com/office/drawing/2014/main" xmlns="" id="{BD420D1D-46A6-1102-1AC2-B78CD30622DE}"/>
                </a:ext>
              </a:extLst>
            </p:cNvPr>
            <p:cNvSpPr/>
            <p:nvPr/>
          </p:nvSpPr>
          <p:spPr>
            <a:xfrm>
              <a:off x="2332850" y="1917775"/>
              <a:ext cx="90936" cy="185819"/>
            </a:xfrm>
            <a:custGeom>
              <a:avLst/>
              <a:gdLst/>
              <a:ahLst/>
              <a:cxnLst/>
              <a:rect l="l" t="t" r="r" b="b"/>
              <a:pathLst>
                <a:path w="1705" h="3484" extrusionOk="0">
                  <a:moveTo>
                    <a:pt x="238" y="1"/>
                  </a:moveTo>
                  <a:cubicBezTo>
                    <a:pt x="118" y="1"/>
                    <a:pt x="1" y="78"/>
                    <a:pt x="6" y="234"/>
                  </a:cubicBezTo>
                  <a:cubicBezTo>
                    <a:pt x="49" y="1400"/>
                    <a:pt x="167" y="2741"/>
                    <a:pt x="1238" y="3443"/>
                  </a:cubicBezTo>
                  <a:cubicBezTo>
                    <a:pt x="1281" y="3471"/>
                    <a:pt x="1324" y="3484"/>
                    <a:pt x="1364" y="3484"/>
                  </a:cubicBezTo>
                  <a:cubicBezTo>
                    <a:pt x="1568" y="3484"/>
                    <a:pt x="1705" y="3168"/>
                    <a:pt x="1486" y="3025"/>
                  </a:cubicBezTo>
                  <a:cubicBezTo>
                    <a:pt x="580" y="2431"/>
                    <a:pt x="527" y="1208"/>
                    <a:pt x="492" y="237"/>
                  </a:cubicBezTo>
                  <a:cubicBezTo>
                    <a:pt x="486" y="80"/>
                    <a:pt x="361" y="1"/>
                    <a:pt x="23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3357;p62">
              <a:extLst>
                <a:ext uri="{FF2B5EF4-FFF2-40B4-BE49-F238E27FC236}">
                  <a16:creationId xmlns:a16="http://schemas.microsoft.com/office/drawing/2014/main" xmlns="" id="{C7691241-162E-646C-9E01-3FA6DEE820C5}"/>
                </a:ext>
              </a:extLst>
            </p:cNvPr>
            <p:cNvSpPr/>
            <p:nvPr/>
          </p:nvSpPr>
          <p:spPr>
            <a:xfrm>
              <a:off x="2523201" y="2334265"/>
              <a:ext cx="66615" cy="45175"/>
            </a:xfrm>
            <a:custGeom>
              <a:avLst/>
              <a:gdLst/>
              <a:ahLst/>
              <a:cxnLst/>
              <a:rect l="l" t="t" r="r" b="b"/>
              <a:pathLst>
                <a:path w="1249" h="847" extrusionOk="0">
                  <a:moveTo>
                    <a:pt x="435" y="91"/>
                  </a:moveTo>
                  <a:cubicBezTo>
                    <a:pt x="435" y="91"/>
                    <a:pt x="436" y="92"/>
                    <a:pt x="436" y="93"/>
                  </a:cubicBezTo>
                  <a:lnTo>
                    <a:pt x="436" y="93"/>
                  </a:lnTo>
                  <a:cubicBezTo>
                    <a:pt x="436" y="92"/>
                    <a:pt x="435" y="91"/>
                    <a:pt x="435" y="91"/>
                  </a:cubicBezTo>
                  <a:close/>
                  <a:moveTo>
                    <a:pt x="436" y="93"/>
                  </a:moveTo>
                  <a:cubicBezTo>
                    <a:pt x="441" y="98"/>
                    <a:pt x="445" y="103"/>
                    <a:pt x="449" y="108"/>
                  </a:cubicBezTo>
                  <a:lnTo>
                    <a:pt x="449" y="108"/>
                  </a:lnTo>
                  <a:cubicBezTo>
                    <a:pt x="445" y="103"/>
                    <a:pt x="441" y="98"/>
                    <a:pt x="436" y="93"/>
                  </a:cubicBezTo>
                  <a:close/>
                  <a:moveTo>
                    <a:pt x="248" y="1"/>
                  </a:moveTo>
                  <a:cubicBezTo>
                    <a:pt x="206" y="1"/>
                    <a:pt x="162" y="11"/>
                    <a:pt x="128" y="32"/>
                  </a:cubicBezTo>
                  <a:cubicBezTo>
                    <a:pt x="75" y="66"/>
                    <a:pt x="29" y="116"/>
                    <a:pt x="15" y="176"/>
                  </a:cubicBezTo>
                  <a:cubicBezTo>
                    <a:pt x="1" y="236"/>
                    <a:pt x="1" y="312"/>
                    <a:pt x="38" y="364"/>
                  </a:cubicBezTo>
                  <a:cubicBezTo>
                    <a:pt x="150" y="514"/>
                    <a:pt x="286" y="644"/>
                    <a:pt x="456" y="725"/>
                  </a:cubicBezTo>
                  <a:cubicBezTo>
                    <a:pt x="613" y="800"/>
                    <a:pt x="782" y="847"/>
                    <a:pt x="954" y="847"/>
                  </a:cubicBezTo>
                  <a:cubicBezTo>
                    <a:pt x="969" y="847"/>
                    <a:pt x="984" y="847"/>
                    <a:pt x="999" y="846"/>
                  </a:cubicBezTo>
                  <a:cubicBezTo>
                    <a:pt x="1126" y="842"/>
                    <a:pt x="1248" y="741"/>
                    <a:pt x="1243" y="605"/>
                  </a:cubicBezTo>
                  <a:cubicBezTo>
                    <a:pt x="1240" y="482"/>
                    <a:pt x="1143" y="360"/>
                    <a:pt x="1011" y="360"/>
                  </a:cubicBezTo>
                  <a:cubicBezTo>
                    <a:pt x="1008" y="360"/>
                    <a:pt x="1005" y="360"/>
                    <a:pt x="1002" y="360"/>
                  </a:cubicBezTo>
                  <a:cubicBezTo>
                    <a:pt x="991" y="361"/>
                    <a:pt x="980" y="361"/>
                    <a:pt x="969" y="361"/>
                  </a:cubicBezTo>
                  <a:cubicBezTo>
                    <a:pt x="940" y="361"/>
                    <a:pt x="910" y="359"/>
                    <a:pt x="882" y="357"/>
                  </a:cubicBezTo>
                  <a:cubicBezTo>
                    <a:pt x="823" y="346"/>
                    <a:pt x="766" y="330"/>
                    <a:pt x="713" y="309"/>
                  </a:cubicBezTo>
                  <a:cubicBezTo>
                    <a:pt x="658" y="284"/>
                    <a:pt x="607" y="254"/>
                    <a:pt x="559" y="218"/>
                  </a:cubicBezTo>
                  <a:cubicBezTo>
                    <a:pt x="520" y="184"/>
                    <a:pt x="483" y="148"/>
                    <a:pt x="449" y="108"/>
                  </a:cubicBezTo>
                  <a:lnTo>
                    <a:pt x="449" y="108"/>
                  </a:lnTo>
                  <a:cubicBezTo>
                    <a:pt x="451" y="110"/>
                    <a:pt x="453" y="113"/>
                    <a:pt x="454" y="116"/>
                  </a:cubicBezTo>
                  <a:cubicBezTo>
                    <a:pt x="417" y="66"/>
                    <a:pt x="378" y="27"/>
                    <a:pt x="314" y="9"/>
                  </a:cubicBezTo>
                  <a:cubicBezTo>
                    <a:pt x="294" y="4"/>
                    <a:pt x="272" y="1"/>
                    <a:pt x="24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0" name="Google Shape;3358;p62">
              <a:extLst>
                <a:ext uri="{FF2B5EF4-FFF2-40B4-BE49-F238E27FC236}">
                  <a16:creationId xmlns:a16="http://schemas.microsoft.com/office/drawing/2014/main" xmlns="" id="{4E8D698E-A8A9-2C80-E089-88D072148C46}"/>
                </a:ext>
              </a:extLst>
            </p:cNvPr>
            <p:cNvSpPr/>
            <p:nvPr/>
          </p:nvSpPr>
          <p:spPr>
            <a:xfrm>
              <a:off x="2570029" y="1508965"/>
              <a:ext cx="32428" cy="147738"/>
            </a:xfrm>
            <a:custGeom>
              <a:avLst/>
              <a:gdLst/>
              <a:ahLst/>
              <a:cxnLst/>
              <a:rect l="l" t="t" r="r" b="b"/>
              <a:pathLst>
                <a:path w="608" h="2770" extrusionOk="0">
                  <a:moveTo>
                    <a:pt x="245" y="1"/>
                  </a:moveTo>
                  <a:cubicBezTo>
                    <a:pt x="228" y="1"/>
                    <a:pt x="212" y="2"/>
                    <a:pt x="197" y="6"/>
                  </a:cubicBezTo>
                  <a:cubicBezTo>
                    <a:pt x="57" y="36"/>
                    <a:pt x="0" y="165"/>
                    <a:pt x="14" y="295"/>
                  </a:cubicBezTo>
                  <a:cubicBezTo>
                    <a:pt x="90" y="1035"/>
                    <a:pt x="122" y="1780"/>
                    <a:pt x="112" y="2522"/>
                  </a:cubicBezTo>
                  <a:cubicBezTo>
                    <a:pt x="109" y="2685"/>
                    <a:pt x="238" y="2769"/>
                    <a:pt x="364" y="2769"/>
                  </a:cubicBezTo>
                  <a:cubicBezTo>
                    <a:pt x="480" y="2769"/>
                    <a:pt x="594" y="2696"/>
                    <a:pt x="595" y="2545"/>
                  </a:cubicBezTo>
                  <a:cubicBezTo>
                    <a:pt x="608" y="1759"/>
                    <a:pt x="569" y="972"/>
                    <a:pt x="487" y="188"/>
                  </a:cubicBezTo>
                  <a:cubicBezTo>
                    <a:pt x="477" y="75"/>
                    <a:pt x="353" y="1"/>
                    <a:pt x="24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1" name="Google Shape;3359;p62">
              <a:extLst>
                <a:ext uri="{FF2B5EF4-FFF2-40B4-BE49-F238E27FC236}">
                  <a16:creationId xmlns:a16="http://schemas.microsoft.com/office/drawing/2014/main" xmlns="" id="{7817DB3F-3164-5B67-2FFC-9EC0900FC528}"/>
                </a:ext>
              </a:extLst>
            </p:cNvPr>
            <p:cNvSpPr/>
            <p:nvPr/>
          </p:nvSpPr>
          <p:spPr>
            <a:xfrm>
              <a:off x="2363091" y="1613501"/>
              <a:ext cx="80483" cy="74776"/>
            </a:xfrm>
            <a:custGeom>
              <a:avLst/>
              <a:gdLst/>
              <a:ahLst/>
              <a:cxnLst/>
              <a:rect l="l" t="t" r="r" b="b"/>
              <a:pathLst>
                <a:path w="1509" h="1402" extrusionOk="0">
                  <a:moveTo>
                    <a:pt x="292" y="0"/>
                  </a:moveTo>
                  <a:cubicBezTo>
                    <a:pt x="267" y="0"/>
                    <a:pt x="243" y="3"/>
                    <a:pt x="219" y="8"/>
                  </a:cubicBezTo>
                  <a:cubicBezTo>
                    <a:pt x="95" y="36"/>
                    <a:pt x="1" y="172"/>
                    <a:pt x="35" y="298"/>
                  </a:cubicBezTo>
                  <a:cubicBezTo>
                    <a:pt x="63" y="399"/>
                    <a:pt x="143" y="472"/>
                    <a:pt x="240" y="484"/>
                  </a:cubicBezTo>
                  <a:cubicBezTo>
                    <a:pt x="245" y="490"/>
                    <a:pt x="249" y="495"/>
                    <a:pt x="254" y="498"/>
                  </a:cubicBezTo>
                  <a:lnTo>
                    <a:pt x="371" y="621"/>
                  </a:lnTo>
                  <a:cubicBezTo>
                    <a:pt x="447" y="699"/>
                    <a:pt x="524" y="777"/>
                    <a:pt x="600" y="855"/>
                  </a:cubicBezTo>
                  <a:cubicBezTo>
                    <a:pt x="752" y="1011"/>
                    <a:pt x="903" y="1168"/>
                    <a:pt x="1055" y="1324"/>
                  </a:cubicBezTo>
                  <a:cubicBezTo>
                    <a:pt x="1104" y="1374"/>
                    <a:pt x="1174" y="1402"/>
                    <a:pt x="1243" y="1402"/>
                  </a:cubicBezTo>
                  <a:cubicBezTo>
                    <a:pt x="1299" y="1402"/>
                    <a:pt x="1356" y="1383"/>
                    <a:pt x="1399" y="1340"/>
                  </a:cubicBezTo>
                  <a:cubicBezTo>
                    <a:pt x="1489" y="1250"/>
                    <a:pt x="1509" y="1094"/>
                    <a:pt x="1415" y="996"/>
                  </a:cubicBezTo>
                  <a:cubicBezTo>
                    <a:pt x="1245" y="821"/>
                    <a:pt x="1075" y="646"/>
                    <a:pt x="905" y="470"/>
                  </a:cubicBezTo>
                  <a:cubicBezTo>
                    <a:pt x="821" y="385"/>
                    <a:pt x="738" y="300"/>
                    <a:pt x="655" y="215"/>
                  </a:cubicBezTo>
                  <a:cubicBezTo>
                    <a:pt x="605" y="164"/>
                    <a:pt x="556" y="109"/>
                    <a:pt x="497" y="66"/>
                  </a:cubicBezTo>
                  <a:cubicBezTo>
                    <a:pt x="437" y="22"/>
                    <a:pt x="365" y="0"/>
                    <a:pt x="2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2" name="Google Shape;3360;p62">
              <a:extLst>
                <a:ext uri="{FF2B5EF4-FFF2-40B4-BE49-F238E27FC236}">
                  <a16:creationId xmlns:a16="http://schemas.microsoft.com/office/drawing/2014/main" xmlns="" id="{157AD869-BA0A-9B2A-5893-5F71E966309B}"/>
                </a:ext>
              </a:extLst>
            </p:cNvPr>
            <p:cNvSpPr/>
            <p:nvPr/>
          </p:nvSpPr>
          <p:spPr>
            <a:xfrm>
              <a:off x="2758939" y="1619954"/>
              <a:ext cx="62829" cy="68642"/>
            </a:xfrm>
            <a:custGeom>
              <a:avLst/>
              <a:gdLst/>
              <a:ahLst/>
              <a:cxnLst/>
              <a:rect l="l" t="t" r="r" b="b"/>
              <a:pathLst>
                <a:path w="1178" h="1287" extrusionOk="0">
                  <a:moveTo>
                    <a:pt x="892" y="1"/>
                  </a:moveTo>
                  <a:cubicBezTo>
                    <a:pt x="836" y="1"/>
                    <a:pt x="780" y="20"/>
                    <a:pt x="738" y="64"/>
                  </a:cubicBezTo>
                  <a:cubicBezTo>
                    <a:pt x="484" y="321"/>
                    <a:pt x="257" y="606"/>
                    <a:pt x="68" y="914"/>
                  </a:cubicBezTo>
                  <a:cubicBezTo>
                    <a:pt x="0" y="1023"/>
                    <a:pt x="23" y="1182"/>
                    <a:pt x="139" y="1249"/>
                  </a:cubicBezTo>
                  <a:cubicBezTo>
                    <a:pt x="180" y="1274"/>
                    <a:pt x="227" y="1286"/>
                    <a:pt x="274" y="1286"/>
                  </a:cubicBezTo>
                  <a:cubicBezTo>
                    <a:pt x="353" y="1286"/>
                    <a:pt x="430" y="1251"/>
                    <a:pt x="475" y="1178"/>
                  </a:cubicBezTo>
                  <a:cubicBezTo>
                    <a:pt x="564" y="1035"/>
                    <a:pt x="660" y="898"/>
                    <a:pt x="762" y="766"/>
                  </a:cubicBezTo>
                  <a:cubicBezTo>
                    <a:pt x="787" y="734"/>
                    <a:pt x="812" y="702"/>
                    <a:pt x="839" y="672"/>
                  </a:cubicBezTo>
                  <a:cubicBezTo>
                    <a:pt x="844" y="663"/>
                    <a:pt x="851" y="656"/>
                    <a:pt x="858" y="649"/>
                  </a:cubicBezTo>
                  <a:cubicBezTo>
                    <a:pt x="860" y="645"/>
                    <a:pt x="867" y="638"/>
                    <a:pt x="871" y="633"/>
                  </a:cubicBezTo>
                  <a:cubicBezTo>
                    <a:pt x="878" y="626"/>
                    <a:pt x="883" y="617"/>
                    <a:pt x="890" y="610"/>
                  </a:cubicBezTo>
                  <a:cubicBezTo>
                    <a:pt x="947" y="546"/>
                    <a:pt x="1005" y="484"/>
                    <a:pt x="1064" y="422"/>
                  </a:cubicBezTo>
                  <a:cubicBezTo>
                    <a:pt x="1152" y="331"/>
                    <a:pt x="1177" y="175"/>
                    <a:pt x="1080" y="80"/>
                  </a:cubicBezTo>
                  <a:cubicBezTo>
                    <a:pt x="1032" y="30"/>
                    <a:pt x="961" y="1"/>
                    <a:pt x="89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3" name="Google Shape;3399;p62">
            <a:extLst>
              <a:ext uri="{FF2B5EF4-FFF2-40B4-BE49-F238E27FC236}">
                <a16:creationId xmlns:a16="http://schemas.microsoft.com/office/drawing/2014/main" xmlns="" id="{3E7954EF-77B4-22FC-A8AD-4107480369A4}"/>
              </a:ext>
            </a:extLst>
          </p:cNvPr>
          <p:cNvGrpSpPr/>
          <p:nvPr/>
        </p:nvGrpSpPr>
        <p:grpSpPr>
          <a:xfrm>
            <a:off x="10745973" y="5633530"/>
            <a:ext cx="1031504" cy="902095"/>
            <a:chOff x="5045915" y="3153558"/>
            <a:chExt cx="535273" cy="472687"/>
          </a:xfrm>
        </p:grpSpPr>
        <p:sp>
          <p:nvSpPr>
            <p:cNvPr id="24" name="Google Shape;3400;p62">
              <a:extLst>
                <a:ext uri="{FF2B5EF4-FFF2-40B4-BE49-F238E27FC236}">
                  <a16:creationId xmlns:a16="http://schemas.microsoft.com/office/drawing/2014/main" xmlns="" id="{BBFC7BCB-B0A1-87D6-D3AB-DC19B485812C}"/>
                </a:ext>
              </a:extLst>
            </p:cNvPr>
            <p:cNvSpPr/>
            <p:nvPr/>
          </p:nvSpPr>
          <p:spPr>
            <a:xfrm>
              <a:off x="5045915" y="3468685"/>
              <a:ext cx="178387" cy="157561"/>
            </a:xfrm>
            <a:custGeom>
              <a:avLst/>
              <a:gdLst/>
              <a:ahLst/>
              <a:cxnLst/>
              <a:rect l="l" t="t" r="r" b="b"/>
              <a:pathLst>
                <a:path w="6407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29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6406" y="5658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5" name="Google Shape;3401;p62">
              <a:extLst>
                <a:ext uri="{FF2B5EF4-FFF2-40B4-BE49-F238E27FC236}">
                  <a16:creationId xmlns:a16="http://schemas.microsoft.com/office/drawing/2014/main" xmlns="" id="{A7CAF57F-9F2B-F58F-7785-251830AAB300}"/>
                </a:ext>
              </a:extLst>
            </p:cNvPr>
            <p:cNvSpPr/>
            <p:nvPr/>
          </p:nvSpPr>
          <p:spPr>
            <a:xfrm>
              <a:off x="5140804" y="3491238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19"/>
                  </a:cubicBezTo>
                  <a:cubicBezTo>
                    <a:pt x="0" y="3135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3402;p62">
              <a:extLst>
                <a:ext uri="{FF2B5EF4-FFF2-40B4-BE49-F238E27FC236}">
                  <a16:creationId xmlns:a16="http://schemas.microsoft.com/office/drawing/2014/main" xmlns="" id="{D33C34C8-20DC-369A-9F32-9A7D9BF6D3D8}"/>
                </a:ext>
              </a:extLst>
            </p:cNvPr>
            <p:cNvSpPr/>
            <p:nvPr/>
          </p:nvSpPr>
          <p:spPr>
            <a:xfrm>
              <a:off x="5407261" y="3548037"/>
              <a:ext cx="57161" cy="16149"/>
            </a:xfrm>
            <a:custGeom>
              <a:avLst/>
              <a:gdLst/>
              <a:ahLst/>
              <a:cxnLst/>
              <a:rect l="l" t="t" r="r" b="b"/>
              <a:pathLst>
                <a:path w="2053" h="580" extrusionOk="0">
                  <a:moveTo>
                    <a:pt x="290" y="1"/>
                  </a:moveTo>
                  <a:cubicBezTo>
                    <a:pt x="130" y="1"/>
                    <a:pt x="1" y="130"/>
                    <a:pt x="1" y="291"/>
                  </a:cubicBezTo>
                  <a:cubicBezTo>
                    <a:pt x="1" y="451"/>
                    <a:pt x="130" y="580"/>
                    <a:pt x="290" y="580"/>
                  </a:cubicBezTo>
                  <a:lnTo>
                    <a:pt x="1763" y="580"/>
                  </a:lnTo>
                  <a:cubicBezTo>
                    <a:pt x="1923" y="580"/>
                    <a:pt x="2052" y="451"/>
                    <a:pt x="2052" y="291"/>
                  </a:cubicBezTo>
                  <a:cubicBezTo>
                    <a:pt x="2052" y="130"/>
                    <a:pt x="1923" y="1"/>
                    <a:pt x="176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3403;p62">
              <a:extLst>
                <a:ext uri="{FF2B5EF4-FFF2-40B4-BE49-F238E27FC236}">
                  <a16:creationId xmlns:a16="http://schemas.microsoft.com/office/drawing/2014/main" xmlns="" id="{924FD635-C6C2-B3EB-BD09-B26C3554EBAD}"/>
                </a:ext>
              </a:extLst>
            </p:cNvPr>
            <p:cNvSpPr/>
            <p:nvPr/>
          </p:nvSpPr>
          <p:spPr>
            <a:xfrm>
              <a:off x="5143560" y="3548037"/>
              <a:ext cx="238415" cy="16149"/>
            </a:xfrm>
            <a:custGeom>
              <a:avLst/>
              <a:gdLst/>
              <a:ahLst/>
              <a:cxnLst/>
              <a:rect l="l" t="t" r="r" b="b"/>
              <a:pathLst>
                <a:path w="8563" h="580" extrusionOk="0">
                  <a:moveTo>
                    <a:pt x="290" y="1"/>
                  </a:moveTo>
                  <a:cubicBezTo>
                    <a:pt x="129" y="1"/>
                    <a:pt x="0" y="130"/>
                    <a:pt x="0" y="291"/>
                  </a:cubicBezTo>
                  <a:cubicBezTo>
                    <a:pt x="0" y="451"/>
                    <a:pt x="129" y="580"/>
                    <a:pt x="290" y="580"/>
                  </a:cubicBezTo>
                  <a:lnTo>
                    <a:pt x="8272" y="580"/>
                  </a:lnTo>
                  <a:cubicBezTo>
                    <a:pt x="8432" y="580"/>
                    <a:pt x="8562" y="451"/>
                    <a:pt x="8562" y="291"/>
                  </a:cubicBezTo>
                  <a:cubicBezTo>
                    <a:pt x="8562" y="130"/>
                    <a:pt x="8432" y="1"/>
                    <a:pt x="827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8" name="Google Shape;3404;p62">
              <a:extLst>
                <a:ext uri="{FF2B5EF4-FFF2-40B4-BE49-F238E27FC236}">
                  <a16:creationId xmlns:a16="http://schemas.microsoft.com/office/drawing/2014/main" xmlns="" id="{19847A07-E93B-B4B9-CE56-814C904F99FE}"/>
                </a:ext>
              </a:extLst>
            </p:cNvPr>
            <p:cNvSpPr/>
            <p:nvPr/>
          </p:nvSpPr>
          <p:spPr>
            <a:xfrm>
              <a:off x="5515375" y="3491238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9" name="Google Shape;3405;p62">
              <a:extLst>
                <a:ext uri="{FF2B5EF4-FFF2-40B4-BE49-F238E27FC236}">
                  <a16:creationId xmlns:a16="http://schemas.microsoft.com/office/drawing/2014/main" xmlns="" id="{BBCB243C-501C-F141-773F-12814FD1C75B}"/>
                </a:ext>
              </a:extLst>
            </p:cNvPr>
            <p:cNvSpPr/>
            <p:nvPr/>
          </p:nvSpPr>
          <p:spPr>
            <a:xfrm>
              <a:off x="5112794" y="3468685"/>
              <a:ext cx="468394" cy="157561"/>
            </a:xfrm>
            <a:custGeom>
              <a:avLst/>
              <a:gdLst/>
              <a:ahLst/>
              <a:cxnLst/>
              <a:rect l="l" t="t" r="r" b="b"/>
              <a:pathLst>
                <a:path w="16823" h="5659" extrusionOk="0">
                  <a:moveTo>
                    <a:pt x="2830" y="0"/>
                  </a:moveTo>
                  <a:cubicBezTo>
                    <a:pt x="1269" y="0"/>
                    <a:pt x="0" y="1269"/>
                    <a:pt x="0" y="2829"/>
                  </a:cubicBezTo>
                  <a:cubicBezTo>
                    <a:pt x="0" y="4390"/>
                    <a:pt x="1269" y="5658"/>
                    <a:pt x="2830" y="5658"/>
                  </a:cubicBezTo>
                  <a:lnTo>
                    <a:pt x="16123" y="5658"/>
                  </a:lnTo>
                  <a:cubicBezTo>
                    <a:pt x="16509" y="5658"/>
                    <a:pt x="16823" y="5345"/>
                    <a:pt x="16823" y="4958"/>
                  </a:cubicBezTo>
                  <a:cubicBezTo>
                    <a:pt x="16823" y="4572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7"/>
                    <a:pt x="1400" y="2829"/>
                  </a:cubicBezTo>
                  <a:cubicBezTo>
                    <a:pt x="1400" y="2041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0" name="Google Shape;3406;p62">
              <a:extLst>
                <a:ext uri="{FF2B5EF4-FFF2-40B4-BE49-F238E27FC236}">
                  <a16:creationId xmlns:a16="http://schemas.microsoft.com/office/drawing/2014/main" xmlns="" id="{CD75AE24-FA76-4042-8895-86F7C9D7A7A8}"/>
                </a:ext>
              </a:extLst>
            </p:cNvPr>
            <p:cNvSpPr/>
            <p:nvPr/>
          </p:nvSpPr>
          <p:spPr>
            <a:xfrm>
              <a:off x="5045915" y="3311122"/>
              <a:ext cx="199909" cy="157561"/>
            </a:xfrm>
            <a:custGeom>
              <a:avLst/>
              <a:gdLst/>
              <a:ahLst/>
              <a:cxnLst/>
              <a:rect l="l" t="t" r="r" b="b"/>
              <a:pathLst>
                <a:path w="7180" h="5659" extrusionOk="0">
                  <a:moveTo>
                    <a:pt x="2830" y="0"/>
                  </a:moveTo>
                  <a:cubicBezTo>
                    <a:pt x="1270" y="0"/>
                    <a:pt x="1" y="1269"/>
                    <a:pt x="1" y="2830"/>
                  </a:cubicBezTo>
                  <a:cubicBezTo>
                    <a:pt x="1" y="4390"/>
                    <a:pt x="1270" y="5658"/>
                    <a:pt x="2830" y="5658"/>
                  </a:cubicBezTo>
                  <a:lnTo>
                    <a:pt x="7180" y="5658"/>
                  </a:lnTo>
                  <a:lnTo>
                    <a:pt x="718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1" name="Google Shape;3407;p62">
              <a:extLst>
                <a:ext uri="{FF2B5EF4-FFF2-40B4-BE49-F238E27FC236}">
                  <a16:creationId xmlns:a16="http://schemas.microsoft.com/office/drawing/2014/main" xmlns="" id="{383C7D64-2093-4AD8-4523-8D2FA27BF21F}"/>
                </a:ext>
              </a:extLst>
            </p:cNvPr>
            <p:cNvSpPr/>
            <p:nvPr/>
          </p:nvSpPr>
          <p:spPr>
            <a:xfrm>
              <a:off x="5140804" y="3333674"/>
              <a:ext cx="412375" cy="112456"/>
            </a:xfrm>
            <a:custGeom>
              <a:avLst/>
              <a:gdLst/>
              <a:ahLst/>
              <a:cxnLst/>
              <a:rect l="l" t="t" r="r" b="b"/>
              <a:pathLst>
                <a:path w="14811" h="4039" extrusionOk="0">
                  <a:moveTo>
                    <a:pt x="2020" y="0"/>
                  </a:moveTo>
                  <a:cubicBezTo>
                    <a:pt x="905" y="0"/>
                    <a:pt x="0" y="904"/>
                    <a:pt x="0" y="2020"/>
                  </a:cubicBezTo>
                  <a:cubicBezTo>
                    <a:pt x="0" y="3134"/>
                    <a:pt x="905" y="4038"/>
                    <a:pt x="2020" y="4038"/>
                  </a:cubicBezTo>
                  <a:lnTo>
                    <a:pt x="14811" y="4038"/>
                  </a:lnTo>
                  <a:lnTo>
                    <a:pt x="14811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2" name="Google Shape;3408;p62">
              <a:extLst>
                <a:ext uri="{FF2B5EF4-FFF2-40B4-BE49-F238E27FC236}">
                  <a16:creationId xmlns:a16="http://schemas.microsoft.com/office/drawing/2014/main" xmlns="" id="{89CE681A-D096-6170-6767-D4D36C392688}"/>
                </a:ext>
              </a:extLst>
            </p:cNvPr>
            <p:cNvSpPr/>
            <p:nvPr/>
          </p:nvSpPr>
          <p:spPr>
            <a:xfrm>
              <a:off x="5515375" y="3333674"/>
              <a:ext cx="37810" cy="112456"/>
            </a:xfrm>
            <a:custGeom>
              <a:avLst/>
              <a:gdLst/>
              <a:ahLst/>
              <a:cxnLst/>
              <a:rect l="l" t="t" r="r" b="b"/>
              <a:pathLst>
                <a:path w="1358" h="4039" extrusionOk="0">
                  <a:moveTo>
                    <a:pt x="0" y="0"/>
                  </a:moveTo>
                  <a:lnTo>
                    <a:pt x="0" y="4038"/>
                  </a:lnTo>
                  <a:lnTo>
                    <a:pt x="1358" y="4038"/>
                  </a:lnTo>
                  <a:lnTo>
                    <a:pt x="1358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3" name="Google Shape;3409;p62">
              <a:extLst>
                <a:ext uri="{FF2B5EF4-FFF2-40B4-BE49-F238E27FC236}">
                  <a16:creationId xmlns:a16="http://schemas.microsoft.com/office/drawing/2014/main" xmlns="" id="{33BB0BF2-FDC1-62F9-9119-A01A1D30769D}"/>
                </a:ext>
              </a:extLst>
            </p:cNvPr>
            <p:cNvSpPr/>
            <p:nvPr/>
          </p:nvSpPr>
          <p:spPr>
            <a:xfrm>
              <a:off x="5112794" y="3311122"/>
              <a:ext cx="468394" cy="157589"/>
            </a:xfrm>
            <a:custGeom>
              <a:avLst/>
              <a:gdLst/>
              <a:ahLst/>
              <a:cxnLst/>
              <a:rect l="l" t="t" r="r" b="b"/>
              <a:pathLst>
                <a:path w="16823" h="5660" extrusionOk="0">
                  <a:moveTo>
                    <a:pt x="2830" y="0"/>
                  </a:moveTo>
                  <a:cubicBezTo>
                    <a:pt x="1269" y="0"/>
                    <a:pt x="0" y="1269"/>
                    <a:pt x="0" y="2830"/>
                  </a:cubicBezTo>
                  <a:cubicBezTo>
                    <a:pt x="0" y="4390"/>
                    <a:pt x="1269" y="5659"/>
                    <a:pt x="2830" y="5659"/>
                  </a:cubicBezTo>
                  <a:lnTo>
                    <a:pt x="16123" y="5659"/>
                  </a:lnTo>
                  <a:cubicBezTo>
                    <a:pt x="16509" y="5659"/>
                    <a:pt x="16823" y="5345"/>
                    <a:pt x="16823" y="4958"/>
                  </a:cubicBezTo>
                  <a:cubicBezTo>
                    <a:pt x="16823" y="4571"/>
                    <a:pt x="16509" y="4258"/>
                    <a:pt x="16123" y="4258"/>
                  </a:cubicBezTo>
                  <a:lnTo>
                    <a:pt x="2830" y="4258"/>
                  </a:lnTo>
                  <a:cubicBezTo>
                    <a:pt x="2042" y="4258"/>
                    <a:pt x="1400" y="3618"/>
                    <a:pt x="1400" y="2830"/>
                  </a:cubicBezTo>
                  <a:cubicBezTo>
                    <a:pt x="1400" y="2042"/>
                    <a:pt x="2042" y="1400"/>
                    <a:pt x="2830" y="1400"/>
                  </a:cubicBezTo>
                  <a:lnTo>
                    <a:pt x="16123" y="1400"/>
                  </a:lnTo>
                  <a:cubicBezTo>
                    <a:pt x="16509" y="1400"/>
                    <a:pt x="16823" y="1087"/>
                    <a:pt x="16823" y="700"/>
                  </a:cubicBezTo>
                  <a:cubicBezTo>
                    <a:pt x="16823" y="314"/>
                    <a:pt x="16509" y="0"/>
                    <a:pt x="161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4" name="Google Shape;3410;p62">
              <a:extLst>
                <a:ext uri="{FF2B5EF4-FFF2-40B4-BE49-F238E27FC236}">
                  <a16:creationId xmlns:a16="http://schemas.microsoft.com/office/drawing/2014/main" xmlns="" id="{AEC5DAF6-46C6-0D6E-A0F8-BF90CF14ECA1}"/>
                </a:ext>
              </a:extLst>
            </p:cNvPr>
            <p:cNvSpPr/>
            <p:nvPr/>
          </p:nvSpPr>
          <p:spPr>
            <a:xfrm>
              <a:off x="5095476" y="3153558"/>
              <a:ext cx="178359" cy="157589"/>
            </a:xfrm>
            <a:custGeom>
              <a:avLst/>
              <a:gdLst/>
              <a:ahLst/>
              <a:cxnLst/>
              <a:rect l="l" t="t" r="r" b="b"/>
              <a:pathLst>
                <a:path w="6406" h="5660" extrusionOk="0">
                  <a:moveTo>
                    <a:pt x="2830" y="0"/>
                  </a:moveTo>
                  <a:cubicBezTo>
                    <a:pt x="1270" y="0"/>
                    <a:pt x="0" y="1270"/>
                    <a:pt x="0" y="2830"/>
                  </a:cubicBezTo>
                  <a:cubicBezTo>
                    <a:pt x="0" y="4390"/>
                    <a:pt x="1270" y="5659"/>
                    <a:pt x="2830" y="5659"/>
                  </a:cubicBezTo>
                  <a:lnTo>
                    <a:pt x="6406" y="5659"/>
                  </a:lnTo>
                  <a:lnTo>
                    <a:pt x="6406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5" name="Google Shape;3411;p62">
              <a:extLst>
                <a:ext uri="{FF2B5EF4-FFF2-40B4-BE49-F238E27FC236}">
                  <a16:creationId xmlns:a16="http://schemas.microsoft.com/office/drawing/2014/main" xmlns="" id="{CB94C95F-D8B4-4162-2F8A-758DABB2F0A8}"/>
                </a:ext>
              </a:extLst>
            </p:cNvPr>
            <p:cNvSpPr/>
            <p:nvPr/>
          </p:nvSpPr>
          <p:spPr>
            <a:xfrm>
              <a:off x="5190336" y="3176083"/>
              <a:ext cx="326203" cy="112512"/>
            </a:xfrm>
            <a:custGeom>
              <a:avLst/>
              <a:gdLst/>
              <a:ahLst/>
              <a:cxnLst/>
              <a:rect l="l" t="t" r="r" b="b"/>
              <a:pathLst>
                <a:path w="11716" h="4041" extrusionOk="0">
                  <a:moveTo>
                    <a:pt x="2021" y="1"/>
                  </a:moveTo>
                  <a:cubicBezTo>
                    <a:pt x="906" y="1"/>
                    <a:pt x="1" y="905"/>
                    <a:pt x="1" y="2021"/>
                  </a:cubicBezTo>
                  <a:cubicBezTo>
                    <a:pt x="1" y="3135"/>
                    <a:pt x="906" y="4040"/>
                    <a:pt x="2021" y="4040"/>
                  </a:cubicBezTo>
                  <a:lnTo>
                    <a:pt x="11716" y="4040"/>
                  </a:lnTo>
                  <a:lnTo>
                    <a:pt x="11716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6" name="Google Shape;3412;p62">
              <a:extLst>
                <a:ext uri="{FF2B5EF4-FFF2-40B4-BE49-F238E27FC236}">
                  <a16:creationId xmlns:a16="http://schemas.microsoft.com/office/drawing/2014/main" xmlns="" id="{1A09A7D5-3DA8-A78D-0A92-F61772E8BEB8}"/>
                </a:ext>
              </a:extLst>
            </p:cNvPr>
            <p:cNvSpPr/>
            <p:nvPr/>
          </p:nvSpPr>
          <p:spPr>
            <a:xfrm>
              <a:off x="5478762" y="3176083"/>
              <a:ext cx="37810" cy="112512"/>
            </a:xfrm>
            <a:custGeom>
              <a:avLst/>
              <a:gdLst/>
              <a:ahLst/>
              <a:cxnLst/>
              <a:rect l="l" t="t" r="r" b="b"/>
              <a:pathLst>
                <a:path w="1358" h="4041" extrusionOk="0">
                  <a:moveTo>
                    <a:pt x="0" y="1"/>
                  </a:moveTo>
                  <a:lnTo>
                    <a:pt x="0" y="4040"/>
                  </a:lnTo>
                  <a:lnTo>
                    <a:pt x="1358" y="4040"/>
                  </a:lnTo>
                  <a:lnTo>
                    <a:pt x="1358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7" name="Google Shape;3413;p62">
              <a:extLst>
                <a:ext uri="{FF2B5EF4-FFF2-40B4-BE49-F238E27FC236}">
                  <a16:creationId xmlns:a16="http://schemas.microsoft.com/office/drawing/2014/main" xmlns="" id="{406EA5CB-82EE-3A47-7AA4-3D5A370037DC}"/>
                </a:ext>
              </a:extLst>
            </p:cNvPr>
            <p:cNvSpPr/>
            <p:nvPr/>
          </p:nvSpPr>
          <p:spPr>
            <a:xfrm>
              <a:off x="5162326" y="3153558"/>
              <a:ext cx="382250" cy="157589"/>
            </a:xfrm>
            <a:custGeom>
              <a:avLst/>
              <a:gdLst/>
              <a:ahLst/>
              <a:cxnLst/>
              <a:rect l="l" t="t" r="r" b="b"/>
              <a:pathLst>
                <a:path w="13729" h="5660" extrusionOk="0">
                  <a:moveTo>
                    <a:pt x="2829" y="0"/>
                  </a:moveTo>
                  <a:cubicBezTo>
                    <a:pt x="1269" y="0"/>
                    <a:pt x="1" y="1270"/>
                    <a:pt x="1" y="2830"/>
                  </a:cubicBezTo>
                  <a:cubicBezTo>
                    <a:pt x="1" y="4390"/>
                    <a:pt x="1269" y="5659"/>
                    <a:pt x="2829" y="5659"/>
                  </a:cubicBezTo>
                  <a:lnTo>
                    <a:pt x="13029" y="5659"/>
                  </a:lnTo>
                  <a:cubicBezTo>
                    <a:pt x="13416" y="5659"/>
                    <a:pt x="13729" y="5346"/>
                    <a:pt x="13729" y="4959"/>
                  </a:cubicBezTo>
                  <a:cubicBezTo>
                    <a:pt x="13729" y="4571"/>
                    <a:pt x="13416" y="4258"/>
                    <a:pt x="13029" y="4258"/>
                  </a:cubicBezTo>
                  <a:lnTo>
                    <a:pt x="2829" y="4258"/>
                  </a:lnTo>
                  <a:cubicBezTo>
                    <a:pt x="2041" y="4258"/>
                    <a:pt x="1401" y="3618"/>
                    <a:pt x="1401" y="2830"/>
                  </a:cubicBezTo>
                  <a:cubicBezTo>
                    <a:pt x="1401" y="2042"/>
                    <a:pt x="2041" y="1400"/>
                    <a:pt x="2829" y="1400"/>
                  </a:cubicBezTo>
                  <a:lnTo>
                    <a:pt x="13029" y="1400"/>
                  </a:lnTo>
                  <a:cubicBezTo>
                    <a:pt x="13416" y="1400"/>
                    <a:pt x="13729" y="1087"/>
                    <a:pt x="13729" y="700"/>
                  </a:cubicBezTo>
                  <a:cubicBezTo>
                    <a:pt x="13729" y="313"/>
                    <a:pt x="13416" y="0"/>
                    <a:pt x="1302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8" name="Google Shape;3414;p62">
              <a:extLst>
                <a:ext uri="{FF2B5EF4-FFF2-40B4-BE49-F238E27FC236}">
                  <a16:creationId xmlns:a16="http://schemas.microsoft.com/office/drawing/2014/main" xmlns="" id="{B1572359-B4DD-AE7F-7D69-48D2200F3ADF}"/>
                </a:ext>
              </a:extLst>
            </p:cNvPr>
            <p:cNvSpPr/>
            <p:nvPr/>
          </p:nvSpPr>
          <p:spPr>
            <a:xfrm>
              <a:off x="5322813" y="3219491"/>
              <a:ext cx="193756" cy="16149"/>
            </a:xfrm>
            <a:custGeom>
              <a:avLst/>
              <a:gdLst/>
              <a:ahLst/>
              <a:cxnLst/>
              <a:rect l="l" t="t" r="r" b="b"/>
              <a:pathLst>
                <a:path w="6959" h="580" extrusionOk="0">
                  <a:moveTo>
                    <a:pt x="291" y="1"/>
                  </a:moveTo>
                  <a:cubicBezTo>
                    <a:pt x="131" y="1"/>
                    <a:pt x="1" y="130"/>
                    <a:pt x="1" y="290"/>
                  </a:cubicBezTo>
                  <a:cubicBezTo>
                    <a:pt x="1" y="451"/>
                    <a:pt x="131" y="580"/>
                    <a:pt x="291" y="580"/>
                  </a:cubicBezTo>
                  <a:lnTo>
                    <a:pt x="6959" y="580"/>
                  </a:lnTo>
                  <a:lnTo>
                    <a:pt x="6959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39" name="Google Shape;3415;p62">
              <a:extLst>
                <a:ext uri="{FF2B5EF4-FFF2-40B4-BE49-F238E27FC236}">
                  <a16:creationId xmlns:a16="http://schemas.microsoft.com/office/drawing/2014/main" xmlns="" id="{A09E551A-6877-D4F5-AFF7-600DD212986B}"/>
                </a:ext>
              </a:extLst>
            </p:cNvPr>
            <p:cNvSpPr/>
            <p:nvPr/>
          </p:nvSpPr>
          <p:spPr>
            <a:xfrm>
              <a:off x="5248918" y="3219491"/>
              <a:ext cx="55212" cy="16149"/>
            </a:xfrm>
            <a:custGeom>
              <a:avLst/>
              <a:gdLst/>
              <a:ahLst/>
              <a:cxnLst/>
              <a:rect l="l" t="t" r="r" b="b"/>
              <a:pathLst>
                <a:path w="1983" h="580" extrusionOk="0">
                  <a:moveTo>
                    <a:pt x="291" y="1"/>
                  </a:moveTo>
                  <a:cubicBezTo>
                    <a:pt x="130" y="1"/>
                    <a:pt x="1" y="130"/>
                    <a:pt x="1" y="290"/>
                  </a:cubicBezTo>
                  <a:cubicBezTo>
                    <a:pt x="1" y="451"/>
                    <a:pt x="130" y="580"/>
                    <a:pt x="291" y="580"/>
                  </a:cubicBezTo>
                  <a:lnTo>
                    <a:pt x="1692" y="580"/>
                  </a:lnTo>
                  <a:cubicBezTo>
                    <a:pt x="1853" y="580"/>
                    <a:pt x="1983" y="451"/>
                    <a:pt x="1983" y="290"/>
                  </a:cubicBezTo>
                  <a:cubicBezTo>
                    <a:pt x="1983" y="130"/>
                    <a:pt x="1853" y="1"/>
                    <a:pt x="16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0" name="Google Shape;3416;p62">
              <a:extLst>
                <a:ext uri="{FF2B5EF4-FFF2-40B4-BE49-F238E27FC236}">
                  <a16:creationId xmlns:a16="http://schemas.microsoft.com/office/drawing/2014/main" xmlns="" id="{B0CD37EE-33B1-1505-0E0C-537D64169045}"/>
                </a:ext>
              </a:extLst>
            </p:cNvPr>
            <p:cNvSpPr/>
            <p:nvPr/>
          </p:nvSpPr>
          <p:spPr>
            <a:xfrm>
              <a:off x="5313542" y="3307530"/>
              <a:ext cx="165997" cy="77597"/>
            </a:xfrm>
            <a:custGeom>
              <a:avLst/>
              <a:gdLst/>
              <a:ahLst/>
              <a:cxnLst/>
              <a:rect l="l" t="t" r="r" b="b"/>
              <a:pathLst>
                <a:path w="5962" h="2787" extrusionOk="0">
                  <a:moveTo>
                    <a:pt x="2980" y="0"/>
                  </a:moveTo>
                  <a:cubicBezTo>
                    <a:pt x="2861" y="0"/>
                    <a:pt x="2742" y="46"/>
                    <a:pt x="2651" y="136"/>
                  </a:cubicBezTo>
                  <a:lnTo>
                    <a:pt x="1" y="2787"/>
                  </a:lnTo>
                  <a:lnTo>
                    <a:pt x="5961" y="2787"/>
                  </a:lnTo>
                  <a:lnTo>
                    <a:pt x="3311" y="136"/>
                  </a:lnTo>
                  <a:cubicBezTo>
                    <a:pt x="3219" y="46"/>
                    <a:pt x="3100" y="0"/>
                    <a:pt x="298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41" name="Google Shape;3417;p62">
              <a:extLst>
                <a:ext uri="{FF2B5EF4-FFF2-40B4-BE49-F238E27FC236}">
                  <a16:creationId xmlns:a16="http://schemas.microsoft.com/office/drawing/2014/main" xmlns="" id="{E7447007-9B78-AC7D-96E9-C1297591EA2E}"/>
                </a:ext>
              </a:extLst>
            </p:cNvPr>
            <p:cNvSpPr/>
            <p:nvPr/>
          </p:nvSpPr>
          <p:spPr>
            <a:xfrm>
              <a:off x="5199385" y="3377026"/>
              <a:ext cx="353795" cy="16204"/>
            </a:xfrm>
            <a:custGeom>
              <a:avLst/>
              <a:gdLst/>
              <a:ahLst/>
              <a:cxnLst/>
              <a:rect l="l" t="t" r="r" b="b"/>
              <a:pathLst>
                <a:path w="12707" h="582" extrusionOk="0">
                  <a:moveTo>
                    <a:pt x="291" y="1"/>
                  </a:moveTo>
                  <a:cubicBezTo>
                    <a:pt x="130" y="1"/>
                    <a:pt x="0" y="131"/>
                    <a:pt x="0" y="291"/>
                  </a:cubicBezTo>
                  <a:cubicBezTo>
                    <a:pt x="0" y="452"/>
                    <a:pt x="130" y="581"/>
                    <a:pt x="291" y="581"/>
                  </a:cubicBezTo>
                  <a:lnTo>
                    <a:pt x="12707" y="581"/>
                  </a:lnTo>
                  <a:lnTo>
                    <a:pt x="1270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" name="Freeform 5">
            <a:extLst>
              <a:ext uri="{FF2B5EF4-FFF2-40B4-BE49-F238E27FC236}">
                <a16:creationId xmlns:a16="http://schemas.microsoft.com/office/drawing/2014/main" xmlns="" id="{7A5A3BD8-C85A-53F1-842A-52031B48D8FB}"/>
              </a:ext>
            </a:extLst>
          </p:cNvPr>
          <p:cNvSpPr/>
          <p:nvPr/>
        </p:nvSpPr>
        <p:spPr>
          <a:xfrm flipH="1">
            <a:off x="468487" y="3609142"/>
            <a:ext cx="3624892" cy="3397151"/>
          </a:xfrm>
          <a:custGeom>
            <a:avLst/>
            <a:gdLst/>
            <a:ahLst/>
            <a:cxnLst/>
            <a:rect l="l" t="t" r="r" b="b"/>
            <a:pathLst>
              <a:path w="6768342" h="11569816">
                <a:moveTo>
                  <a:pt x="0" y="0"/>
                </a:moveTo>
                <a:lnTo>
                  <a:pt x="6768343" y="0"/>
                </a:lnTo>
                <a:lnTo>
                  <a:pt x="6768343" y="11569816"/>
                </a:lnTo>
                <a:lnTo>
                  <a:pt x="0" y="11569816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="" xmlns:asvg="http://schemas.microsoft.com/office/drawing/2016/SVG/main" r:embed="rId4"/>
                </a:ext>
              </a:extLst>
            </a:blip>
            <a:stretch>
              <a:fillRect r="4276" b="-81316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646B96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Freeform 20">
            <a:extLst>
              <a:ext uri="{FF2B5EF4-FFF2-40B4-BE49-F238E27FC236}">
                <a16:creationId xmlns:a16="http://schemas.microsoft.com/office/drawing/2014/main" xmlns="" id="{82A38165-92D7-80C7-02EC-95C1BB3172CE}"/>
              </a:ext>
            </a:extLst>
          </p:cNvPr>
          <p:cNvSpPr/>
          <p:nvPr/>
        </p:nvSpPr>
        <p:spPr>
          <a:xfrm>
            <a:off x="1289710" y="1881765"/>
            <a:ext cx="2584578" cy="1599702"/>
          </a:xfrm>
          <a:custGeom>
            <a:avLst/>
            <a:gdLst/>
            <a:ahLst/>
            <a:cxnLst/>
            <a:rect l="l" t="t" r="r" b="b"/>
            <a:pathLst>
              <a:path w="1538442" h="726914">
                <a:moveTo>
                  <a:pt x="0" y="0"/>
                </a:moveTo>
                <a:lnTo>
                  <a:pt x="1538441" y="0"/>
                </a:lnTo>
                <a:lnTo>
                  <a:pt x="1538441" y="726913"/>
                </a:lnTo>
                <a:lnTo>
                  <a:pt x="0" y="726913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=""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 anchor="t"/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Nhiệm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FAFAFA">
                    <a:lumMod val="10000"/>
                  </a:srgbClr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vụ</a:t>
            </a:r>
            <a:endParaRPr kumimoji="0" lang="en-SG" sz="4000" b="1" i="0" u="none" strike="noStrike" kern="0" cap="none" spc="0" normalizeH="0" baseline="0" noProof="0" dirty="0">
              <a:ln>
                <a:noFill/>
              </a:ln>
              <a:solidFill>
                <a:srgbClr val="FAFAFA">
                  <a:lumMod val="10000"/>
                </a:srgbClr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  <a:sym typeface="Arial"/>
            </a:endParaRPr>
          </a:p>
        </p:txBody>
      </p:sp>
      <p:grpSp>
        <p:nvGrpSpPr>
          <p:cNvPr id="43" name="组合 1">
            <a:extLst>
              <a:ext uri="{FF2B5EF4-FFF2-40B4-BE49-F238E27FC236}">
                <a16:creationId xmlns:a16="http://schemas.microsoft.com/office/drawing/2014/main" xmlns="" id="{22047500-5589-4523-1E94-5592289C4F5E}"/>
              </a:ext>
            </a:extLst>
          </p:cNvPr>
          <p:cNvGrpSpPr/>
          <p:nvPr/>
        </p:nvGrpSpPr>
        <p:grpSpPr>
          <a:xfrm>
            <a:off x="4563839" y="1678329"/>
            <a:ext cx="7419487" cy="4129917"/>
            <a:chOff x="1274762" y="4119138"/>
            <a:chExt cx="6737209" cy="2269485"/>
          </a:xfrm>
        </p:grpSpPr>
        <p:grpSp>
          <p:nvGrpSpPr>
            <p:cNvPr id="44" name="组合 6">
              <a:extLst>
                <a:ext uri="{FF2B5EF4-FFF2-40B4-BE49-F238E27FC236}">
                  <a16:creationId xmlns:a16="http://schemas.microsoft.com/office/drawing/2014/main" xmlns="" id="{17996237-8202-C809-1D3D-818AADA956A7}"/>
                </a:ext>
              </a:extLst>
            </p:cNvPr>
            <p:cNvGrpSpPr/>
            <p:nvPr/>
          </p:nvGrpSpPr>
          <p:grpSpPr>
            <a:xfrm>
              <a:off x="1274762" y="4119138"/>
              <a:ext cx="6737209" cy="2269485"/>
              <a:chOff x="1019174" y="2105954"/>
              <a:chExt cx="6737209" cy="2269485"/>
            </a:xfrm>
          </p:grpSpPr>
          <p:pic>
            <p:nvPicPr>
              <p:cNvPr id="46" name="图片 3">
                <a:extLst>
                  <a:ext uri="{FF2B5EF4-FFF2-40B4-BE49-F238E27FC236}">
                    <a16:creationId xmlns:a16="http://schemas.microsoft.com/office/drawing/2014/main" xmlns="" id="{BF5891FE-5BFD-48C2-1D55-58572C974D0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7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019174" y="2134556"/>
                <a:ext cx="5881688" cy="2240883"/>
              </a:xfrm>
              <a:prstGeom prst="rect">
                <a:avLst/>
              </a:prstGeom>
            </p:spPr>
          </p:pic>
          <p:pic>
            <p:nvPicPr>
              <p:cNvPr id="47" name="图片 5">
                <a:extLst>
                  <a:ext uri="{FF2B5EF4-FFF2-40B4-BE49-F238E27FC236}">
                    <a16:creationId xmlns:a16="http://schemas.microsoft.com/office/drawing/2014/main" xmlns="" id="{56F98966-8140-7DAA-2236-01E593FC82B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6119012" y="2105954"/>
                <a:ext cx="1637371" cy="1252380"/>
              </a:xfrm>
              <a:prstGeom prst="rect">
                <a:avLst/>
              </a:prstGeom>
            </p:spPr>
          </p:pic>
        </p:grpSp>
        <p:sp>
          <p:nvSpPr>
            <p:cNvPr id="45" name="文本框 10">
              <a:extLst>
                <a:ext uri="{FF2B5EF4-FFF2-40B4-BE49-F238E27FC236}">
                  <a16:creationId xmlns:a16="http://schemas.microsoft.com/office/drawing/2014/main" xmlns="" id="{79D96886-D66C-7392-1CDC-062B09823DAD}"/>
                </a:ext>
              </a:extLst>
            </p:cNvPr>
            <p:cNvSpPr txBox="1"/>
            <p:nvPr/>
          </p:nvSpPr>
          <p:spPr>
            <a:xfrm>
              <a:off x="1581820" y="4745328"/>
              <a:ext cx="5078434" cy="10655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just">
                <a:spcAft>
                  <a:spcPts val="800"/>
                </a:spcAft>
              </a:pPr>
              <a:r>
                <a:rPr lang="vi-VN" sz="4000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HS đọc thông tin trong bước 1 trong SGK và điền vào </a:t>
              </a:r>
              <a:r>
                <a:rPr lang="vi-VN" sz="4000" b="1" dirty="0">
                  <a:solidFill>
                    <a:srgbClr val="000000"/>
                  </a:solidFill>
                  <a:effectLst/>
                  <a:latin typeface="Times New Roman" panose="02020603050405020304" pitchFamily="18" charset="0"/>
                  <a:ea typeface="Times New Roman" panose="02020603050405020304" pitchFamily="18" charset="0"/>
                  <a:cs typeface="Times New Roman" panose="02020603050405020304" pitchFamily="18" charset="0"/>
                </a:rPr>
                <a:t>PHT số 1</a:t>
              </a:r>
              <a:endParaRPr lang="en-SG" sz="4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62370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E5919E-A94A-525B-9F41-D873FD6C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BA3F01-106D-0116-502D-6AAE1356EF30}"/>
              </a:ext>
            </a:extLst>
          </p:cNvPr>
          <p:cNvSpPr txBox="1"/>
          <p:nvPr/>
        </p:nvSpPr>
        <p:spPr>
          <a:xfrm>
            <a:off x="2909740" y="-58058"/>
            <a:ext cx="6096000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PHT số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F2EFC3F-4C38-B9F1-1A3E-7FBB99840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7694272"/>
              </p:ext>
            </p:extLst>
          </p:nvPr>
        </p:nvGraphicFramePr>
        <p:xfrm>
          <a:off x="114806" y="889850"/>
          <a:ext cx="11934441" cy="578874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76040">
                  <a:extLst>
                    <a:ext uri="{9D8B030D-6E8A-4147-A177-3AD203B41FA5}">
                      <a16:colId xmlns:a16="http://schemas.microsoft.com/office/drawing/2014/main" xmlns="" val="1567859946"/>
                    </a:ext>
                  </a:extLst>
                </a:gridCol>
                <a:gridCol w="5034987">
                  <a:extLst>
                    <a:ext uri="{9D8B030D-6E8A-4147-A177-3AD203B41FA5}">
                      <a16:colId xmlns:a16="http://schemas.microsoft.com/office/drawing/2014/main" xmlns="" val="4015676653"/>
                    </a:ext>
                  </a:extLst>
                </a:gridCol>
                <a:gridCol w="5023414">
                  <a:extLst>
                    <a:ext uri="{9D8B030D-6E8A-4147-A177-3AD203B41FA5}">
                      <a16:colId xmlns:a16="http://schemas.microsoft.com/office/drawing/2014/main" xmlns="" val="2027834123"/>
                    </a:ext>
                  </a:extLst>
                </a:gridCol>
              </a:tblGrid>
              <a:tr h="16144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một câu chuyện tưởng tượng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lại một câu chuyện mô phỏng truyện đã đọc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0848425"/>
                  </a:ext>
                </a:extLst>
              </a:tr>
              <a:tr h="23853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  <a:endParaRPr lang="en-SG" sz="3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SG" sz="35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8919309"/>
                  </a:ext>
                </a:extLst>
              </a:tr>
              <a:tr h="178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  <a:endParaRPr lang="en-SG" sz="3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750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27377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BE5919E-A94A-525B-9F41-D873FD6C772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86BA3F01-106D-0116-502D-6AAE1356EF30}"/>
              </a:ext>
            </a:extLst>
          </p:cNvPr>
          <p:cNvSpPr txBox="1"/>
          <p:nvPr/>
        </p:nvSpPr>
        <p:spPr>
          <a:xfrm>
            <a:off x="2909740" y="-58058"/>
            <a:ext cx="6096000" cy="7520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121914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1067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PHT số </a:t>
            </a:r>
            <a:r>
              <a:rPr kumimoji="0" lang="en-US" sz="32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  <a:sym typeface="Arial"/>
              </a:rPr>
              <a:t>1</a:t>
            </a:r>
            <a:endParaRPr kumimoji="0" lang="en-SG" sz="24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  <a:sym typeface="Arial"/>
            </a:endParaRP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xmlns="" id="{EF2EFC3F-4C38-B9F1-1A3E-7FBB9984066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2016332"/>
              </p:ext>
            </p:extLst>
          </p:nvPr>
        </p:nvGraphicFramePr>
        <p:xfrm>
          <a:off x="114806" y="889850"/>
          <a:ext cx="11934441" cy="5788742"/>
        </p:xfrm>
        <a:graphic>
          <a:graphicData uri="http://schemas.openxmlformats.org/drawingml/2006/table">
            <a:tbl>
              <a:tblPr firstRow="1" firstCol="1" bandRow="1">
                <a:tableStyleId>{1E171933-4619-4E11-9A3F-F7608DF75F80}</a:tableStyleId>
              </a:tblPr>
              <a:tblGrid>
                <a:gridCol w="1876040">
                  <a:extLst>
                    <a:ext uri="{9D8B030D-6E8A-4147-A177-3AD203B41FA5}">
                      <a16:colId xmlns:a16="http://schemas.microsoft.com/office/drawing/2014/main" xmlns="" val="1567859946"/>
                    </a:ext>
                  </a:extLst>
                </a:gridCol>
                <a:gridCol w="5034987">
                  <a:extLst>
                    <a:ext uri="{9D8B030D-6E8A-4147-A177-3AD203B41FA5}">
                      <a16:colId xmlns:a16="http://schemas.microsoft.com/office/drawing/2014/main" xmlns="" val="4015676653"/>
                    </a:ext>
                  </a:extLst>
                </a:gridCol>
                <a:gridCol w="5023414">
                  <a:extLst>
                    <a:ext uri="{9D8B030D-6E8A-4147-A177-3AD203B41FA5}">
                      <a16:colId xmlns:a16="http://schemas.microsoft.com/office/drawing/2014/main" xmlns="" val="2027834123"/>
                    </a:ext>
                  </a:extLst>
                </a:gridCol>
              </a:tblGrid>
              <a:tr h="1614408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một câu chuyện tưởng tượng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 dirty="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Kể lại một câu chuyện mô phỏng truyện đã đọc</a:t>
                      </a: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0848425"/>
                  </a:ext>
                </a:extLst>
              </a:tr>
              <a:tr h="2385334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Giống nhau</a:t>
                      </a:r>
                      <a:endParaRPr lang="en-SG" sz="3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</a:pPr>
                      <a:endParaRPr lang="en-SG" sz="3500" kern="12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+mn-ea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en-SG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768919309"/>
                  </a:ext>
                </a:extLst>
              </a:tr>
              <a:tr h="1789000"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r>
                        <a:rPr lang="vi-VN" sz="3500"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Khác nhau</a:t>
                      </a:r>
                      <a:endParaRPr lang="en-SG" sz="350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Aft>
                          <a:spcPts val="800"/>
                        </a:spcAft>
                      </a:pPr>
                      <a:endParaRPr lang="en-SG" sz="3500" dirty="0"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51750191"/>
                  </a:ext>
                </a:extLst>
              </a:tr>
            </a:tbl>
          </a:graphicData>
        </a:graphic>
      </p:graphicFrame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A169DB1-B442-6EEB-9123-43AC28CF0BCD}"/>
              </a:ext>
            </a:extLst>
          </p:cNvPr>
          <p:cNvSpPr txBox="1"/>
          <p:nvPr/>
        </p:nvSpPr>
        <p:spPr>
          <a:xfrm>
            <a:off x="2063186" y="2562766"/>
            <a:ext cx="9754565" cy="22467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Có bối cảnh (không gian, thời gian diễn ra câu chuyện); có cốt truyện (chuỗi hành động của các nhân vật); có nhân vật (con người, con vật, thần tiên, cây cối, đồ v</a:t>
            </a:r>
            <a:r>
              <a:rPr kumimoji="0" lang="en-US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ậ</a:t>
            </a: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t,...).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3DDD529E-EDCA-5D09-E63E-497F8314E1AF}"/>
              </a:ext>
            </a:extLst>
          </p:cNvPr>
          <p:cNvSpPr txBox="1"/>
          <p:nvPr/>
        </p:nvSpPr>
        <p:spPr>
          <a:xfrm>
            <a:off x="2063186" y="5272643"/>
            <a:ext cx="4881624" cy="1169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Hoàn toàn do người kể sáng tạo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3F99CC74-CE91-7F13-DF15-E18E22A74D60}"/>
              </a:ext>
            </a:extLst>
          </p:cNvPr>
          <p:cNvSpPr txBox="1"/>
          <p:nvPr/>
        </p:nvSpPr>
        <p:spPr>
          <a:xfrm>
            <a:off x="7081779" y="4889983"/>
            <a:ext cx="4881624" cy="17081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35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3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Dựa trên nội dung truyện gốc, thay đổi, điều chỉnh một số chi tiết, ngôi kể,...</a:t>
            </a:r>
            <a:endParaRPr kumimoji="0" lang="en-SG" sz="3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47044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pic>
        <p:nvPicPr>
          <p:cNvPr id="12" name="图片 7">
            <a:extLst>
              <a:ext uri="{FF2B5EF4-FFF2-40B4-BE49-F238E27FC236}">
                <a16:creationId xmlns:a16="http://schemas.microsoft.com/office/drawing/2014/main" xmlns="" id="{D2F2E092-D14A-A591-98CC-DB96645F4A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323" y="-1749427"/>
            <a:ext cx="11243181" cy="7396159"/>
          </a:xfrm>
          <a:prstGeom prst="rect">
            <a:avLst/>
          </a:prstGeom>
        </p:spPr>
      </p:pic>
      <p:sp>
        <p:nvSpPr>
          <p:cNvPr id="13" name="文本框 38">
            <a:extLst>
              <a:ext uri="{FF2B5EF4-FFF2-40B4-BE49-F238E27FC236}">
                <a16:creationId xmlns:a16="http://schemas.microsoft.com/office/drawing/2014/main" xmlns="" id="{8DAA4D64-E4EE-1A03-F549-29BE3CF21214}"/>
              </a:ext>
            </a:extLst>
          </p:cNvPr>
          <p:cNvSpPr txBox="1"/>
          <p:nvPr/>
        </p:nvSpPr>
        <p:spPr>
          <a:xfrm rot="21161249">
            <a:off x="3530263" y="1291761"/>
            <a:ext cx="5298736" cy="3416292"/>
          </a:xfrm>
          <a:prstGeom prst="rect">
            <a:avLst/>
          </a:prstGeom>
          <a:noFill/>
        </p:spPr>
        <p:txBody>
          <a:bodyPr wrap="square" lIns="91412" tIns="45706" rIns="91412" bIns="45706" rtlCol="0">
            <a:spAutoFit/>
          </a:bodyPr>
          <a:lstStyle/>
          <a:p>
            <a:pPr marL="0" marR="0" lvl="0" indent="0" algn="ctr" defTabSz="1218804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Hoạt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động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luyện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tập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và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vận</a:t>
            </a:r>
            <a:r>
              <a:rPr kumimoji="0" lang="en-US" altLang="zh-CN" sz="7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 </a:t>
            </a:r>
            <a:r>
              <a:rPr kumimoji="0" lang="en-US" altLang="zh-CN" sz="7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imes New Roman" panose="02020603050405020304" pitchFamily="18" charset="0"/>
                <a:ea typeface="问藏书房" pitchFamily="2" charset="-122"/>
                <a:cs typeface="+mn-ea"/>
                <a:sym typeface="+mn-lt"/>
              </a:rPr>
              <a:t>dụng</a:t>
            </a:r>
            <a:endParaRPr kumimoji="0" lang="zh-CN" altLang="en-US" sz="7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问藏书房" pitchFamily="2" charset="-122"/>
              <a:cs typeface="+mn-ea"/>
              <a:sym typeface="+mn-lt"/>
            </a:endParaRPr>
          </a:p>
        </p:txBody>
      </p:sp>
      <p:sp>
        <p:nvSpPr>
          <p:cNvPr id="14" name="Freeform 3">
            <a:extLst>
              <a:ext uri="{FF2B5EF4-FFF2-40B4-BE49-F238E27FC236}">
                <a16:creationId xmlns:a16="http://schemas.microsoft.com/office/drawing/2014/main" xmlns="" id="{A6A51DCC-362D-2344-E25E-09ACADD4B7B4}"/>
              </a:ext>
            </a:extLst>
          </p:cNvPr>
          <p:cNvSpPr/>
          <p:nvPr/>
        </p:nvSpPr>
        <p:spPr>
          <a:xfrm>
            <a:off x="1704144" y="2641969"/>
            <a:ext cx="1299657" cy="1085501"/>
          </a:xfrm>
          <a:custGeom>
            <a:avLst/>
            <a:gdLst/>
            <a:ahLst/>
            <a:cxnLst/>
            <a:rect l="l" t="t" r="r" b="b"/>
            <a:pathLst>
              <a:path w="2894041" h="2057400">
                <a:moveTo>
                  <a:pt x="0" y="0"/>
                </a:moveTo>
                <a:lnTo>
                  <a:pt x="2894041" y="0"/>
                </a:lnTo>
                <a:lnTo>
                  <a:pt x="2894041" y="2057400"/>
                </a:lnTo>
                <a:lnTo>
                  <a:pt x="0" y="20574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60963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Freeform 5">
            <a:extLst>
              <a:ext uri="{FF2B5EF4-FFF2-40B4-BE49-F238E27FC236}">
                <a16:creationId xmlns:a16="http://schemas.microsoft.com/office/drawing/2014/main" xmlns="" id="{14AE24D5-187E-3FA8-10AB-54B459C36A07}"/>
              </a:ext>
            </a:extLst>
          </p:cNvPr>
          <p:cNvSpPr/>
          <p:nvPr/>
        </p:nvSpPr>
        <p:spPr>
          <a:xfrm>
            <a:off x="8947160" y="3779956"/>
            <a:ext cx="3921508" cy="3295906"/>
          </a:xfrm>
          <a:custGeom>
            <a:avLst/>
            <a:gdLst/>
            <a:ahLst/>
            <a:cxnLst/>
            <a:rect l="l" t="t" r="r" b="b"/>
            <a:pathLst>
              <a:path w="5616083" h="5153936">
                <a:moveTo>
                  <a:pt x="0" y="0"/>
                </a:moveTo>
                <a:lnTo>
                  <a:pt x="5616083" y="0"/>
                </a:lnTo>
                <a:lnTo>
                  <a:pt x="5616083" y="5153936"/>
                </a:lnTo>
                <a:lnTo>
                  <a:pt x="0" y="5153936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9" name="Freeform 14">
            <a:extLst>
              <a:ext uri="{FF2B5EF4-FFF2-40B4-BE49-F238E27FC236}">
                <a16:creationId xmlns:a16="http://schemas.microsoft.com/office/drawing/2014/main" xmlns="" id="{1C7F03EE-DECE-1F78-5A4E-C1174E976E41}"/>
              </a:ext>
            </a:extLst>
          </p:cNvPr>
          <p:cNvSpPr/>
          <p:nvPr/>
        </p:nvSpPr>
        <p:spPr>
          <a:xfrm>
            <a:off x="-133903" y="3824252"/>
            <a:ext cx="3031531" cy="3344422"/>
          </a:xfrm>
          <a:custGeom>
            <a:avLst/>
            <a:gdLst/>
            <a:ahLst/>
            <a:cxnLst/>
            <a:rect l="l" t="t" r="r" b="b"/>
            <a:pathLst>
              <a:path w="3558312" h="3807532">
                <a:moveTo>
                  <a:pt x="0" y="0"/>
                </a:moveTo>
                <a:lnTo>
                  <a:pt x="3558312" y="0"/>
                </a:lnTo>
                <a:lnTo>
                  <a:pt x="3558312" y="3807532"/>
                </a:lnTo>
                <a:lnTo>
                  <a:pt x="0" y="380753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=""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1150224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2" name="Google Shape;1022;p21"/>
          <p:cNvGrpSpPr/>
          <p:nvPr/>
        </p:nvGrpSpPr>
        <p:grpSpPr>
          <a:xfrm rot="-5400000">
            <a:off x="10520175" y="283545"/>
            <a:ext cx="711283" cy="343075"/>
            <a:chOff x="3372600" y="1183575"/>
            <a:chExt cx="533462" cy="257306"/>
          </a:xfrm>
        </p:grpSpPr>
        <p:sp>
          <p:nvSpPr>
            <p:cNvPr id="1023" name="Google Shape;1023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rgbClr val="FFFFFF"/>
            </a:solidFill>
            <a:ln w="762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24" name="Google Shape;1024;p21"/>
            <p:cNvSpPr/>
            <p:nvPr/>
          </p:nvSpPr>
          <p:spPr>
            <a:xfrm>
              <a:off x="3372600" y="1183575"/>
              <a:ext cx="533462" cy="257306"/>
            </a:xfrm>
            <a:custGeom>
              <a:avLst/>
              <a:gdLst/>
              <a:ahLst/>
              <a:cxnLst/>
              <a:rect l="l" t="t" r="r" b="b"/>
              <a:pathLst>
                <a:path w="10783" h="5201" extrusionOk="0">
                  <a:moveTo>
                    <a:pt x="9338" y="0"/>
                  </a:moveTo>
                  <a:cubicBezTo>
                    <a:pt x="9156" y="0"/>
                    <a:pt x="8960" y="37"/>
                    <a:pt x="8753" y="111"/>
                  </a:cubicBezTo>
                  <a:lnTo>
                    <a:pt x="2886" y="2211"/>
                  </a:lnTo>
                  <a:cubicBezTo>
                    <a:pt x="2282" y="2428"/>
                    <a:pt x="1940" y="2967"/>
                    <a:pt x="2109" y="3439"/>
                  </a:cubicBezTo>
                  <a:cubicBezTo>
                    <a:pt x="2233" y="3783"/>
                    <a:pt x="2588" y="3983"/>
                    <a:pt x="3005" y="3983"/>
                  </a:cubicBezTo>
                  <a:cubicBezTo>
                    <a:pt x="3160" y="3983"/>
                    <a:pt x="3325" y="3955"/>
                    <a:pt x="3489" y="3896"/>
                  </a:cubicBezTo>
                  <a:lnTo>
                    <a:pt x="7211" y="2564"/>
                  </a:lnTo>
                  <a:cubicBezTo>
                    <a:pt x="7340" y="2517"/>
                    <a:pt x="7408" y="2374"/>
                    <a:pt x="7361" y="2246"/>
                  </a:cubicBezTo>
                  <a:cubicBezTo>
                    <a:pt x="7324" y="2145"/>
                    <a:pt x="7228" y="2082"/>
                    <a:pt x="7126" y="2082"/>
                  </a:cubicBezTo>
                  <a:cubicBezTo>
                    <a:pt x="7099" y="2082"/>
                    <a:pt x="7071" y="2086"/>
                    <a:pt x="7043" y="2096"/>
                  </a:cubicBezTo>
                  <a:lnTo>
                    <a:pt x="3322" y="3428"/>
                  </a:lnTo>
                  <a:cubicBezTo>
                    <a:pt x="3212" y="3467"/>
                    <a:pt x="3106" y="3484"/>
                    <a:pt x="3010" y="3484"/>
                  </a:cubicBezTo>
                  <a:cubicBezTo>
                    <a:pt x="2790" y="3484"/>
                    <a:pt x="2621" y="3395"/>
                    <a:pt x="2577" y="3272"/>
                  </a:cubicBezTo>
                  <a:cubicBezTo>
                    <a:pt x="2514" y="3095"/>
                    <a:pt x="2693" y="2806"/>
                    <a:pt x="3053" y="2678"/>
                  </a:cubicBezTo>
                  <a:lnTo>
                    <a:pt x="8921" y="578"/>
                  </a:lnTo>
                  <a:cubicBezTo>
                    <a:pt x="9075" y="523"/>
                    <a:pt x="9215" y="495"/>
                    <a:pt x="9340" y="495"/>
                  </a:cubicBezTo>
                  <a:cubicBezTo>
                    <a:pt x="9668" y="495"/>
                    <a:pt x="9898" y="685"/>
                    <a:pt x="10035" y="1067"/>
                  </a:cubicBezTo>
                  <a:cubicBezTo>
                    <a:pt x="10224" y="1596"/>
                    <a:pt x="10043" y="1950"/>
                    <a:pt x="9484" y="2150"/>
                  </a:cubicBezTo>
                  <a:lnTo>
                    <a:pt x="2727" y="4568"/>
                  </a:lnTo>
                  <a:cubicBezTo>
                    <a:pt x="2468" y="4660"/>
                    <a:pt x="2219" y="4705"/>
                    <a:pt x="1991" y="4705"/>
                  </a:cubicBezTo>
                  <a:cubicBezTo>
                    <a:pt x="1431" y="4705"/>
                    <a:pt x="992" y="4436"/>
                    <a:pt x="816" y="3943"/>
                  </a:cubicBezTo>
                  <a:cubicBezTo>
                    <a:pt x="562" y="3236"/>
                    <a:pt x="1000" y="2522"/>
                    <a:pt x="1881" y="2206"/>
                  </a:cubicBezTo>
                  <a:lnTo>
                    <a:pt x="6630" y="508"/>
                  </a:lnTo>
                  <a:cubicBezTo>
                    <a:pt x="6759" y="461"/>
                    <a:pt x="6827" y="320"/>
                    <a:pt x="6780" y="191"/>
                  </a:cubicBezTo>
                  <a:cubicBezTo>
                    <a:pt x="6743" y="89"/>
                    <a:pt x="6649" y="26"/>
                    <a:pt x="6547" y="26"/>
                  </a:cubicBezTo>
                  <a:cubicBezTo>
                    <a:pt x="6519" y="26"/>
                    <a:pt x="6490" y="31"/>
                    <a:pt x="6462" y="41"/>
                  </a:cubicBezTo>
                  <a:lnTo>
                    <a:pt x="1713" y="1739"/>
                  </a:lnTo>
                  <a:cubicBezTo>
                    <a:pt x="576" y="2147"/>
                    <a:pt x="1" y="3144"/>
                    <a:pt x="347" y="4111"/>
                  </a:cubicBezTo>
                  <a:cubicBezTo>
                    <a:pt x="596" y="4809"/>
                    <a:pt x="1221" y="5201"/>
                    <a:pt x="1990" y="5201"/>
                  </a:cubicBezTo>
                  <a:cubicBezTo>
                    <a:pt x="2276" y="5201"/>
                    <a:pt x="2581" y="5148"/>
                    <a:pt x="2893" y="5034"/>
                  </a:cubicBezTo>
                  <a:lnTo>
                    <a:pt x="9651" y="2618"/>
                  </a:lnTo>
                  <a:cubicBezTo>
                    <a:pt x="10465" y="2327"/>
                    <a:pt x="10782" y="1685"/>
                    <a:pt x="10502" y="901"/>
                  </a:cubicBezTo>
                  <a:cubicBezTo>
                    <a:pt x="10292" y="314"/>
                    <a:pt x="9875" y="0"/>
                    <a:pt x="93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1069" name="Google Shape;1069;p21"/>
          <p:cNvGrpSpPr/>
          <p:nvPr/>
        </p:nvGrpSpPr>
        <p:grpSpPr>
          <a:xfrm rot="-8471793">
            <a:off x="267729" y="147278"/>
            <a:ext cx="727867" cy="732055"/>
            <a:chOff x="1938525" y="705925"/>
            <a:chExt cx="859088" cy="863925"/>
          </a:xfrm>
        </p:grpSpPr>
        <p:sp>
          <p:nvSpPr>
            <p:cNvPr id="1070" name="Google Shape;1070;p21"/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71" name="Google Shape;1071;p21"/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6" name="Google Shape;1960;p27">
            <a:extLst>
              <a:ext uri="{FF2B5EF4-FFF2-40B4-BE49-F238E27FC236}">
                <a16:creationId xmlns:a16="http://schemas.microsoft.com/office/drawing/2014/main" xmlns="" id="{6603CA5F-13FD-23E7-2D83-74277BF1BF6F}"/>
              </a:ext>
            </a:extLst>
          </p:cNvPr>
          <p:cNvGrpSpPr/>
          <p:nvPr/>
        </p:nvGrpSpPr>
        <p:grpSpPr>
          <a:xfrm rot="-9827289">
            <a:off x="1291141" y="589576"/>
            <a:ext cx="439816" cy="442293"/>
            <a:chOff x="1938525" y="705925"/>
            <a:chExt cx="859088" cy="863925"/>
          </a:xfrm>
        </p:grpSpPr>
        <p:sp>
          <p:nvSpPr>
            <p:cNvPr id="7" name="Google Shape;1961;p27">
              <a:extLst>
                <a:ext uri="{FF2B5EF4-FFF2-40B4-BE49-F238E27FC236}">
                  <a16:creationId xmlns:a16="http://schemas.microsoft.com/office/drawing/2014/main" xmlns="" id="{71F5DD38-B9B3-02D9-E67A-0E6FA8E139C2}"/>
                </a:ext>
              </a:extLst>
            </p:cNvPr>
            <p:cNvSpPr/>
            <p:nvPr/>
          </p:nvSpPr>
          <p:spPr>
            <a:xfrm>
              <a:off x="1938538" y="705945"/>
              <a:ext cx="859075" cy="863900"/>
            </a:xfrm>
            <a:custGeom>
              <a:avLst/>
              <a:gdLst/>
              <a:ahLst/>
              <a:cxnLst/>
              <a:rect l="l" t="t" r="r" b="b"/>
              <a:pathLst>
                <a:path w="34363" h="34556" extrusionOk="0">
                  <a:moveTo>
                    <a:pt x="32924" y="17061"/>
                  </a:moveTo>
                  <a:cubicBezTo>
                    <a:pt x="34363" y="16082"/>
                    <a:pt x="34188" y="14835"/>
                    <a:pt x="32536" y="14288"/>
                  </a:cubicBezTo>
                  <a:lnTo>
                    <a:pt x="26302" y="12226"/>
                  </a:lnTo>
                  <a:cubicBezTo>
                    <a:pt x="24649" y="11680"/>
                    <a:pt x="22899" y="9867"/>
                    <a:pt x="22413" y="8196"/>
                  </a:cubicBezTo>
                  <a:lnTo>
                    <a:pt x="20578" y="1891"/>
                  </a:lnTo>
                  <a:cubicBezTo>
                    <a:pt x="20092" y="220"/>
                    <a:pt x="18850" y="0"/>
                    <a:pt x="17820" y="1403"/>
                  </a:cubicBezTo>
                  <a:lnTo>
                    <a:pt x="13933" y="6693"/>
                  </a:lnTo>
                  <a:cubicBezTo>
                    <a:pt x="12902" y="8095"/>
                    <a:pt x="10636" y="9199"/>
                    <a:pt x="8895" y="9144"/>
                  </a:cubicBezTo>
                  <a:lnTo>
                    <a:pt x="2332" y="8942"/>
                  </a:lnTo>
                  <a:cubicBezTo>
                    <a:pt x="592" y="8888"/>
                    <a:pt x="1" y="10000"/>
                    <a:pt x="1015" y="11413"/>
                  </a:cubicBezTo>
                  <a:lnTo>
                    <a:pt x="4846" y="16744"/>
                  </a:lnTo>
                  <a:cubicBezTo>
                    <a:pt x="5861" y="18157"/>
                    <a:pt x="6210" y="20654"/>
                    <a:pt x="5621" y="22291"/>
                  </a:cubicBezTo>
                  <a:lnTo>
                    <a:pt x="3399" y="28471"/>
                  </a:lnTo>
                  <a:cubicBezTo>
                    <a:pt x="2810" y="30110"/>
                    <a:pt x="3684" y="31017"/>
                    <a:pt x="5343" y="30487"/>
                  </a:cubicBezTo>
                  <a:lnTo>
                    <a:pt x="11599" y="28492"/>
                  </a:lnTo>
                  <a:cubicBezTo>
                    <a:pt x="13258" y="27963"/>
                    <a:pt x="15739" y="28402"/>
                    <a:pt x="17115" y="29469"/>
                  </a:cubicBezTo>
                  <a:lnTo>
                    <a:pt x="22304" y="33491"/>
                  </a:lnTo>
                  <a:cubicBezTo>
                    <a:pt x="23679" y="34556"/>
                    <a:pt x="24813" y="34005"/>
                    <a:pt x="24822" y="32264"/>
                  </a:cubicBezTo>
                  <a:lnTo>
                    <a:pt x="24857" y="25697"/>
                  </a:lnTo>
                  <a:cubicBezTo>
                    <a:pt x="24866" y="23958"/>
                    <a:pt x="26051" y="21732"/>
                    <a:pt x="27489" y="20754"/>
                  </a:cubicBez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1962;p27">
              <a:extLst>
                <a:ext uri="{FF2B5EF4-FFF2-40B4-BE49-F238E27FC236}">
                  <a16:creationId xmlns:a16="http://schemas.microsoft.com/office/drawing/2014/main" xmlns="" id="{A54EEAEC-7411-C5AC-CB5D-FA6A6F32EEBF}"/>
                </a:ext>
              </a:extLst>
            </p:cNvPr>
            <p:cNvSpPr/>
            <p:nvPr/>
          </p:nvSpPr>
          <p:spPr>
            <a:xfrm>
              <a:off x="1938525" y="705925"/>
              <a:ext cx="859075" cy="863925"/>
            </a:xfrm>
            <a:custGeom>
              <a:avLst/>
              <a:gdLst/>
              <a:ahLst/>
              <a:cxnLst/>
              <a:rect l="l" t="t" r="r" b="b"/>
              <a:pathLst>
                <a:path w="34363" h="34557" extrusionOk="0">
                  <a:moveTo>
                    <a:pt x="32923" y="17061"/>
                  </a:moveTo>
                  <a:cubicBezTo>
                    <a:pt x="34362" y="16083"/>
                    <a:pt x="34188" y="14835"/>
                    <a:pt x="32535" y="14289"/>
                  </a:cubicBezTo>
                  <a:lnTo>
                    <a:pt x="26301" y="12227"/>
                  </a:lnTo>
                  <a:cubicBezTo>
                    <a:pt x="24649" y="11680"/>
                    <a:pt x="22899" y="9867"/>
                    <a:pt x="22411" y="8196"/>
                  </a:cubicBezTo>
                  <a:lnTo>
                    <a:pt x="20576" y="1892"/>
                  </a:lnTo>
                  <a:cubicBezTo>
                    <a:pt x="20089" y="220"/>
                    <a:pt x="18849" y="1"/>
                    <a:pt x="17819" y="1404"/>
                  </a:cubicBezTo>
                  <a:lnTo>
                    <a:pt x="13932" y="6696"/>
                  </a:lnTo>
                  <a:cubicBezTo>
                    <a:pt x="12902" y="8098"/>
                    <a:pt x="10635" y="9202"/>
                    <a:pt x="8896" y="9147"/>
                  </a:cubicBezTo>
                  <a:lnTo>
                    <a:pt x="2332" y="8942"/>
                  </a:lnTo>
                  <a:cubicBezTo>
                    <a:pt x="592" y="8889"/>
                    <a:pt x="0" y="10001"/>
                    <a:pt x="1014" y="11413"/>
                  </a:cubicBezTo>
                  <a:lnTo>
                    <a:pt x="4845" y="16745"/>
                  </a:lnTo>
                  <a:cubicBezTo>
                    <a:pt x="5861" y="18158"/>
                    <a:pt x="6209" y="20655"/>
                    <a:pt x="5620" y="22292"/>
                  </a:cubicBezTo>
                  <a:lnTo>
                    <a:pt x="3400" y="28472"/>
                  </a:lnTo>
                  <a:cubicBezTo>
                    <a:pt x="2810" y="30110"/>
                    <a:pt x="3685" y="31017"/>
                    <a:pt x="5343" y="30488"/>
                  </a:cubicBezTo>
                  <a:lnTo>
                    <a:pt x="11600" y="28493"/>
                  </a:lnTo>
                  <a:cubicBezTo>
                    <a:pt x="13258" y="27964"/>
                    <a:pt x="15740" y="28404"/>
                    <a:pt x="17116" y="29470"/>
                  </a:cubicBezTo>
                  <a:lnTo>
                    <a:pt x="22305" y="33492"/>
                  </a:lnTo>
                  <a:cubicBezTo>
                    <a:pt x="23680" y="34557"/>
                    <a:pt x="24813" y="34007"/>
                    <a:pt x="24822" y="32265"/>
                  </a:cubicBezTo>
                  <a:lnTo>
                    <a:pt x="24859" y="25699"/>
                  </a:lnTo>
                  <a:cubicBezTo>
                    <a:pt x="24867" y="23959"/>
                    <a:pt x="26053" y="21734"/>
                    <a:pt x="27491" y="20755"/>
                  </a:cubicBezTo>
                  <a:close/>
                </a:path>
              </a:pathLst>
            </a:custGeom>
            <a:solidFill>
              <a:srgbClr val="FF7C3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grpSp>
        <p:nvGrpSpPr>
          <p:cNvPr id="2" name="Google Shape;1445;p24">
            <a:extLst>
              <a:ext uri="{FF2B5EF4-FFF2-40B4-BE49-F238E27FC236}">
                <a16:creationId xmlns:a16="http://schemas.microsoft.com/office/drawing/2014/main" xmlns="" id="{8C8ED290-6B01-9960-F4CC-BC6850FA84C9}"/>
              </a:ext>
            </a:extLst>
          </p:cNvPr>
          <p:cNvGrpSpPr/>
          <p:nvPr/>
        </p:nvGrpSpPr>
        <p:grpSpPr>
          <a:xfrm>
            <a:off x="11310291" y="5449720"/>
            <a:ext cx="648077" cy="1513573"/>
            <a:chOff x="8026459" y="2082309"/>
            <a:chExt cx="486058" cy="1135180"/>
          </a:xfrm>
        </p:grpSpPr>
        <p:sp>
          <p:nvSpPr>
            <p:cNvPr id="3" name="Google Shape;1446;p24">
              <a:extLst>
                <a:ext uri="{FF2B5EF4-FFF2-40B4-BE49-F238E27FC236}">
                  <a16:creationId xmlns:a16="http://schemas.microsoft.com/office/drawing/2014/main" xmlns="" id="{FA59F8F7-F15E-908C-769A-C6818499EDDE}"/>
                </a:ext>
              </a:extLst>
            </p:cNvPr>
            <p:cNvSpPr/>
            <p:nvPr/>
          </p:nvSpPr>
          <p:spPr>
            <a:xfrm rot="1680173">
              <a:off x="8027177" y="2082876"/>
              <a:ext cx="484627" cy="1134047"/>
            </a:xfrm>
            <a:custGeom>
              <a:avLst/>
              <a:gdLst/>
              <a:ahLst/>
              <a:cxnLst/>
              <a:rect l="l" t="t" r="r" b="b"/>
              <a:pathLst>
                <a:path w="9933" h="23199" extrusionOk="0">
                  <a:moveTo>
                    <a:pt x="2954" y="1"/>
                  </a:moveTo>
                  <a:lnTo>
                    <a:pt x="56" y="18740"/>
                  </a:lnTo>
                  <a:lnTo>
                    <a:pt x="1" y="19093"/>
                  </a:lnTo>
                  <a:cubicBezTo>
                    <a:pt x="860" y="20350"/>
                    <a:pt x="579" y="22655"/>
                    <a:pt x="512" y="23115"/>
                  </a:cubicBezTo>
                  <a:lnTo>
                    <a:pt x="512" y="23118"/>
                  </a:lnTo>
                  <a:cubicBezTo>
                    <a:pt x="512" y="23120"/>
                    <a:pt x="511" y="23124"/>
                    <a:pt x="511" y="23126"/>
                  </a:cubicBezTo>
                  <a:cubicBezTo>
                    <a:pt x="511" y="23127"/>
                    <a:pt x="511" y="23129"/>
                    <a:pt x="510" y="23131"/>
                  </a:cubicBezTo>
                  <a:cubicBezTo>
                    <a:pt x="510" y="23134"/>
                    <a:pt x="508" y="23135"/>
                    <a:pt x="508" y="23137"/>
                  </a:cubicBezTo>
                  <a:cubicBezTo>
                    <a:pt x="508" y="23139"/>
                    <a:pt x="508" y="23140"/>
                    <a:pt x="507" y="23142"/>
                  </a:cubicBezTo>
                  <a:cubicBezTo>
                    <a:pt x="507" y="23145"/>
                    <a:pt x="507" y="23146"/>
                    <a:pt x="506" y="23149"/>
                  </a:cubicBezTo>
                  <a:lnTo>
                    <a:pt x="506" y="23153"/>
                  </a:lnTo>
                  <a:cubicBezTo>
                    <a:pt x="506" y="23156"/>
                    <a:pt x="506" y="23157"/>
                    <a:pt x="504" y="23158"/>
                  </a:cubicBezTo>
                  <a:cubicBezTo>
                    <a:pt x="504" y="23160"/>
                    <a:pt x="504" y="23161"/>
                    <a:pt x="503" y="23162"/>
                  </a:cubicBezTo>
                  <a:lnTo>
                    <a:pt x="503" y="23166"/>
                  </a:lnTo>
                  <a:cubicBezTo>
                    <a:pt x="503" y="23168"/>
                    <a:pt x="502" y="23171"/>
                    <a:pt x="502" y="23173"/>
                  </a:cubicBezTo>
                  <a:lnTo>
                    <a:pt x="502" y="23176"/>
                  </a:lnTo>
                  <a:cubicBezTo>
                    <a:pt x="502" y="23177"/>
                    <a:pt x="502" y="23180"/>
                    <a:pt x="501" y="23182"/>
                  </a:cubicBezTo>
                  <a:cubicBezTo>
                    <a:pt x="501" y="23183"/>
                    <a:pt x="501" y="23186"/>
                    <a:pt x="499" y="23187"/>
                  </a:cubicBezTo>
                  <a:lnTo>
                    <a:pt x="499" y="23188"/>
                  </a:lnTo>
                  <a:lnTo>
                    <a:pt x="499" y="23192"/>
                  </a:lnTo>
                  <a:lnTo>
                    <a:pt x="499" y="23193"/>
                  </a:lnTo>
                  <a:cubicBezTo>
                    <a:pt x="499" y="23197"/>
                    <a:pt x="498" y="23198"/>
                    <a:pt x="498" y="23198"/>
                  </a:cubicBezTo>
                  <a:lnTo>
                    <a:pt x="920" y="23010"/>
                  </a:lnTo>
                  <a:cubicBezTo>
                    <a:pt x="1041" y="22596"/>
                    <a:pt x="1286" y="22236"/>
                    <a:pt x="1598" y="21925"/>
                  </a:cubicBezTo>
                  <a:cubicBezTo>
                    <a:pt x="2682" y="20843"/>
                    <a:pt x="4574" y="20355"/>
                    <a:pt x="4871" y="20283"/>
                  </a:cubicBezTo>
                  <a:cubicBezTo>
                    <a:pt x="4896" y="20278"/>
                    <a:pt x="4911" y="20274"/>
                    <a:pt x="4911" y="20274"/>
                  </a:cubicBezTo>
                  <a:lnTo>
                    <a:pt x="9932" y="3035"/>
                  </a:lnTo>
                  <a:lnTo>
                    <a:pt x="7995" y="2193"/>
                  </a:lnTo>
                  <a:lnTo>
                    <a:pt x="7999" y="2178"/>
                  </a:lnTo>
                  <a:lnTo>
                    <a:pt x="7889" y="2147"/>
                  </a:lnTo>
                  <a:lnTo>
                    <a:pt x="5076" y="923"/>
                  </a:lnTo>
                  <a:lnTo>
                    <a:pt x="5080" y="899"/>
                  </a:lnTo>
                  <a:lnTo>
                    <a:pt x="4968" y="876"/>
                  </a:lnTo>
                  <a:lnTo>
                    <a:pt x="2954" y="1"/>
                  </a:lnTo>
                  <a:close/>
                </a:path>
              </a:pathLst>
            </a:custGeom>
            <a:solidFill>
              <a:srgbClr val="FFFFFF"/>
            </a:solidFill>
            <a:ln w="114300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  <a:effectLst>
              <a:outerShdw blurRad="57150" dist="19050" dir="5400000" algn="bl" rotWithShape="0">
                <a:srgbClr val="000000">
                  <a:alpha val="50000"/>
                </a:srgbClr>
              </a:outerShdw>
            </a:effectLst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grpSp>
          <p:nvGrpSpPr>
            <p:cNvPr id="4" name="Google Shape;1447;p24">
              <a:extLst>
                <a:ext uri="{FF2B5EF4-FFF2-40B4-BE49-F238E27FC236}">
                  <a16:creationId xmlns:a16="http://schemas.microsoft.com/office/drawing/2014/main" xmlns="" id="{944506DE-D1D9-800A-52F6-86EA7118A22C}"/>
                </a:ext>
              </a:extLst>
            </p:cNvPr>
            <p:cNvGrpSpPr/>
            <p:nvPr/>
          </p:nvGrpSpPr>
          <p:grpSpPr>
            <a:xfrm rot="1677789">
              <a:off x="8026459" y="2082309"/>
              <a:ext cx="486058" cy="1135180"/>
              <a:chOff x="3014700" y="1423850"/>
              <a:chExt cx="248300" cy="579900"/>
            </a:xfrm>
          </p:grpSpPr>
          <p:sp>
            <p:nvSpPr>
              <p:cNvPr id="5" name="Google Shape;1448;p24">
                <a:extLst>
                  <a:ext uri="{FF2B5EF4-FFF2-40B4-BE49-F238E27FC236}">
                    <a16:creationId xmlns:a16="http://schemas.microsoft.com/office/drawing/2014/main" xmlns="" id="{386CBA25-0095-A0A1-461C-8BB6ED95CB0E}"/>
                  </a:ext>
                </a:extLst>
              </p:cNvPr>
              <p:cNvSpPr/>
              <p:nvPr/>
            </p:nvSpPr>
            <p:spPr>
              <a:xfrm>
                <a:off x="3014700" y="1864600"/>
                <a:ext cx="121750" cy="139150"/>
              </a:xfrm>
              <a:custGeom>
                <a:avLst/>
                <a:gdLst/>
                <a:ahLst/>
                <a:cxnLst/>
                <a:rect l="l" t="t" r="r" b="b"/>
                <a:pathLst>
                  <a:path w="4870" h="5566" extrusionOk="0">
                    <a:moveTo>
                      <a:pt x="1401" y="0"/>
                    </a:moveTo>
                    <a:lnTo>
                      <a:pt x="55" y="1108"/>
                    </a:lnTo>
                    <a:lnTo>
                      <a:pt x="0" y="1462"/>
                    </a:lnTo>
                    <a:cubicBezTo>
                      <a:pt x="958" y="2862"/>
                      <a:pt x="499" y="5566"/>
                      <a:pt x="499" y="5566"/>
                    </a:cubicBezTo>
                    <a:lnTo>
                      <a:pt x="921" y="5377"/>
                    </a:lnTo>
                    <a:cubicBezTo>
                      <a:pt x="1459" y="3529"/>
                      <a:pt x="4488" y="2745"/>
                      <a:pt x="4870" y="2652"/>
                    </a:cubicBezTo>
                    <a:lnTo>
                      <a:pt x="4870" y="280"/>
                    </a:lnTo>
                    <a:lnTo>
                      <a:pt x="1401" y="0"/>
                    </a:lnTo>
                    <a:close/>
                  </a:path>
                </a:pathLst>
              </a:custGeom>
              <a:solidFill>
                <a:srgbClr val="FFC382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9" name="Google Shape;1449;p24">
                <a:extLst>
                  <a:ext uri="{FF2B5EF4-FFF2-40B4-BE49-F238E27FC236}">
                    <a16:creationId xmlns:a16="http://schemas.microsoft.com/office/drawing/2014/main" xmlns="" id="{3621514B-D6F0-7C24-49F9-231F4BE2A38C}"/>
                  </a:ext>
                </a:extLst>
              </p:cNvPr>
              <p:cNvSpPr/>
              <p:nvPr/>
            </p:nvSpPr>
            <p:spPr>
              <a:xfrm>
                <a:off x="3016075" y="1423850"/>
                <a:ext cx="246925" cy="507100"/>
              </a:xfrm>
              <a:custGeom>
                <a:avLst/>
                <a:gdLst/>
                <a:ahLst/>
                <a:cxnLst/>
                <a:rect l="l" t="t" r="r" b="b"/>
                <a:pathLst>
                  <a:path w="9877" h="20284" extrusionOk="0">
                    <a:moveTo>
                      <a:pt x="2899" y="1"/>
                    </a:moveTo>
                    <a:lnTo>
                      <a:pt x="0" y="18739"/>
                    </a:lnTo>
                    <a:cubicBezTo>
                      <a:pt x="195" y="18617"/>
                      <a:pt x="446" y="18500"/>
                      <a:pt x="691" y="18500"/>
                    </a:cubicBezTo>
                    <a:cubicBezTo>
                      <a:pt x="1042" y="18500"/>
                      <a:pt x="1382" y="18738"/>
                      <a:pt x="1533" y="19539"/>
                    </a:cubicBezTo>
                    <a:cubicBezTo>
                      <a:pt x="1834" y="19287"/>
                      <a:pt x="2302" y="18955"/>
                      <a:pt x="2677" y="18955"/>
                    </a:cubicBezTo>
                    <a:cubicBezTo>
                      <a:pt x="2952" y="18955"/>
                      <a:pt x="3176" y="19133"/>
                      <a:pt x="3250" y="19651"/>
                    </a:cubicBezTo>
                    <a:cubicBezTo>
                      <a:pt x="3475" y="19441"/>
                      <a:pt x="3740" y="19267"/>
                      <a:pt x="3997" y="19267"/>
                    </a:cubicBezTo>
                    <a:cubicBezTo>
                      <a:pt x="4309" y="19267"/>
                      <a:pt x="4610" y="19523"/>
                      <a:pt x="4816" y="20283"/>
                    </a:cubicBezTo>
                    <a:cubicBezTo>
                      <a:pt x="4841" y="20276"/>
                      <a:pt x="4855" y="20274"/>
                      <a:pt x="4855" y="20274"/>
                    </a:cubicBezTo>
                    <a:lnTo>
                      <a:pt x="9876" y="3035"/>
                    </a:lnTo>
                    <a:lnTo>
                      <a:pt x="2899" y="1"/>
                    </a:lnTo>
                    <a:close/>
                  </a:path>
                </a:pathLst>
              </a:custGeom>
              <a:solidFill>
                <a:srgbClr val="FF7C35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0" name="Google Shape;1450;p24">
                <a:extLst>
                  <a:ext uri="{FF2B5EF4-FFF2-40B4-BE49-F238E27FC236}">
                    <a16:creationId xmlns:a16="http://schemas.microsoft.com/office/drawing/2014/main" xmlns="" id="{FAE86736-C402-6482-8BE8-AE44D81DC029}"/>
                  </a:ext>
                </a:extLst>
              </p:cNvPr>
              <p:cNvSpPr/>
              <p:nvPr/>
            </p:nvSpPr>
            <p:spPr>
              <a:xfrm>
                <a:off x="3051575" y="1445175"/>
                <a:ext cx="90125" cy="467675"/>
              </a:xfrm>
              <a:custGeom>
                <a:avLst/>
                <a:gdLst/>
                <a:ahLst/>
                <a:cxnLst/>
                <a:rect l="l" t="t" r="r" b="b"/>
                <a:pathLst>
                  <a:path w="3605" h="18707" extrusionOk="0">
                    <a:moveTo>
                      <a:pt x="3379" y="1"/>
                    </a:moveTo>
                    <a:lnTo>
                      <a:pt x="0" y="18663"/>
                    </a:lnTo>
                    <a:lnTo>
                      <a:pt x="227" y="18707"/>
                    </a:lnTo>
                    <a:lnTo>
                      <a:pt x="3605" y="44"/>
                    </a:lnTo>
                    <a:lnTo>
                      <a:pt x="3379" y="1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1" name="Google Shape;1451;p24">
                <a:extLst>
                  <a:ext uri="{FF2B5EF4-FFF2-40B4-BE49-F238E27FC236}">
                    <a16:creationId xmlns:a16="http://schemas.microsoft.com/office/drawing/2014/main" xmlns="" id="{8B7CB1FF-D563-79FF-7285-0EF480D5B1FE}"/>
                  </a:ext>
                </a:extLst>
              </p:cNvPr>
              <p:cNvSpPr/>
              <p:nvPr/>
            </p:nvSpPr>
            <p:spPr>
              <a:xfrm>
                <a:off x="3093850" y="1476675"/>
                <a:ext cx="120775" cy="443775"/>
              </a:xfrm>
              <a:custGeom>
                <a:avLst/>
                <a:gdLst/>
                <a:ahLst/>
                <a:cxnLst/>
                <a:rect l="l" t="t" r="r" b="b"/>
                <a:pathLst>
                  <a:path w="4831" h="17751" extrusionOk="0">
                    <a:moveTo>
                      <a:pt x="4610" y="0"/>
                    </a:moveTo>
                    <a:lnTo>
                      <a:pt x="1" y="17688"/>
                    </a:lnTo>
                    <a:lnTo>
                      <a:pt x="222" y="17751"/>
                    </a:lnTo>
                    <a:lnTo>
                      <a:pt x="4831" y="65"/>
                    </a:lnTo>
                    <a:lnTo>
                      <a:pt x="4610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5" name="Google Shape;1456;p24">
                <a:extLst>
                  <a:ext uri="{FF2B5EF4-FFF2-40B4-BE49-F238E27FC236}">
                    <a16:creationId xmlns:a16="http://schemas.microsoft.com/office/drawing/2014/main" xmlns="" id="{6C85AB8E-3996-37FF-19B5-12BC8786F97E}"/>
                  </a:ext>
                </a:extLst>
              </p:cNvPr>
              <p:cNvSpPr/>
              <p:nvPr/>
            </p:nvSpPr>
            <p:spPr>
              <a:xfrm>
                <a:off x="3143525" y="1622325"/>
                <a:ext cx="18400" cy="15725"/>
              </a:xfrm>
              <a:custGeom>
                <a:avLst/>
                <a:gdLst/>
                <a:ahLst/>
                <a:cxnLst/>
                <a:rect l="l" t="t" r="r" b="b"/>
                <a:pathLst>
                  <a:path w="736" h="629" extrusionOk="0">
                    <a:moveTo>
                      <a:pt x="18" y="0"/>
                    </a:moveTo>
                    <a:lnTo>
                      <a:pt x="0" y="265"/>
                    </a:lnTo>
                    <a:cubicBezTo>
                      <a:pt x="0" y="265"/>
                      <a:pt x="17" y="263"/>
                      <a:pt x="47" y="263"/>
                    </a:cubicBezTo>
                    <a:cubicBezTo>
                      <a:pt x="165" y="263"/>
                      <a:pt x="487" y="296"/>
                      <a:pt x="735" y="628"/>
                    </a:cubicBezTo>
                    <a:cubicBezTo>
                      <a:pt x="735" y="628"/>
                      <a:pt x="616" y="18"/>
                      <a:pt x="18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17" name="Google Shape;1459;p24">
                <a:extLst>
                  <a:ext uri="{FF2B5EF4-FFF2-40B4-BE49-F238E27FC236}">
                    <a16:creationId xmlns:a16="http://schemas.microsoft.com/office/drawing/2014/main" xmlns="" id="{1CC89975-F9EF-BB65-D5F4-3EE95A807042}"/>
                  </a:ext>
                </a:extLst>
              </p:cNvPr>
              <p:cNvSpPr/>
              <p:nvPr/>
            </p:nvSpPr>
            <p:spPr>
              <a:xfrm>
                <a:off x="3124550" y="1649075"/>
                <a:ext cx="6975" cy="60650"/>
              </a:xfrm>
              <a:custGeom>
                <a:avLst/>
                <a:gdLst/>
                <a:ahLst/>
                <a:cxnLst/>
                <a:rect l="l" t="t" r="r" b="b"/>
                <a:pathLst>
                  <a:path w="279" h="2426" extrusionOk="0">
                    <a:moveTo>
                      <a:pt x="279" y="0"/>
                    </a:moveTo>
                    <a:lnTo>
                      <a:pt x="169" y="17"/>
                    </a:lnTo>
                    <a:lnTo>
                      <a:pt x="1" y="2426"/>
                    </a:lnTo>
                    <a:lnTo>
                      <a:pt x="1" y="2426"/>
                    </a:lnTo>
                    <a:lnTo>
                      <a:pt x="111" y="2409"/>
                    </a:lnTo>
                    <a:lnTo>
                      <a:pt x="279" y="0"/>
                    </a:ln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0" name="Google Shape;1462;p24">
                <a:extLst>
                  <a:ext uri="{FF2B5EF4-FFF2-40B4-BE49-F238E27FC236}">
                    <a16:creationId xmlns:a16="http://schemas.microsoft.com/office/drawing/2014/main" xmlns="" id="{3EBC8309-30A9-A635-291A-391BDB0C2A2A}"/>
                  </a:ext>
                </a:extLst>
              </p:cNvPr>
              <p:cNvSpPr/>
              <p:nvPr/>
            </p:nvSpPr>
            <p:spPr>
              <a:xfrm>
                <a:off x="3027175" y="1955475"/>
                <a:ext cx="27500" cy="48275"/>
              </a:xfrm>
              <a:custGeom>
                <a:avLst/>
                <a:gdLst/>
                <a:ahLst/>
                <a:cxnLst/>
                <a:rect l="l" t="t" r="r" b="b"/>
                <a:pathLst>
                  <a:path w="1100" h="1931" extrusionOk="0">
                    <a:moveTo>
                      <a:pt x="100" y="0"/>
                    </a:moveTo>
                    <a:lnTo>
                      <a:pt x="100" y="0"/>
                    </a:lnTo>
                    <a:cubicBezTo>
                      <a:pt x="152" y="1030"/>
                      <a:pt x="0" y="1931"/>
                      <a:pt x="0" y="1931"/>
                    </a:cubicBezTo>
                    <a:lnTo>
                      <a:pt x="422" y="1742"/>
                    </a:lnTo>
                    <a:cubicBezTo>
                      <a:pt x="544" y="1327"/>
                      <a:pt x="788" y="969"/>
                      <a:pt x="1100" y="658"/>
                    </a:cubicBezTo>
                    <a:cubicBezTo>
                      <a:pt x="956" y="516"/>
                      <a:pt x="795" y="387"/>
                      <a:pt x="614" y="270"/>
                    </a:cubicBezTo>
                    <a:cubicBezTo>
                      <a:pt x="480" y="189"/>
                      <a:pt x="291" y="73"/>
                      <a:pt x="100" y="0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1" name="Google Shape;1464;p24">
                <a:extLst>
                  <a:ext uri="{FF2B5EF4-FFF2-40B4-BE49-F238E27FC236}">
                    <a16:creationId xmlns:a16="http://schemas.microsoft.com/office/drawing/2014/main" xmlns="" id="{C2BBA1CD-C69C-F880-637C-DA8AB4ABDF12}"/>
                  </a:ext>
                </a:extLst>
              </p:cNvPr>
              <p:cNvSpPr/>
              <p:nvPr/>
            </p:nvSpPr>
            <p:spPr>
              <a:xfrm>
                <a:off x="3120625" y="1520325"/>
                <a:ext cx="9975" cy="74900"/>
              </a:xfrm>
              <a:custGeom>
                <a:avLst/>
                <a:gdLst/>
                <a:ahLst/>
                <a:cxnLst/>
                <a:rect l="l" t="t" r="r" b="b"/>
                <a:pathLst>
                  <a:path w="399" h="2996" extrusionOk="0">
                    <a:moveTo>
                      <a:pt x="399" y="1"/>
                    </a:moveTo>
                    <a:cubicBezTo>
                      <a:pt x="155" y="376"/>
                      <a:pt x="0" y="949"/>
                      <a:pt x="0" y="1590"/>
                    </a:cubicBezTo>
                    <a:cubicBezTo>
                      <a:pt x="0" y="2133"/>
                      <a:pt x="111" y="2628"/>
                      <a:pt x="295" y="2995"/>
                    </a:cubicBezTo>
                    <a:cubicBezTo>
                      <a:pt x="165" y="2611"/>
                      <a:pt x="87" y="2138"/>
                      <a:pt x="87" y="1627"/>
                    </a:cubicBezTo>
                    <a:cubicBezTo>
                      <a:pt x="87" y="991"/>
                      <a:pt x="207" y="420"/>
                      <a:pt x="399" y="1"/>
                    </a:cubicBezTo>
                    <a:close/>
                  </a:path>
                </a:pathLst>
              </a:custGeom>
              <a:solidFill>
                <a:srgbClr val="191919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endParaRPr kumimoji="0" sz="1867" b="0" i="0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</p:grpSp>
      <p:pic>
        <p:nvPicPr>
          <p:cNvPr id="16" name="图片 4">
            <a:extLst>
              <a:ext uri="{FF2B5EF4-FFF2-40B4-BE49-F238E27FC236}">
                <a16:creationId xmlns:a16="http://schemas.microsoft.com/office/drawing/2014/main" xmlns="" id="{D6B08391-0035-8F17-FB1A-82E706BB86E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818" y="764483"/>
            <a:ext cx="9107992" cy="4631167"/>
          </a:xfrm>
          <a:prstGeom prst="rect">
            <a:avLst/>
          </a:prstGeom>
        </p:spPr>
      </p:pic>
      <p:sp>
        <p:nvSpPr>
          <p:cNvPr id="19" name="Google Shape;4584;p38">
            <a:extLst>
              <a:ext uri="{FF2B5EF4-FFF2-40B4-BE49-F238E27FC236}">
                <a16:creationId xmlns:a16="http://schemas.microsoft.com/office/drawing/2014/main" xmlns="" id="{52D7260A-EFB2-295F-8B14-78013DB9DFF2}"/>
              </a:ext>
            </a:extLst>
          </p:cNvPr>
          <p:cNvSpPr/>
          <p:nvPr/>
        </p:nvSpPr>
        <p:spPr>
          <a:xfrm rot="-10168333" flipH="1">
            <a:off x="4144430" y="249241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sp>
        <p:nvSpPr>
          <p:cNvPr id="22" name="Google Shape;4585;p38">
            <a:extLst>
              <a:ext uri="{FF2B5EF4-FFF2-40B4-BE49-F238E27FC236}">
                <a16:creationId xmlns:a16="http://schemas.microsoft.com/office/drawing/2014/main" xmlns="" id="{CDBF539D-C786-EA7A-6362-F65612881345}"/>
              </a:ext>
            </a:extLst>
          </p:cNvPr>
          <p:cNvSpPr/>
          <p:nvPr/>
        </p:nvSpPr>
        <p:spPr>
          <a:xfrm rot="-10168333" flipH="1">
            <a:off x="6523753" y="6578566"/>
            <a:ext cx="137921" cy="137921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sz="1867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Arial"/>
              <a:sym typeface="Arial"/>
            </a:endParaRPr>
          </a:p>
        </p:txBody>
      </p:sp>
      <p:grpSp>
        <p:nvGrpSpPr>
          <p:cNvPr id="23" name="Google Shape;1775;p33">
            <a:extLst>
              <a:ext uri="{FF2B5EF4-FFF2-40B4-BE49-F238E27FC236}">
                <a16:creationId xmlns:a16="http://schemas.microsoft.com/office/drawing/2014/main" xmlns="" id="{E2E88537-00BF-1636-FF92-0778AEC2F811}"/>
              </a:ext>
            </a:extLst>
          </p:cNvPr>
          <p:cNvGrpSpPr/>
          <p:nvPr/>
        </p:nvGrpSpPr>
        <p:grpSpPr>
          <a:xfrm rot="-1652480">
            <a:off x="817698" y="4680366"/>
            <a:ext cx="2931505" cy="2367909"/>
            <a:chOff x="5388933" y="2164687"/>
            <a:chExt cx="2198573" cy="1775887"/>
          </a:xfrm>
        </p:grpSpPr>
        <p:grpSp>
          <p:nvGrpSpPr>
            <p:cNvPr id="24" name="Google Shape;1776;p33">
              <a:extLst>
                <a:ext uri="{FF2B5EF4-FFF2-40B4-BE49-F238E27FC236}">
                  <a16:creationId xmlns:a16="http://schemas.microsoft.com/office/drawing/2014/main" xmlns="" id="{E7787BD8-9618-8F07-6D57-EE37622D0716}"/>
                </a:ext>
              </a:extLst>
            </p:cNvPr>
            <p:cNvGrpSpPr/>
            <p:nvPr/>
          </p:nvGrpSpPr>
          <p:grpSpPr>
            <a:xfrm>
              <a:off x="7248413" y="3110827"/>
              <a:ext cx="339092" cy="829747"/>
              <a:chOff x="7248413" y="3110827"/>
              <a:chExt cx="339092" cy="829747"/>
            </a:xfrm>
          </p:grpSpPr>
          <p:sp>
            <p:nvSpPr>
              <p:cNvPr id="28" name="Google Shape;1777;p33">
                <a:extLst>
                  <a:ext uri="{FF2B5EF4-FFF2-40B4-BE49-F238E27FC236}">
                    <a16:creationId xmlns:a16="http://schemas.microsoft.com/office/drawing/2014/main" xmlns="" id="{7D192C43-F314-A7F1-30CE-683AF11C5792}"/>
                  </a:ext>
                </a:extLst>
              </p:cNvPr>
              <p:cNvSpPr/>
              <p:nvPr/>
            </p:nvSpPr>
            <p:spPr>
              <a:xfrm>
                <a:off x="7456623" y="3266096"/>
                <a:ext cx="21222" cy="14971"/>
              </a:xfrm>
              <a:custGeom>
                <a:avLst/>
                <a:gdLst/>
                <a:ahLst/>
                <a:cxnLst/>
                <a:rect l="l" t="t" r="r" b="b"/>
                <a:pathLst>
                  <a:path w="275" h="194" extrusionOk="0">
                    <a:moveTo>
                      <a:pt x="147" y="0"/>
                    </a:moveTo>
                    <a:cubicBezTo>
                      <a:pt x="144" y="0"/>
                      <a:pt x="140" y="0"/>
                      <a:pt x="136" y="1"/>
                    </a:cubicBezTo>
                    <a:cubicBezTo>
                      <a:pt x="1" y="12"/>
                      <a:pt x="25" y="193"/>
                      <a:pt x="129" y="193"/>
                    </a:cubicBezTo>
                    <a:cubicBezTo>
                      <a:pt x="135" y="193"/>
                      <a:pt x="141" y="193"/>
                      <a:pt x="148" y="191"/>
                    </a:cubicBezTo>
                    <a:cubicBezTo>
                      <a:pt x="275" y="180"/>
                      <a:pt x="267" y="0"/>
                      <a:pt x="14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29" name="Google Shape;1778;p33">
                <a:extLst>
                  <a:ext uri="{FF2B5EF4-FFF2-40B4-BE49-F238E27FC236}">
                    <a16:creationId xmlns:a16="http://schemas.microsoft.com/office/drawing/2014/main" xmlns="" id="{CA1D1D02-2676-5CD9-5A9C-5BAE1F9A6575}"/>
                  </a:ext>
                </a:extLst>
              </p:cNvPr>
              <p:cNvSpPr/>
              <p:nvPr/>
            </p:nvSpPr>
            <p:spPr>
              <a:xfrm>
                <a:off x="7481395" y="3220179"/>
                <a:ext cx="35962" cy="26779"/>
              </a:xfrm>
              <a:custGeom>
                <a:avLst/>
                <a:gdLst/>
                <a:ahLst/>
                <a:cxnLst/>
                <a:rect l="l" t="t" r="r" b="b"/>
                <a:pathLst>
                  <a:path w="466" h="347" extrusionOk="0">
                    <a:moveTo>
                      <a:pt x="219" y="0"/>
                    </a:moveTo>
                    <a:cubicBezTo>
                      <a:pt x="215" y="0"/>
                      <a:pt x="212" y="0"/>
                      <a:pt x="208" y="1"/>
                    </a:cubicBezTo>
                    <a:cubicBezTo>
                      <a:pt x="0" y="12"/>
                      <a:pt x="16" y="347"/>
                      <a:pt x="222" y="347"/>
                    </a:cubicBezTo>
                    <a:cubicBezTo>
                      <a:pt x="229" y="347"/>
                      <a:pt x="236" y="347"/>
                      <a:pt x="243" y="346"/>
                    </a:cubicBezTo>
                    <a:cubicBezTo>
                      <a:pt x="466" y="334"/>
                      <a:pt x="435" y="0"/>
                      <a:pt x="219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0" name="Google Shape;1779;p33">
                <a:extLst>
                  <a:ext uri="{FF2B5EF4-FFF2-40B4-BE49-F238E27FC236}">
                    <a16:creationId xmlns:a16="http://schemas.microsoft.com/office/drawing/2014/main" xmlns="" id="{42843942-99DC-1C57-C531-216172DCC9AE}"/>
                  </a:ext>
                </a:extLst>
              </p:cNvPr>
              <p:cNvSpPr/>
              <p:nvPr/>
            </p:nvSpPr>
            <p:spPr>
              <a:xfrm>
                <a:off x="7427529" y="3211922"/>
                <a:ext cx="25853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5" h="287" extrusionOk="0">
                    <a:moveTo>
                      <a:pt x="156" y="0"/>
                    </a:moveTo>
                    <a:cubicBezTo>
                      <a:pt x="132" y="0"/>
                      <a:pt x="108" y="24"/>
                      <a:pt x="96" y="24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7" y="60"/>
                      <a:pt x="37" y="84"/>
                      <a:pt x="13" y="96"/>
                    </a:cubicBezTo>
                    <a:cubicBezTo>
                      <a:pt x="1" y="108"/>
                      <a:pt x="1" y="143"/>
                      <a:pt x="13" y="155"/>
                    </a:cubicBezTo>
                    <a:cubicBezTo>
                      <a:pt x="13" y="167"/>
                      <a:pt x="13" y="179"/>
                      <a:pt x="37" y="203"/>
                    </a:cubicBezTo>
                    <a:cubicBezTo>
                      <a:pt x="48" y="227"/>
                      <a:pt x="60" y="238"/>
                      <a:pt x="72" y="262"/>
                    </a:cubicBezTo>
                    <a:cubicBezTo>
                      <a:pt x="96" y="262"/>
                      <a:pt x="96" y="274"/>
                      <a:pt x="108" y="274"/>
                    </a:cubicBezTo>
                    <a:cubicBezTo>
                      <a:pt x="144" y="286"/>
                      <a:pt x="156" y="286"/>
                      <a:pt x="179" y="286"/>
                    </a:cubicBezTo>
                    <a:cubicBezTo>
                      <a:pt x="191" y="286"/>
                      <a:pt x="227" y="274"/>
                      <a:pt x="239" y="274"/>
                    </a:cubicBezTo>
                    <a:cubicBezTo>
                      <a:pt x="251" y="262"/>
                      <a:pt x="275" y="262"/>
                      <a:pt x="287" y="238"/>
                    </a:cubicBezTo>
                    <a:cubicBezTo>
                      <a:pt x="299" y="227"/>
                      <a:pt x="299" y="215"/>
                      <a:pt x="310" y="203"/>
                    </a:cubicBezTo>
                    <a:cubicBezTo>
                      <a:pt x="334" y="179"/>
                      <a:pt x="334" y="155"/>
                      <a:pt x="310" y="143"/>
                    </a:cubicBezTo>
                    <a:cubicBezTo>
                      <a:pt x="310" y="108"/>
                      <a:pt x="310" y="96"/>
                      <a:pt x="299" y="96"/>
                    </a:cubicBezTo>
                    <a:cubicBezTo>
                      <a:pt x="287" y="60"/>
                      <a:pt x="275" y="48"/>
                      <a:pt x="251" y="36"/>
                    </a:cubicBezTo>
                    <a:cubicBezTo>
                      <a:pt x="239" y="36"/>
                      <a:pt x="239" y="24"/>
                      <a:pt x="227" y="24"/>
                    </a:cubicBezTo>
                    <a:cubicBezTo>
                      <a:pt x="191" y="0"/>
                      <a:pt x="179" y="0"/>
                      <a:pt x="156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1" name="Google Shape;1780;p33">
                <a:extLst>
                  <a:ext uri="{FF2B5EF4-FFF2-40B4-BE49-F238E27FC236}">
                    <a16:creationId xmlns:a16="http://schemas.microsoft.com/office/drawing/2014/main" xmlns="" id="{0E8D8A40-68AB-4CE2-68E0-1DC7247E8C14}"/>
                  </a:ext>
                </a:extLst>
              </p:cNvPr>
              <p:cNvSpPr/>
              <p:nvPr/>
            </p:nvSpPr>
            <p:spPr>
              <a:xfrm>
                <a:off x="7490038" y="3110827"/>
                <a:ext cx="15666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203" h="227" extrusionOk="0">
                    <a:moveTo>
                      <a:pt x="84" y="1"/>
                    </a:moveTo>
                    <a:cubicBezTo>
                      <a:pt x="72" y="1"/>
                      <a:pt x="60" y="1"/>
                      <a:pt x="36" y="24"/>
                    </a:cubicBezTo>
                    <a:cubicBezTo>
                      <a:pt x="24" y="24"/>
                      <a:pt x="12" y="36"/>
                      <a:pt x="12" y="48"/>
                    </a:cubicBezTo>
                    <a:cubicBezTo>
                      <a:pt x="0" y="60"/>
                      <a:pt x="0" y="84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cubicBezTo>
                      <a:pt x="36" y="203"/>
                      <a:pt x="36" y="215"/>
                      <a:pt x="60" y="215"/>
                    </a:cubicBezTo>
                    <a:cubicBezTo>
                      <a:pt x="72" y="227"/>
                      <a:pt x="84" y="227"/>
                      <a:pt x="120" y="227"/>
                    </a:cubicBezTo>
                    <a:cubicBezTo>
                      <a:pt x="131" y="227"/>
                      <a:pt x="143" y="227"/>
                      <a:pt x="155" y="215"/>
                    </a:cubicBezTo>
                    <a:cubicBezTo>
                      <a:pt x="179" y="215"/>
                      <a:pt x="191" y="203"/>
                      <a:pt x="191" y="179"/>
                    </a:cubicBezTo>
                    <a:cubicBezTo>
                      <a:pt x="203" y="167"/>
                      <a:pt x="203" y="155"/>
                      <a:pt x="203" y="155"/>
                    </a:cubicBezTo>
                    <a:lnTo>
                      <a:pt x="203" y="108"/>
                    </a:lnTo>
                    <a:lnTo>
                      <a:pt x="203" y="84"/>
                    </a:lnTo>
                    <a:cubicBezTo>
                      <a:pt x="203" y="60"/>
                      <a:pt x="191" y="48"/>
                      <a:pt x="179" y="36"/>
                    </a:cubicBezTo>
                    <a:cubicBezTo>
                      <a:pt x="155" y="36"/>
                      <a:pt x="155" y="24"/>
                      <a:pt x="143" y="24"/>
                    </a:cubicBezTo>
                    <a:cubicBezTo>
                      <a:pt x="131" y="1"/>
                      <a:pt x="120" y="1"/>
                      <a:pt x="84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2" name="Google Shape;1781;p33">
                <a:extLst>
                  <a:ext uri="{FF2B5EF4-FFF2-40B4-BE49-F238E27FC236}">
                    <a16:creationId xmlns:a16="http://schemas.microsoft.com/office/drawing/2014/main" xmlns="" id="{78F0C02C-ECA2-8EA7-842A-3D6CA0F3DFCD}"/>
                  </a:ext>
                </a:extLst>
              </p:cNvPr>
              <p:cNvSpPr/>
              <p:nvPr/>
            </p:nvSpPr>
            <p:spPr>
              <a:xfrm>
                <a:off x="7513035" y="3448066"/>
                <a:ext cx="27628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58" h="322" extrusionOk="0">
                    <a:moveTo>
                      <a:pt x="203" y="0"/>
                    </a:moveTo>
                    <a:cubicBezTo>
                      <a:pt x="179" y="0"/>
                      <a:pt x="143" y="0"/>
                      <a:pt x="119" y="12"/>
                    </a:cubicBezTo>
                    <a:cubicBezTo>
                      <a:pt x="83" y="24"/>
                      <a:pt x="60" y="36"/>
                      <a:pt x="36" y="60"/>
                    </a:cubicBezTo>
                    <a:cubicBezTo>
                      <a:pt x="24" y="72"/>
                      <a:pt x="24" y="84"/>
                      <a:pt x="12" y="96"/>
                    </a:cubicBezTo>
                    <a:cubicBezTo>
                      <a:pt x="0" y="131"/>
                      <a:pt x="0" y="155"/>
                      <a:pt x="0" y="191"/>
                    </a:cubicBezTo>
                    <a:cubicBezTo>
                      <a:pt x="0" y="215"/>
                      <a:pt x="12" y="238"/>
                      <a:pt x="12" y="250"/>
                    </a:cubicBezTo>
                    <a:cubicBezTo>
                      <a:pt x="24" y="262"/>
                      <a:pt x="36" y="298"/>
                      <a:pt x="60" y="298"/>
                    </a:cubicBezTo>
                    <a:cubicBezTo>
                      <a:pt x="83" y="310"/>
                      <a:pt x="95" y="322"/>
                      <a:pt x="131" y="322"/>
                    </a:cubicBezTo>
                    <a:cubicBezTo>
                      <a:pt x="155" y="322"/>
                      <a:pt x="191" y="322"/>
                      <a:pt x="214" y="310"/>
                    </a:cubicBezTo>
                    <a:lnTo>
                      <a:pt x="238" y="310"/>
                    </a:lnTo>
                    <a:cubicBezTo>
                      <a:pt x="262" y="298"/>
                      <a:pt x="274" y="274"/>
                      <a:pt x="310" y="262"/>
                    </a:cubicBezTo>
                    <a:lnTo>
                      <a:pt x="310" y="250"/>
                    </a:lnTo>
                    <a:cubicBezTo>
                      <a:pt x="322" y="238"/>
                      <a:pt x="322" y="215"/>
                      <a:pt x="334" y="203"/>
                    </a:cubicBezTo>
                    <a:cubicBezTo>
                      <a:pt x="357" y="179"/>
                      <a:pt x="357" y="155"/>
                      <a:pt x="357" y="131"/>
                    </a:cubicBezTo>
                    <a:cubicBezTo>
                      <a:pt x="357" y="96"/>
                      <a:pt x="334" y="72"/>
                      <a:pt x="322" y="60"/>
                    </a:cubicBezTo>
                    <a:lnTo>
                      <a:pt x="298" y="24"/>
                    </a:lnTo>
                    <a:cubicBezTo>
                      <a:pt x="262" y="12"/>
                      <a:pt x="250" y="0"/>
                      <a:pt x="214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3" name="Google Shape;1782;p33">
                <a:extLst>
                  <a:ext uri="{FF2B5EF4-FFF2-40B4-BE49-F238E27FC236}">
                    <a16:creationId xmlns:a16="http://schemas.microsoft.com/office/drawing/2014/main" xmlns="" id="{5B8CFDAB-5A9E-3724-C393-B53401F543D7}"/>
                  </a:ext>
                </a:extLst>
              </p:cNvPr>
              <p:cNvSpPr/>
              <p:nvPr/>
            </p:nvSpPr>
            <p:spPr>
              <a:xfrm>
                <a:off x="7569988" y="3381004"/>
                <a:ext cx="17518" cy="16592"/>
              </a:xfrm>
              <a:custGeom>
                <a:avLst/>
                <a:gdLst/>
                <a:ahLst/>
                <a:cxnLst/>
                <a:rect l="l" t="t" r="r" b="b"/>
                <a:pathLst>
                  <a:path w="227" h="215" extrusionOk="0">
                    <a:moveTo>
                      <a:pt x="96" y="0"/>
                    </a:moveTo>
                    <a:cubicBezTo>
                      <a:pt x="72" y="0"/>
                      <a:pt x="60" y="0"/>
                      <a:pt x="60" y="12"/>
                    </a:cubicBezTo>
                    <a:lnTo>
                      <a:pt x="48" y="36"/>
                    </a:lnTo>
                    <a:cubicBezTo>
                      <a:pt x="48" y="36"/>
                      <a:pt x="48" y="48"/>
                      <a:pt x="36" y="48"/>
                    </a:cubicBezTo>
                    <a:lnTo>
                      <a:pt x="12" y="60"/>
                    </a:lnTo>
                    <a:cubicBezTo>
                      <a:pt x="12" y="72"/>
                      <a:pt x="0" y="95"/>
                      <a:pt x="0" y="107"/>
                    </a:cubicBezTo>
                    <a:lnTo>
                      <a:pt x="0" y="131"/>
                    </a:lnTo>
                    <a:cubicBezTo>
                      <a:pt x="0" y="131"/>
                      <a:pt x="0" y="155"/>
                      <a:pt x="12" y="155"/>
                    </a:cubicBezTo>
                    <a:lnTo>
                      <a:pt x="36" y="167"/>
                    </a:lnTo>
                    <a:cubicBezTo>
                      <a:pt x="36" y="167"/>
                      <a:pt x="48" y="167"/>
                      <a:pt x="48" y="179"/>
                    </a:cubicBezTo>
                    <a:lnTo>
                      <a:pt x="60" y="191"/>
                    </a:lnTo>
                    <a:cubicBezTo>
                      <a:pt x="72" y="191"/>
                      <a:pt x="72" y="191"/>
                      <a:pt x="96" y="214"/>
                    </a:cubicBezTo>
                    <a:lnTo>
                      <a:pt x="155" y="214"/>
                    </a:lnTo>
                    <a:cubicBezTo>
                      <a:pt x="167" y="214"/>
                      <a:pt x="167" y="191"/>
                      <a:pt x="179" y="191"/>
                    </a:cubicBezTo>
                    <a:cubicBezTo>
                      <a:pt x="191" y="179"/>
                      <a:pt x="215" y="167"/>
                      <a:pt x="215" y="155"/>
                    </a:cubicBezTo>
                    <a:cubicBezTo>
                      <a:pt x="215" y="131"/>
                      <a:pt x="227" y="119"/>
                      <a:pt x="227" y="107"/>
                    </a:cubicBezTo>
                    <a:cubicBezTo>
                      <a:pt x="227" y="60"/>
                      <a:pt x="215" y="48"/>
                      <a:pt x="215" y="36"/>
                    </a:cubicBezTo>
                    <a:cubicBezTo>
                      <a:pt x="191" y="12"/>
                      <a:pt x="179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4" name="Google Shape;1783;p33">
                <a:extLst>
                  <a:ext uri="{FF2B5EF4-FFF2-40B4-BE49-F238E27FC236}">
                    <a16:creationId xmlns:a16="http://schemas.microsoft.com/office/drawing/2014/main" xmlns="" id="{0987B8EA-3571-F81B-C1FF-32F05E5C5B1C}"/>
                  </a:ext>
                </a:extLst>
              </p:cNvPr>
              <p:cNvSpPr/>
              <p:nvPr/>
            </p:nvSpPr>
            <p:spPr>
              <a:xfrm>
                <a:off x="7267706" y="3361711"/>
                <a:ext cx="26702" cy="24850"/>
              </a:xfrm>
              <a:custGeom>
                <a:avLst/>
                <a:gdLst/>
                <a:ahLst/>
                <a:cxnLst/>
                <a:rect l="l" t="t" r="r" b="b"/>
                <a:pathLst>
                  <a:path w="346" h="322" extrusionOk="0">
                    <a:moveTo>
                      <a:pt x="155" y="0"/>
                    </a:moveTo>
                    <a:cubicBezTo>
                      <a:pt x="143" y="0"/>
                      <a:pt x="119" y="0"/>
                      <a:pt x="107" y="12"/>
                    </a:cubicBezTo>
                    <a:lnTo>
                      <a:pt x="84" y="24"/>
                    </a:lnTo>
                    <a:lnTo>
                      <a:pt x="36" y="72"/>
                    </a:lnTo>
                    <a:cubicBezTo>
                      <a:pt x="24" y="83"/>
                      <a:pt x="24" y="107"/>
                      <a:pt x="24" y="119"/>
                    </a:cubicBezTo>
                    <a:cubicBezTo>
                      <a:pt x="24" y="131"/>
                      <a:pt x="0" y="143"/>
                      <a:pt x="24" y="167"/>
                    </a:cubicBezTo>
                    <a:lnTo>
                      <a:pt x="24" y="202"/>
                    </a:lnTo>
                    <a:cubicBezTo>
                      <a:pt x="24" y="226"/>
                      <a:pt x="24" y="238"/>
                      <a:pt x="36" y="250"/>
                    </a:cubicBezTo>
                    <a:cubicBezTo>
                      <a:pt x="48" y="262"/>
                      <a:pt x="48" y="286"/>
                      <a:pt x="84" y="298"/>
                    </a:cubicBezTo>
                    <a:cubicBezTo>
                      <a:pt x="95" y="298"/>
                      <a:pt x="107" y="310"/>
                      <a:pt x="107" y="310"/>
                    </a:cubicBezTo>
                    <a:lnTo>
                      <a:pt x="155" y="322"/>
                    </a:lnTo>
                    <a:lnTo>
                      <a:pt x="203" y="322"/>
                    </a:lnTo>
                    <a:cubicBezTo>
                      <a:pt x="214" y="322"/>
                      <a:pt x="226" y="322"/>
                      <a:pt x="238" y="310"/>
                    </a:cubicBezTo>
                    <a:lnTo>
                      <a:pt x="274" y="298"/>
                    </a:lnTo>
                    <a:lnTo>
                      <a:pt x="322" y="250"/>
                    </a:lnTo>
                    <a:cubicBezTo>
                      <a:pt x="334" y="238"/>
                      <a:pt x="334" y="226"/>
                      <a:pt x="334" y="202"/>
                    </a:cubicBezTo>
                    <a:cubicBezTo>
                      <a:pt x="345" y="191"/>
                      <a:pt x="345" y="167"/>
                      <a:pt x="345" y="143"/>
                    </a:cubicBezTo>
                    <a:lnTo>
                      <a:pt x="345" y="131"/>
                    </a:lnTo>
                    <a:cubicBezTo>
                      <a:pt x="322" y="107"/>
                      <a:pt x="298" y="83"/>
                      <a:pt x="298" y="72"/>
                    </a:cubicBezTo>
                    <a:cubicBezTo>
                      <a:pt x="286" y="60"/>
                      <a:pt x="286" y="48"/>
                      <a:pt x="274" y="24"/>
                    </a:cubicBezTo>
                    <a:lnTo>
                      <a:pt x="238" y="12"/>
                    </a:lnTo>
                    <a:cubicBezTo>
                      <a:pt x="214" y="0"/>
                      <a:pt x="203" y="0"/>
                      <a:pt x="167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5" name="Google Shape;1784;p33">
                <a:extLst>
                  <a:ext uri="{FF2B5EF4-FFF2-40B4-BE49-F238E27FC236}">
                    <a16:creationId xmlns:a16="http://schemas.microsoft.com/office/drawing/2014/main" xmlns="" id="{C46D41C2-CC71-5341-BEE9-DB4FE9C47F10}"/>
                  </a:ext>
                </a:extLst>
              </p:cNvPr>
              <p:cNvSpPr/>
              <p:nvPr/>
            </p:nvSpPr>
            <p:spPr>
              <a:xfrm>
                <a:off x="7308144" y="3918503"/>
                <a:ext cx="22071" cy="22071"/>
              </a:xfrm>
              <a:custGeom>
                <a:avLst/>
                <a:gdLst/>
                <a:ahLst/>
                <a:cxnLst/>
                <a:rect l="l" t="t" r="r" b="b"/>
                <a:pathLst>
                  <a:path w="286" h="286" extrusionOk="0">
                    <a:moveTo>
                      <a:pt x="107" y="0"/>
                    </a:moveTo>
                    <a:cubicBezTo>
                      <a:pt x="95" y="0"/>
                      <a:pt x="71" y="0"/>
                      <a:pt x="71" y="12"/>
                    </a:cubicBezTo>
                    <a:cubicBezTo>
                      <a:pt x="60" y="12"/>
                      <a:pt x="60" y="36"/>
                      <a:pt x="48" y="36"/>
                    </a:cubicBezTo>
                    <a:cubicBezTo>
                      <a:pt x="36" y="48"/>
                      <a:pt x="12" y="60"/>
                      <a:pt x="12" y="72"/>
                    </a:cubicBezTo>
                    <a:cubicBezTo>
                      <a:pt x="0" y="95"/>
                      <a:pt x="0" y="107"/>
                      <a:pt x="0" y="119"/>
                    </a:cubicBezTo>
                    <a:lnTo>
                      <a:pt x="0" y="131"/>
                    </a:lnTo>
                    <a:lnTo>
                      <a:pt x="0" y="167"/>
                    </a:lnTo>
                    <a:cubicBezTo>
                      <a:pt x="0" y="179"/>
                      <a:pt x="0" y="191"/>
                      <a:pt x="12" y="215"/>
                    </a:cubicBezTo>
                    <a:cubicBezTo>
                      <a:pt x="12" y="226"/>
                      <a:pt x="36" y="226"/>
                      <a:pt x="36" y="238"/>
                    </a:cubicBezTo>
                    <a:cubicBezTo>
                      <a:pt x="48" y="250"/>
                      <a:pt x="60" y="250"/>
                      <a:pt x="71" y="274"/>
                    </a:cubicBezTo>
                    <a:lnTo>
                      <a:pt x="95" y="274"/>
                    </a:lnTo>
                    <a:cubicBezTo>
                      <a:pt x="107" y="274"/>
                      <a:pt x="119" y="274"/>
                      <a:pt x="119" y="286"/>
                    </a:cubicBezTo>
                    <a:lnTo>
                      <a:pt x="179" y="286"/>
                    </a:lnTo>
                    <a:cubicBezTo>
                      <a:pt x="191" y="286"/>
                      <a:pt x="214" y="286"/>
                      <a:pt x="214" y="274"/>
                    </a:cubicBezTo>
                    <a:cubicBezTo>
                      <a:pt x="226" y="274"/>
                      <a:pt x="226" y="250"/>
                      <a:pt x="238" y="250"/>
                    </a:cubicBezTo>
                    <a:cubicBezTo>
                      <a:pt x="250" y="238"/>
                      <a:pt x="274" y="226"/>
                      <a:pt x="274" y="215"/>
                    </a:cubicBezTo>
                    <a:cubicBezTo>
                      <a:pt x="274" y="191"/>
                      <a:pt x="274" y="179"/>
                      <a:pt x="286" y="179"/>
                    </a:cubicBezTo>
                    <a:lnTo>
                      <a:pt x="286" y="131"/>
                    </a:lnTo>
                    <a:cubicBezTo>
                      <a:pt x="250" y="107"/>
                      <a:pt x="250" y="95"/>
                      <a:pt x="238" y="72"/>
                    </a:cubicBezTo>
                    <a:cubicBezTo>
                      <a:pt x="238" y="60"/>
                      <a:pt x="226" y="60"/>
                      <a:pt x="226" y="48"/>
                    </a:cubicBezTo>
                    <a:cubicBezTo>
                      <a:pt x="226" y="36"/>
                      <a:pt x="214" y="36"/>
                      <a:pt x="191" y="12"/>
                    </a:cubicBezTo>
                    <a:cubicBezTo>
                      <a:pt x="179" y="0"/>
                      <a:pt x="167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6" name="Google Shape;1785;p33">
                <a:extLst>
                  <a:ext uri="{FF2B5EF4-FFF2-40B4-BE49-F238E27FC236}">
                    <a16:creationId xmlns:a16="http://schemas.microsoft.com/office/drawing/2014/main" xmlns="" id="{8B6FDFDD-09BD-1C4A-074C-8CA12F58626A}"/>
                  </a:ext>
                </a:extLst>
              </p:cNvPr>
              <p:cNvSpPr/>
              <p:nvPr/>
            </p:nvSpPr>
            <p:spPr>
              <a:xfrm>
                <a:off x="7260607" y="3902837"/>
                <a:ext cx="19988" cy="14817"/>
              </a:xfrm>
              <a:custGeom>
                <a:avLst/>
                <a:gdLst/>
                <a:ahLst/>
                <a:cxnLst/>
                <a:rect l="l" t="t" r="r" b="b"/>
                <a:pathLst>
                  <a:path w="259" h="192" extrusionOk="0">
                    <a:moveTo>
                      <a:pt x="116" y="1"/>
                    </a:moveTo>
                    <a:cubicBezTo>
                      <a:pt x="1" y="12"/>
                      <a:pt x="8" y="192"/>
                      <a:pt x="117" y="192"/>
                    </a:cubicBezTo>
                    <a:cubicBezTo>
                      <a:pt x="121" y="192"/>
                      <a:pt x="124" y="192"/>
                      <a:pt x="128" y="191"/>
                    </a:cubicBezTo>
                    <a:cubicBezTo>
                      <a:pt x="259" y="191"/>
                      <a:pt x="247" y="1"/>
                      <a:pt x="116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7" name="Google Shape;1786;p33">
                <a:extLst>
                  <a:ext uri="{FF2B5EF4-FFF2-40B4-BE49-F238E27FC236}">
                    <a16:creationId xmlns:a16="http://schemas.microsoft.com/office/drawing/2014/main" xmlns="" id="{5C1BC645-0B6D-0241-A628-CA9EAA96356C}"/>
                  </a:ext>
                </a:extLst>
              </p:cNvPr>
              <p:cNvSpPr/>
              <p:nvPr/>
            </p:nvSpPr>
            <p:spPr>
              <a:xfrm>
                <a:off x="7307218" y="3846810"/>
                <a:ext cx="14740" cy="17518"/>
              </a:xfrm>
              <a:custGeom>
                <a:avLst/>
                <a:gdLst/>
                <a:ahLst/>
                <a:cxnLst/>
                <a:rect l="l" t="t" r="r" b="b"/>
                <a:pathLst>
                  <a:path w="191" h="227" extrusionOk="0">
                    <a:moveTo>
                      <a:pt x="83" y="1"/>
                    </a:moveTo>
                    <a:cubicBezTo>
                      <a:pt x="72" y="1"/>
                      <a:pt x="60" y="1"/>
                      <a:pt x="48" y="24"/>
                    </a:cubicBezTo>
                    <a:cubicBezTo>
                      <a:pt x="24" y="24"/>
                      <a:pt x="24" y="36"/>
                      <a:pt x="12" y="48"/>
                    </a:cubicBezTo>
                    <a:cubicBezTo>
                      <a:pt x="0" y="72"/>
                      <a:pt x="0" y="72"/>
                      <a:pt x="0" y="84"/>
                    </a:cubicBezTo>
                    <a:lnTo>
                      <a:pt x="0" y="120"/>
                    </a:lnTo>
                    <a:lnTo>
                      <a:pt x="0" y="155"/>
                    </a:lnTo>
                    <a:cubicBezTo>
                      <a:pt x="0" y="167"/>
                      <a:pt x="12" y="179"/>
                      <a:pt x="24" y="203"/>
                    </a:cubicBezTo>
                    <a:lnTo>
                      <a:pt x="48" y="215"/>
                    </a:lnTo>
                    <a:cubicBezTo>
                      <a:pt x="60" y="227"/>
                      <a:pt x="72" y="227"/>
                      <a:pt x="83" y="227"/>
                    </a:cubicBezTo>
                    <a:cubicBezTo>
                      <a:pt x="107" y="227"/>
                      <a:pt x="119" y="227"/>
                      <a:pt x="131" y="215"/>
                    </a:cubicBezTo>
                    <a:cubicBezTo>
                      <a:pt x="143" y="215"/>
                      <a:pt x="143" y="203"/>
                      <a:pt x="167" y="191"/>
                    </a:cubicBezTo>
                    <a:cubicBezTo>
                      <a:pt x="179" y="167"/>
                      <a:pt x="179" y="167"/>
                      <a:pt x="179" y="155"/>
                    </a:cubicBezTo>
                    <a:lnTo>
                      <a:pt x="179" y="108"/>
                    </a:lnTo>
                    <a:cubicBezTo>
                      <a:pt x="191" y="96"/>
                      <a:pt x="179" y="96"/>
                      <a:pt x="179" y="84"/>
                    </a:cubicBezTo>
                    <a:cubicBezTo>
                      <a:pt x="179" y="72"/>
                      <a:pt x="167" y="48"/>
                      <a:pt x="143" y="36"/>
                    </a:cubicBezTo>
                    <a:lnTo>
                      <a:pt x="131" y="24"/>
                    </a:lnTo>
                    <a:cubicBezTo>
                      <a:pt x="119" y="1"/>
                      <a:pt x="107" y="1"/>
                      <a:pt x="83" y="1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  <p:sp>
            <p:nvSpPr>
              <p:cNvPr id="38" name="Google Shape;1787;p33">
                <a:extLst>
                  <a:ext uri="{FF2B5EF4-FFF2-40B4-BE49-F238E27FC236}">
                    <a16:creationId xmlns:a16="http://schemas.microsoft.com/office/drawing/2014/main" xmlns="" id="{7125EEA3-FEEB-FAB1-D3EA-F73139FB73D4}"/>
                  </a:ext>
                </a:extLst>
              </p:cNvPr>
              <p:cNvSpPr/>
              <p:nvPr/>
            </p:nvSpPr>
            <p:spPr>
              <a:xfrm>
                <a:off x="7248413" y="3780675"/>
                <a:ext cx="25776" cy="22149"/>
              </a:xfrm>
              <a:custGeom>
                <a:avLst/>
                <a:gdLst/>
                <a:ahLst/>
                <a:cxnLst/>
                <a:rect l="l" t="t" r="r" b="b"/>
                <a:pathLst>
                  <a:path w="334" h="287" extrusionOk="0">
                    <a:moveTo>
                      <a:pt x="155" y="0"/>
                    </a:moveTo>
                    <a:cubicBezTo>
                      <a:pt x="131" y="0"/>
                      <a:pt x="107" y="0"/>
                      <a:pt x="95" y="12"/>
                    </a:cubicBezTo>
                    <a:cubicBezTo>
                      <a:pt x="72" y="36"/>
                      <a:pt x="60" y="36"/>
                      <a:pt x="48" y="48"/>
                    </a:cubicBezTo>
                    <a:cubicBezTo>
                      <a:pt x="36" y="60"/>
                      <a:pt x="36" y="72"/>
                      <a:pt x="12" y="96"/>
                    </a:cubicBezTo>
                    <a:cubicBezTo>
                      <a:pt x="12" y="107"/>
                      <a:pt x="0" y="119"/>
                      <a:pt x="12" y="155"/>
                    </a:cubicBezTo>
                    <a:lnTo>
                      <a:pt x="36" y="191"/>
                    </a:lnTo>
                    <a:cubicBezTo>
                      <a:pt x="48" y="227"/>
                      <a:pt x="60" y="238"/>
                      <a:pt x="72" y="250"/>
                    </a:cubicBezTo>
                    <a:cubicBezTo>
                      <a:pt x="95" y="250"/>
                      <a:pt x="95" y="274"/>
                      <a:pt x="107" y="274"/>
                    </a:cubicBezTo>
                    <a:cubicBezTo>
                      <a:pt x="131" y="286"/>
                      <a:pt x="155" y="286"/>
                      <a:pt x="179" y="286"/>
                    </a:cubicBezTo>
                    <a:cubicBezTo>
                      <a:pt x="191" y="286"/>
                      <a:pt x="226" y="286"/>
                      <a:pt x="238" y="274"/>
                    </a:cubicBezTo>
                    <a:cubicBezTo>
                      <a:pt x="250" y="250"/>
                      <a:pt x="274" y="250"/>
                      <a:pt x="286" y="238"/>
                    </a:cubicBezTo>
                    <a:cubicBezTo>
                      <a:pt x="298" y="227"/>
                      <a:pt x="298" y="215"/>
                      <a:pt x="310" y="191"/>
                    </a:cubicBezTo>
                    <a:cubicBezTo>
                      <a:pt x="310" y="179"/>
                      <a:pt x="334" y="167"/>
                      <a:pt x="310" y="131"/>
                    </a:cubicBezTo>
                    <a:cubicBezTo>
                      <a:pt x="310" y="119"/>
                      <a:pt x="298" y="107"/>
                      <a:pt x="298" y="96"/>
                    </a:cubicBezTo>
                    <a:cubicBezTo>
                      <a:pt x="286" y="60"/>
                      <a:pt x="274" y="48"/>
                      <a:pt x="250" y="36"/>
                    </a:cubicBezTo>
                    <a:cubicBezTo>
                      <a:pt x="238" y="36"/>
                      <a:pt x="238" y="12"/>
                      <a:pt x="226" y="12"/>
                    </a:cubicBezTo>
                    <a:cubicBezTo>
                      <a:pt x="191" y="0"/>
                      <a:pt x="179" y="0"/>
                      <a:pt x="155" y="0"/>
                    </a:cubicBezTo>
                    <a:close/>
                  </a:path>
                </a:pathLst>
              </a:custGeom>
              <a:solidFill>
                <a:srgbClr val="FFE6F4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marL="0" marR="0" lvl="0" indent="0" algn="l" defTabSz="121917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ysClr val="windowText" lastClr="000000"/>
                  </a:solidFill>
                  <a:effectLst/>
                  <a:uLnTx/>
                  <a:uFillTx/>
                  <a:latin typeface="Arial"/>
                  <a:ea typeface="+mn-ea"/>
                  <a:cs typeface="Arial"/>
                  <a:sym typeface="Arial"/>
                </a:endParaRPr>
              </a:p>
            </p:txBody>
          </p:sp>
        </p:grpSp>
        <p:sp>
          <p:nvSpPr>
            <p:cNvPr id="25" name="Google Shape;1788;p33">
              <a:extLst>
                <a:ext uri="{FF2B5EF4-FFF2-40B4-BE49-F238E27FC236}">
                  <a16:creationId xmlns:a16="http://schemas.microsoft.com/office/drawing/2014/main" xmlns="" id="{91F39A13-6482-0B54-63D9-DDBBC3DAE6AB}"/>
                </a:ext>
              </a:extLst>
            </p:cNvPr>
            <p:cNvSpPr/>
            <p:nvPr/>
          </p:nvSpPr>
          <p:spPr>
            <a:xfrm>
              <a:off x="5486121" y="2598421"/>
              <a:ext cx="28554" cy="27628"/>
            </a:xfrm>
            <a:custGeom>
              <a:avLst/>
              <a:gdLst/>
              <a:ahLst/>
              <a:cxnLst/>
              <a:rect l="l" t="t" r="r" b="b"/>
              <a:pathLst>
                <a:path w="370" h="358" extrusionOk="0">
                  <a:moveTo>
                    <a:pt x="167" y="1"/>
                  </a:moveTo>
                  <a:cubicBezTo>
                    <a:pt x="108" y="1"/>
                    <a:pt x="48" y="48"/>
                    <a:pt x="36" y="108"/>
                  </a:cubicBezTo>
                  <a:cubicBezTo>
                    <a:pt x="0" y="167"/>
                    <a:pt x="12" y="227"/>
                    <a:pt x="48" y="286"/>
                  </a:cubicBezTo>
                  <a:cubicBezTo>
                    <a:pt x="60" y="310"/>
                    <a:pt x="96" y="334"/>
                    <a:pt x="120" y="346"/>
                  </a:cubicBezTo>
                  <a:cubicBezTo>
                    <a:pt x="155" y="358"/>
                    <a:pt x="179" y="358"/>
                    <a:pt x="215" y="358"/>
                  </a:cubicBezTo>
                  <a:lnTo>
                    <a:pt x="227" y="358"/>
                  </a:lnTo>
                  <a:cubicBezTo>
                    <a:pt x="250" y="358"/>
                    <a:pt x="286" y="346"/>
                    <a:pt x="298" y="334"/>
                  </a:cubicBezTo>
                  <a:cubicBezTo>
                    <a:pt x="334" y="310"/>
                    <a:pt x="346" y="286"/>
                    <a:pt x="358" y="274"/>
                  </a:cubicBezTo>
                  <a:cubicBezTo>
                    <a:pt x="370" y="239"/>
                    <a:pt x="370" y="215"/>
                    <a:pt x="370" y="179"/>
                  </a:cubicBezTo>
                  <a:cubicBezTo>
                    <a:pt x="358" y="132"/>
                    <a:pt x="358" y="108"/>
                    <a:pt x="334" y="72"/>
                  </a:cubicBezTo>
                  <a:cubicBezTo>
                    <a:pt x="298" y="48"/>
                    <a:pt x="286" y="36"/>
                    <a:pt x="250" y="13"/>
                  </a:cubicBezTo>
                  <a:cubicBezTo>
                    <a:pt x="227" y="1"/>
                    <a:pt x="191" y="1"/>
                    <a:pt x="167" y="1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6" name="Google Shape;1789;p33">
              <a:extLst>
                <a:ext uri="{FF2B5EF4-FFF2-40B4-BE49-F238E27FC236}">
                  <a16:creationId xmlns:a16="http://schemas.microsoft.com/office/drawing/2014/main" xmlns="" id="{60E78B0A-6C37-036C-0F1C-3CAE354EAD45}"/>
                </a:ext>
              </a:extLst>
            </p:cNvPr>
            <p:cNvSpPr/>
            <p:nvPr/>
          </p:nvSpPr>
          <p:spPr>
            <a:xfrm>
              <a:off x="5388933" y="2164687"/>
              <a:ext cx="13814" cy="14277"/>
            </a:xfrm>
            <a:custGeom>
              <a:avLst/>
              <a:gdLst/>
              <a:ahLst/>
              <a:cxnLst/>
              <a:rect l="l" t="t" r="r" b="b"/>
              <a:pathLst>
                <a:path w="179" h="185" extrusionOk="0">
                  <a:moveTo>
                    <a:pt x="84" y="0"/>
                  </a:moveTo>
                  <a:cubicBezTo>
                    <a:pt x="72" y="0"/>
                    <a:pt x="60" y="0"/>
                    <a:pt x="48" y="12"/>
                  </a:cubicBezTo>
                  <a:lnTo>
                    <a:pt x="12" y="48"/>
                  </a:lnTo>
                  <a:cubicBezTo>
                    <a:pt x="12" y="60"/>
                    <a:pt x="0" y="72"/>
                    <a:pt x="0" y="95"/>
                  </a:cubicBezTo>
                  <a:cubicBezTo>
                    <a:pt x="0" y="107"/>
                    <a:pt x="0" y="119"/>
                    <a:pt x="12" y="131"/>
                  </a:cubicBezTo>
                  <a:lnTo>
                    <a:pt x="12" y="155"/>
                  </a:lnTo>
                  <a:lnTo>
                    <a:pt x="48" y="179"/>
                  </a:lnTo>
                  <a:cubicBezTo>
                    <a:pt x="56" y="179"/>
                    <a:pt x="64" y="184"/>
                    <a:pt x="72" y="184"/>
                  </a:cubicBezTo>
                  <a:cubicBezTo>
                    <a:pt x="76" y="184"/>
                    <a:pt x="80" y="183"/>
                    <a:pt x="84" y="179"/>
                  </a:cubicBezTo>
                  <a:cubicBezTo>
                    <a:pt x="107" y="179"/>
                    <a:pt x="119" y="179"/>
                    <a:pt x="131" y="167"/>
                  </a:cubicBezTo>
                  <a:lnTo>
                    <a:pt x="167" y="131"/>
                  </a:lnTo>
                  <a:lnTo>
                    <a:pt x="167" y="119"/>
                  </a:lnTo>
                  <a:cubicBezTo>
                    <a:pt x="167" y="107"/>
                    <a:pt x="179" y="95"/>
                    <a:pt x="179" y="72"/>
                  </a:cubicBezTo>
                  <a:cubicBezTo>
                    <a:pt x="179" y="72"/>
                    <a:pt x="179" y="60"/>
                    <a:pt x="167" y="48"/>
                  </a:cubicBezTo>
                  <a:lnTo>
                    <a:pt x="131" y="12"/>
                  </a:lnTo>
                  <a:cubicBezTo>
                    <a:pt x="119" y="12"/>
                    <a:pt x="107" y="0"/>
                    <a:pt x="84" y="0"/>
                  </a:cubicBez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27" name="Google Shape;1790;p33">
              <a:extLst>
                <a:ext uri="{FF2B5EF4-FFF2-40B4-BE49-F238E27FC236}">
                  <a16:creationId xmlns:a16="http://schemas.microsoft.com/office/drawing/2014/main" xmlns="" id="{7D9A6D80-8A96-6299-B41F-2D74F2FEE3C4}"/>
                </a:ext>
              </a:extLst>
            </p:cNvPr>
            <p:cNvSpPr/>
            <p:nvPr/>
          </p:nvSpPr>
          <p:spPr>
            <a:xfrm>
              <a:off x="5624152" y="2548691"/>
              <a:ext cx="11962" cy="10187"/>
            </a:xfrm>
            <a:custGeom>
              <a:avLst/>
              <a:gdLst/>
              <a:ahLst/>
              <a:cxnLst/>
              <a:rect l="l" t="t" r="r" b="b"/>
              <a:pathLst>
                <a:path w="155" h="132" extrusionOk="0">
                  <a:moveTo>
                    <a:pt x="48" y="1"/>
                  </a:moveTo>
                  <a:cubicBezTo>
                    <a:pt x="48" y="1"/>
                    <a:pt x="36" y="1"/>
                    <a:pt x="36" y="13"/>
                  </a:cubicBezTo>
                  <a:lnTo>
                    <a:pt x="12" y="25"/>
                  </a:lnTo>
                  <a:cubicBezTo>
                    <a:pt x="12" y="25"/>
                    <a:pt x="12" y="37"/>
                    <a:pt x="0" y="37"/>
                  </a:cubicBezTo>
                  <a:lnTo>
                    <a:pt x="0" y="61"/>
                  </a:lnTo>
                  <a:lnTo>
                    <a:pt x="0" y="84"/>
                  </a:lnTo>
                  <a:lnTo>
                    <a:pt x="0" y="96"/>
                  </a:lnTo>
                  <a:cubicBezTo>
                    <a:pt x="0" y="120"/>
                    <a:pt x="12" y="120"/>
                    <a:pt x="12" y="120"/>
                  </a:cubicBezTo>
                  <a:lnTo>
                    <a:pt x="36" y="120"/>
                  </a:lnTo>
                  <a:lnTo>
                    <a:pt x="48" y="132"/>
                  </a:lnTo>
                  <a:lnTo>
                    <a:pt x="72" y="132"/>
                  </a:lnTo>
                  <a:cubicBezTo>
                    <a:pt x="95" y="132"/>
                    <a:pt x="95" y="120"/>
                    <a:pt x="107" y="120"/>
                  </a:cubicBezTo>
                  <a:cubicBezTo>
                    <a:pt x="107" y="120"/>
                    <a:pt x="107" y="96"/>
                    <a:pt x="119" y="96"/>
                  </a:cubicBezTo>
                  <a:lnTo>
                    <a:pt x="119" y="84"/>
                  </a:lnTo>
                  <a:lnTo>
                    <a:pt x="119" y="61"/>
                  </a:lnTo>
                  <a:cubicBezTo>
                    <a:pt x="155" y="25"/>
                    <a:pt x="155" y="25"/>
                    <a:pt x="131" y="25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rgbClr val="FFE6F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41" name="圆角矩形 7">
            <a:extLst>
              <a:ext uri="{FF2B5EF4-FFF2-40B4-BE49-F238E27FC236}">
                <a16:creationId xmlns:a16="http://schemas.microsoft.com/office/drawing/2014/main" xmlns="" id="{79746086-8699-EC23-11EA-7BB392B805A7}"/>
              </a:ext>
            </a:extLst>
          </p:cNvPr>
          <p:cNvSpPr/>
          <p:nvPr/>
        </p:nvSpPr>
        <p:spPr>
          <a:xfrm>
            <a:off x="5333163" y="1195298"/>
            <a:ext cx="1779302" cy="760934"/>
          </a:xfrm>
          <a:prstGeom prst="roundRect">
            <a:avLst>
              <a:gd name="adj" fmla="val 50000"/>
            </a:avLst>
          </a:prstGeom>
          <a:solidFill>
            <a:srgbClr val="FED86E"/>
          </a:solidFill>
          <a:ln w="50800">
            <a:solidFill>
              <a:schemeClr val="bg1"/>
            </a:solidFill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zh-CN" sz="4400" b="1" dirty="0">
                <a:solidFill>
                  <a:srgbClr val="994B46"/>
                </a:solidFill>
                <a:latin typeface="Times New Roman" panose="02020603050405020304" pitchFamily="18" charset="0"/>
                <a:ea typeface="字魂189号-星岩乐黑体" panose="00000500000000000000" charset="-122"/>
                <a:cs typeface="Times New Roman" panose="02020603050405020304" pitchFamily="18" charset="0"/>
                <a:sym typeface="+mn-lt"/>
              </a:rPr>
              <a:t>1</a:t>
            </a:r>
            <a:endParaRPr kumimoji="0" lang="zh-CN" altLang="en-US" sz="4400" b="1" i="0" u="none" strike="noStrike" kern="1200" cap="none" spc="0" normalizeH="0" baseline="0" noProof="0" dirty="0">
              <a:ln>
                <a:noFill/>
              </a:ln>
              <a:solidFill>
                <a:srgbClr val="994B46"/>
              </a:solidFill>
              <a:effectLst/>
              <a:uLnTx/>
              <a:uFillTx/>
              <a:latin typeface="Times New Roman" panose="02020603050405020304" pitchFamily="18" charset="0"/>
              <a:ea typeface="字魂189号-星岩乐黑体" panose="00000500000000000000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42" name="文本框 14">
            <a:extLst>
              <a:ext uri="{FF2B5EF4-FFF2-40B4-BE49-F238E27FC236}">
                <a16:creationId xmlns:a16="http://schemas.microsoft.com/office/drawing/2014/main" xmlns="" id="{6E026E18-1D1F-8634-0B37-BDDFD4C2A807}"/>
              </a:ext>
            </a:extLst>
          </p:cNvPr>
          <p:cNvSpPr txBox="1"/>
          <p:nvPr/>
        </p:nvSpPr>
        <p:spPr>
          <a:xfrm>
            <a:off x="2754462" y="2157092"/>
            <a:ext cx="7340457" cy="1938992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vi-VN" sz="6000" b="1" dirty="0">
                <a:solidFill>
                  <a:schemeClr val="bg1"/>
                </a:solidFill>
                <a:latin typeface="+mj-lt"/>
              </a:rPr>
              <a:t>Hoạt động thực hiện nhiệm vụ Nói và nghe</a:t>
            </a:r>
            <a:endParaRPr lang="en-SG" sz="6000" dirty="0">
              <a:solidFill>
                <a:schemeClr val="bg1"/>
              </a:solidFill>
              <a:latin typeface="+mj-lt"/>
            </a:endParaRPr>
          </a:p>
        </p:txBody>
      </p:sp>
      <p:sp>
        <p:nvSpPr>
          <p:cNvPr id="960" name="Freeform 11">
            <a:extLst>
              <a:ext uri="{FF2B5EF4-FFF2-40B4-BE49-F238E27FC236}">
                <a16:creationId xmlns:a16="http://schemas.microsoft.com/office/drawing/2014/main" xmlns="" id="{18EEE288-1E0B-061D-4124-5BFFEAE2B2B5}"/>
              </a:ext>
            </a:extLst>
          </p:cNvPr>
          <p:cNvSpPr/>
          <p:nvPr/>
        </p:nvSpPr>
        <p:spPr>
          <a:xfrm>
            <a:off x="-71815" y="3371109"/>
            <a:ext cx="3702879" cy="3489134"/>
          </a:xfrm>
          <a:custGeom>
            <a:avLst/>
            <a:gdLst/>
            <a:ahLst/>
            <a:cxnLst/>
            <a:rect l="l" t="t" r="r" b="b"/>
            <a:pathLst>
              <a:path w="5276330" h="8476032">
                <a:moveTo>
                  <a:pt x="0" y="0"/>
                </a:moveTo>
                <a:lnTo>
                  <a:pt x="5276330" y="0"/>
                </a:lnTo>
                <a:lnTo>
                  <a:pt x="5276330" y="8476032"/>
                </a:lnTo>
                <a:lnTo>
                  <a:pt x="0" y="847603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="" xmlns:asvg="http://schemas.microsoft.com/office/drawing/2016/SVG/main" r:embed="rId5"/>
                </a:ext>
              </a:extLst>
            </a:blip>
            <a:stretch>
              <a:fillRect l="-1" t="1" r="6084" b="-56521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961" name="Freeform 6">
            <a:extLst>
              <a:ext uri="{FF2B5EF4-FFF2-40B4-BE49-F238E27FC236}">
                <a16:creationId xmlns:a16="http://schemas.microsoft.com/office/drawing/2014/main" xmlns="" id="{6F63DD10-F495-077C-E316-DB24EEB33C10}"/>
              </a:ext>
            </a:extLst>
          </p:cNvPr>
          <p:cNvSpPr/>
          <p:nvPr/>
        </p:nvSpPr>
        <p:spPr>
          <a:xfrm>
            <a:off x="8182720" y="4242687"/>
            <a:ext cx="4547795" cy="2629239"/>
          </a:xfrm>
          <a:custGeom>
            <a:avLst/>
            <a:gdLst/>
            <a:ahLst/>
            <a:cxnLst/>
            <a:rect l="l" t="t" r="r" b="b"/>
            <a:pathLst>
              <a:path w="2775010" h="3384159">
                <a:moveTo>
                  <a:pt x="0" y="0"/>
                </a:moveTo>
                <a:lnTo>
                  <a:pt x="2775010" y="0"/>
                </a:lnTo>
                <a:lnTo>
                  <a:pt x="2775010" y="3384158"/>
                </a:lnTo>
                <a:lnTo>
                  <a:pt x="0" y="338415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="" xmlns:asvg="http://schemas.microsoft.com/office/drawing/2016/SVG/main" r:embed="rId7"/>
                </a:ext>
              </a:extLst>
            </a:blip>
            <a:stretch>
              <a:fillRect t="1" r="2704" b="-94662"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SG" sz="1800" b="0" i="0" u="none" strike="noStrike" kern="1200" cap="none" spc="0" normalizeH="0" baseline="0" noProof="0">
              <a:ln>
                <a:noFill/>
              </a:ln>
              <a:solidFill>
                <a:srgbClr val="191919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2" grpId="0" animBg="1"/>
      <p:bldP spid="41" grpId="0" animBg="1"/>
      <p:bldP spid="42" grpId="0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areer Day for Elementary Students Infographics by Slidesgo">
  <a:themeElements>
    <a:clrScheme name="Simple Light">
      <a:dk1>
        <a:srgbClr val="191919"/>
      </a:dk1>
      <a:lt1>
        <a:srgbClr val="FFFFFF"/>
      </a:lt1>
      <a:dk2>
        <a:srgbClr val="595959"/>
      </a:dk2>
      <a:lt2>
        <a:srgbClr val="EEEEEE"/>
      </a:lt2>
      <a:accent1>
        <a:srgbClr val="187E89"/>
      </a:accent1>
      <a:accent2>
        <a:srgbClr val="13A8B1"/>
      </a:accent2>
      <a:accent3>
        <a:srgbClr val="FFC382"/>
      </a:accent3>
      <a:accent4>
        <a:srgbClr val="FF7C35"/>
      </a:accent4>
      <a:accent5>
        <a:srgbClr val="D95E0A"/>
      </a:accent5>
      <a:accent6>
        <a:srgbClr val="FFFFFF"/>
      </a:accent6>
      <a:hlink>
        <a:srgbClr val="D95E0A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Study Guide to Middle School Students by Slidesgo">
  <a:themeElements>
    <a:clrScheme name="Simple Light">
      <a:dk1>
        <a:srgbClr val="646B96"/>
      </a:dk1>
      <a:lt1>
        <a:srgbClr val="FAFAFA"/>
      </a:lt1>
      <a:dk2>
        <a:srgbClr val="D5D9EE"/>
      </a:dk2>
      <a:lt2>
        <a:srgbClr val="FBDC77"/>
      </a:lt2>
      <a:accent1>
        <a:srgbClr val="F172AC"/>
      </a:accent1>
      <a:accent2>
        <a:srgbClr val="FBBEE6"/>
      </a:accent2>
      <a:accent3>
        <a:srgbClr val="DADADA"/>
      </a:accent3>
      <a:accent4>
        <a:srgbClr val="F3F3F3"/>
      </a:accent4>
      <a:accent5>
        <a:srgbClr val="FFFFFF"/>
      </a:accent5>
      <a:accent6>
        <a:srgbClr val="FFFFFF"/>
      </a:accent6>
      <a:hlink>
        <a:srgbClr val="434D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 Black-Arial">
      <a:majorFont>
        <a:latin typeface="Arial Black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xmlns="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</TotalTime>
  <Words>814</Words>
  <Application>Microsoft Office PowerPoint</Application>
  <PresentationFormat>Custom</PresentationFormat>
  <Paragraphs>149</Paragraphs>
  <Slides>18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18</vt:i4>
      </vt:variant>
    </vt:vector>
  </HeadingPairs>
  <TitlesOfParts>
    <vt:vector size="22" baseType="lpstr">
      <vt:lpstr>1_Office Theme</vt:lpstr>
      <vt:lpstr>Career Day for Elementary Students Infographics by Slidesgo</vt:lpstr>
      <vt:lpstr>Study Guide to Middle School Students by Slidesgo</vt:lpstr>
      <vt:lpstr>2_Office 主题​​</vt:lpstr>
      <vt:lpstr>PowerPoint Presentation</vt:lpstr>
      <vt:lpstr>PowerPoint Presentation</vt:lpstr>
      <vt:lpstr>Hoạt động khởi động</vt:lpstr>
      <vt:lpstr>PowerPoint Presentation</vt:lpstr>
      <vt:lpstr>HÌNH THÀNH KIẾN THỨC MỚI</vt:lpstr>
      <vt:lpstr>PowerPoint Presentation</vt:lpstr>
      <vt:lpstr>PowerPoint Presentation</vt:lpstr>
      <vt:lpstr>PowerPoint Presentation</vt:lpstr>
      <vt:lpstr>PowerPoint Presentation</vt:lpstr>
      <vt:lpstr>1.1. Hoạt động xây dựng dàn ý cho câu chuyện</vt:lpstr>
      <vt:lpstr>PowerPoint Presentation</vt:lpstr>
      <vt:lpstr>1.2. Hoạt động kể chuyện</vt:lpstr>
      <vt:lpstr>1.2. Hoạt động kể chuyện</vt:lpstr>
      <vt:lpstr>PowerPoint Presentation</vt:lpstr>
      <vt:lpstr>2. Hoạt động trao đổi, đánh giá, rút kinh nghiệm</vt:lpstr>
      <vt:lpstr>PowerPoint Presentation</vt:lpstr>
      <vt:lpstr>HOẠT ĐỘNG HƯỚNG DẪN THỰC HIỆN PHẦN ÔN TẬP 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Windows User</cp:lastModifiedBy>
  <cp:revision>7</cp:revision>
  <dcterms:created xsi:type="dcterms:W3CDTF">2024-09-24T04:57:01Z</dcterms:created>
  <dcterms:modified xsi:type="dcterms:W3CDTF">2024-10-06T12:56:29Z</dcterms:modified>
</cp:coreProperties>
</file>