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varScale="1">
        <p:scale>
          <a:sx n="65" d="100"/>
          <a:sy n="65" d="100"/>
        </p:scale>
        <p:origin x="1074" y="6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7.wmf"/><Relationship Id="rId1" Type="http://schemas.openxmlformats.org/officeDocument/2006/relationships/image" Target="../media/image11.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2025/4/29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4/29/2025</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4/29/2025</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4/29/2025</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4/29/2025</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4/29/2025</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4/29/2025</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4/29/2025</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4/29/2025</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4/29/2025</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4/29/2025</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4/29/2025</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4/29/2025</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0.gif"/><Relationship Id="rId7"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3.wmf"/><Relationship Id="rId5" Type="http://schemas.openxmlformats.org/officeDocument/2006/relationships/image" Target="../media/image1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spid="_x0000_s1029"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spid="_x0000_s1030"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spid="_x0000_s1031"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51"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75" r:id="rId4" imgW="2286000" imgH="431800" progId="Equation.3">
                  <p:embed/>
                </p:oleObj>
              </mc:Choice>
              <mc:Fallback>
                <p:oleObj r:id="rId4"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spid="_x0000_s4099" r:id="rId4" imgW="2247900" imgH="393700" progId="Equation.3">
                  <p:embed/>
                </p:oleObj>
              </mc:Choice>
              <mc:Fallback>
                <p:oleObj r:id="rId4" imgW="22479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spid="_x0000_s5123"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50"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spid="_x0000_s6151"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spid="_x0000_s6152"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spid="_x0000_s6153"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r>
              <a:rPr lang="en-US" altLang="en-US" sz="3600">
                <a:latin typeface="Palatino Linotype" panose="02040502050505030304" pitchFamily="18" charset="0"/>
              </a:rPr>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spid="_x0000_s7171"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390257"/>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568889"/>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2460</Words>
  <Application>Microsoft Office PowerPoint</Application>
  <PresentationFormat>Widescreen</PresentationFormat>
  <Paragraphs>450</Paragraphs>
  <Slides>58</Slides>
  <Notes>15</Notes>
  <HiddenSlides>0</HiddenSlides>
  <MMClips>1</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6" baseType="lpstr">
      <vt:lpstr>微软雅黑</vt:lpstr>
      <vt:lpstr>Arial</vt:lpstr>
      <vt:lpstr>Calibri</vt:lpstr>
      <vt:lpstr>Calibri Light</vt:lpstr>
      <vt:lpstr>Cambria Math</vt:lpstr>
      <vt:lpstr>ChickenScratch AOE</vt:lpstr>
      <vt:lpstr>等线</vt:lpstr>
      <vt:lpstr>Impact</vt:lpstr>
      <vt:lpstr>Palatino Linotype</vt:lpstr>
      <vt:lpstr>Segoe UI</vt:lpstr>
      <vt:lpstr>Times New Roman</vt:lpstr>
      <vt:lpstr>书体坊安景臣钢笔行书</vt:lpstr>
      <vt:lpstr>时尚中黑简体</vt:lpstr>
      <vt:lpstr>汉仪喵魂体W</vt:lpstr>
      <vt:lpstr>Office 主题​​</vt:lpstr>
      <vt:lpstr>Office Theme</vt:lpstr>
      <vt:lpstr>Equation.DSMT4</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ACER</cp:lastModifiedBy>
  <cp:revision>36</cp:revision>
  <dcterms:created xsi:type="dcterms:W3CDTF">2017-06-17T11:56:52Z</dcterms:created>
  <dcterms:modified xsi:type="dcterms:W3CDTF">2025-04-29T06:18:38Z</dcterms:modified>
</cp:coreProperties>
</file>