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7"/>
  </p:notesMasterIdLst>
  <p:sldIdLst>
    <p:sldId id="256" r:id="rId2"/>
    <p:sldId id="282" r:id="rId3"/>
    <p:sldId id="320" r:id="rId4"/>
    <p:sldId id="311" r:id="rId5"/>
    <p:sldId id="312" r:id="rId6"/>
    <p:sldId id="258" r:id="rId7"/>
    <p:sldId id="322" r:id="rId8"/>
    <p:sldId id="323" r:id="rId9"/>
    <p:sldId id="313" r:id="rId10"/>
    <p:sldId id="321" r:id="rId11"/>
    <p:sldId id="326" r:id="rId12"/>
    <p:sldId id="324" r:id="rId13"/>
    <p:sldId id="325" r:id="rId14"/>
    <p:sldId id="314" r:id="rId15"/>
    <p:sldId id="315" r:id="rId16"/>
    <p:sldId id="327" r:id="rId17"/>
    <p:sldId id="266" r:id="rId18"/>
    <p:sldId id="328" r:id="rId19"/>
    <p:sldId id="329" r:id="rId20"/>
    <p:sldId id="317" r:id="rId21"/>
    <p:sldId id="316" r:id="rId22"/>
    <p:sldId id="318" r:id="rId23"/>
    <p:sldId id="319" r:id="rId24"/>
    <p:sldId id="288" r:id="rId25"/>
    <p:sldId id="270" r:id="rId26"/>
  </p:sldIdLst>
  <p:sldSz cx="9144000" cy="5143500" type="screen16x9"/>
  <p:notesSz cx="6858000" cy="9144000"/>
  <p:embeddedFontLst>
    <p:embeddedFont>
      <p:font typeface="Assistant" pitchFamily="2" charset="-79"/>
      <p:regular r:id="rId28"/>
      <p:bold r:id="rId29"/>
    </p:embeddedFont>
    <p:embeddedFont>
      <p:font typeface="Encode Sans" panose="020B0604020202020204" charset="0"/>
      <p:regular r:id="rId30"/>
      <p:bold r:id="rId31"/>
    </p:embeddedFont>
    <p:embeddedFont>
      <p:font typeface="Encode Sans Black" panose="020B0604020202020204" charset="0"/>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9F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8CD4DE-6AC1-4B67-B42A-97F8067EFE94}">
  <a:tblStyle styleId="{C48CD4DE-6AC1-4B67-B42A-97F8067EFE9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7" autoAdjust="0"/>
    <p:restoredTop sz="94660"/>
  </p:normalViewPr>
  <p:slideViewPr>
    <p:cSldViewPr snapToGrid="0" showGuides="1">
      <p:cViewPr varScale="1">
        <p:scale>
          <a:sx n="101" d="100"/>
          <a:sy n="101" d="100"/>
        </p:scale>
        <p:origin x="840"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3" name="Google Shape;15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7"/>
        <p:cNvGrpSpPr/>
        <p:nvPr/>
      </p:nvGrpSpPr>
      <p:grpSpPr>
        <a:xfrm>
          <a:off x="0" y="0"/>
          <a:ext cx="0" cy="0"/>
          <a:chOff x="0" y="0"/>
          <a:chExt cx="0" cy="0"/>
        </a:xfrm>
      </p:grpSpPr>
      <p:sp>
        <p:nvSpPr>
          <p:cNvPr id="2418" name="Google Shape;2418;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9" name="Google Shape;2419;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8912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960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9"/>
        <p:cNvGrpSpPr/>
        <p:nvPr/>
      </p:nvGrpSpPr>
      <p:grpSpPr>
        <a:xfrm>
          <a:off x="0" y="0"/>
          <a:ext cx="0" cy="0"/>
          <a:chOff x="0" y="0"/>
          <a:chExt cx="0" cy="0"/>
        </a:xfrm>
      </p:grpSpPr>
      <p:sp>
        <p:nvSpPr>
          <p:cNvPr id="1820" name="Google Shape;1820;gdd7c834f4c_1_8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1" name="Google Shape;1821;gdd7c834f4c_1_8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1"/>
        <p:cNvGrpSpPr/>
        <p:nvPr/>
      </p:nvGrpSpPr>
      <p:grpSpPr>
        <a:xfrm>
          <a:off x="0" y="0"/>
          <a:ext cx="0" cy="0"/>
          <a:chOff x="0" y="0"/>
          <a:chExt cx="0" cy="0"/>
        </a:xfrm>
      </p:grpSpPr>
      <p:sp>
        <p:nvSpPr>
          <p:cNvPr id="2642" name="Google Shape;2642;gdd7c834f4c_1_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3" name="Google Shape;2643;gdd7c834f4c_1_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gdd7c834f4c_1_8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6" name="Google Shape;1976;gdd7c834f4c_1_8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3" y="-76200"/>
            <a:ext cx="9144000" cy="5219700"/>
            <a:chOff x="-43" y="-76200"/>
            <a:chExt cx="9144000" cy="5219700"/>
          </a:xfrm>
        </p:grpSpPr>
        <p:cxnSp>
          <p:nvCxnSpPr>
            <p:cNvPr id="10" name="Google Shape;10;p2"/>
            <p:cNvCxnSpPr/>
            <p:nvPr/>
          </p:nvCxnSpPr>
          <p:spPr>
            <a:xfrm>
              <a:off x="21584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1" name="Google Shape;11;p2"/>
            <p:cNvCxnSpPr/>
            <p:nvPr/>
          </p:nvCxnSpPr>
          <p:spPr>
            <a:xfrm>
              <a:off x="516147"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a:off x="81645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3" name="Google Shape;13;p2"/>
            <p:cNvCxnSpPr/>
            <p:nvPr/>
          </p:nvCxnSpPr>
          <p:spPr>
            <a:xfrm>
              <a:off x="111675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 name="Google Shape;14;p2"/>
            <p:cNvCxnSpPr/>
            <p:nvPr/>
          </p:nvCxnSpPr>
          <p:spPr>
            <a:xfrm>
              <a:off x="141705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171736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201766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231796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261827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291857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321887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351918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2" name="Google Shape;22;p2"/>
            <p:cNvCxnSpPr/>
            <p:nvPr/>
          </p:nvCxnSpPr>
          <p:spPr>
            <a:xfrm>
              <a:off x="381948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3" name="Google Shape;23;p2"/>
            <p:cNvCxnSpPr/>
            <p:nvPr/>
          </p:nvCxnSpPr>
          <p:spPr>
            <a:xfrm>
              <a:off x="411978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24;p2"/>
            <p:cNvCxnSpPr/>
            <p:nvPr/>
          </p:nvCxnSpPr>
          <p:spPr>
            <a:xfrm>
              <a:off x="442009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a:off x="472039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a:off x="502069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2"/>
            <p:cNvCxnSpPr/>
            <p:nvPr/>
          </p:nvCxnSpPr>
          <p:spPr>
            <a:xfrm>
              <a:off x="532100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2"/>
            <p:cNvCxnSpPr/>
            <p:nvPr/>
          </p:nvCxnSpPr>
          <p:spPr>
            <a:xfrm>
              <a:off x="562130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29;p2"/>
            <p:cNvCxnSpPr/>
            <p:nvPr/>
          </p:nvCxnSpPr>
          <p:spPr>
            <a:xfrm>
              <a:off x="592160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2"/>
            <p:cNvCxnSpPr/>
            <p:nvPr/>
          </p:nvCxnSpPr>
          <p:spPr>
            <a:xfrm>
              <a:off x="622191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1" name="Google Shape;31;p2"/>
            <p:cNvCxnSpPr/>
            <p:nvPr/>
          </p:nvCxnSpPr>
          <p:spPr>
            <a:xfrm>
              <a:off x="652221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2"/>
            <p:cNvCxnSpPr/>
            <p:nvPr/>
          </p:nvCxnSpPr>
          <p:spPr>
            <a:xfrm>
              <a:off x="682252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2"/>
            <p:cNvCxnSpPr/>
            <p:nvPr/>
          </p:nvCxnSpPr>
          <p:spPr>
            <a:xfrm>
              <a:off x="712282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34;p2"/>
            <p:cNvCxnSpPr/>
            <p:nvPr/>
          </p:nvCxnSpPr>
          <p:spPr>
            <a:xfrm>
              <a:off x="742312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2"/>
            <p:cNvCxnSpPr/>
            <p:nvPr/>
          </p:nvCxnSpPr>
          <p:spPr>
            <a:xfrm>
              <a:off x="772343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6" name="Google Shape;36;p2"/>
            <p:cNvCxnSpPr/>
            <p:nvPr/>
          </p:nvCxnSpPr>
          <p:spPr>
            <a:xfrm>
              <a:off x="802373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7" name="Google Shape;37;p2"/>
            <p:cNvCxnSpPr/>
            <p:nvPr/>
          </p:nvCxnSpPr>
          <p:spPr>
            <a:xfrm>
              <a:off x="8324037"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8" name="Google Shape;38;p2"/>
            <p:cNvCxnSpPr/>
            <p:nvPr/>
          </p:nvCxnSpPr>
          <p:spPr>
            <a:xfrm>
              <a:off x="862434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9" name="Google Shape;39;p2"/>
            <p:cNvCxnSpPr/>
            <p:nvPr/>
          </p:nvCxnSpPr>
          <p:spPr>
            <a:xfrm>
              <a:off x="892464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40" name="Google Shape;40;p2"/>
            <p:cNvCxnSpPr/>
            <p:nvPr/>
          </p:nvCxnSpPr>
          <p:spPr>
            <a:xfrm>
              <a:off x="-43" y="3069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41" name="Google Shape;41;p2"/>
            <p:cNvCxnSpPr/>
            <p:nvPr/>
          </p:nvCxnSpPr>
          <p:spPr>
            <a:xfrm>
              <a:off x="-43" y="6105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42" name="Google Shape;42;p2"/>
            <p:cNvCxnSpPr/>
            <p:nvPr/>
          </p:nvCxnSpPr>
          <p:spPr>
            <a:xfrm>
              <a:off x="-43" y="9142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43" name="Google Shape;43;p2"/>
            <p:cNvCxnSpPr/>
            <p:nvPr/>
          </p:nvCxnSpPr>
          <p:spPr>
            <a:xfrm>
              <a:off x="-43" y="12178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44" name="Google Shape;44;p2"/>
            <p:cNvCxnSpPr/>
            <p:nvPr/>
          </p:nvCxnSpPr>
          <p:spPr>
            <a:xfrm>
              <a:off x="-43" y="15215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45" name="Google Shape;45;p2"/>
            <p:cNvCxnSpPr/>
            <p:nvPr/>
          </p:nvCxnSpPr>
          <p:spPr>
            <a:xfrm>
              <a:off x="-43" y="18251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46" name="Google Shape;46;p2"/>
            <p:cNvCxnSpPr/>
            <p:nvPr/>
          </p:nvCxnSpPr>
          <p:spPr>
            <a:xfrm>
              <a:off x="-43" y="21288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47" name="Google Shape;47;p2"/>
            <p:cNvCxnSpPr/>
            <p:nvPr/>
          </p:nvCxnSpPr>
          <p:spPr>
            <a:xfrm>
              <a:off x="-43" y="24324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48" name="Google Shape;48;p2"/>
            <p:cNvCxnSpPr/>
            <p:nvPr/>
          </p:nvCxnSpPr>
          <p:spPr>
            <a:xfrm>
              <a:off x="-43" y="27361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49" name="Google Shape;49;p2"/>
            <p:cNvCxnSpPr/>
            <p:nvPr/>
          </p:nvCxnSpPr>
          <p:spPr>
            <a:xfrm>
              <a:off x="-43" y="30397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0" name="Google Shape;50;p2"/>
            <p:cNvCxnSpPr/>
            <p:nvPr/>
          </p:nvCxnSpPr>
          <p:spPr>
            <a:xfrm>
              <a:off x="-43" y="3343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1" name="Google Shape;51;p2"/>
            <p:cNvCxnSpPr/>
            <p:nvPr/>
          </p:nvCxnSpPr>
          <p:spPr>
            <a:xfrm>
              <a:off x="-43" y="36470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2" name="Google Shape;52;p2"/>
            <p:cNvCxnSpPr/>
            <p:nvPr/>
          </p:nvCxnSpPr>
          <p:spPr>
            <a:xfrm>
              <a:off x="-43" y="39507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3" name="Google Shape;53;p2"/>
            <p:cNvCxnSpPr/>
            <p:nvPr/>
          </p:nvCxnSpPr>
          <p:spPr>
            <a:xfrm>
              <a:off x="-43" y="42543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4" name="Google Shape;54;p2"/>
            <p:cNvCxnSpPr/>
            <p:nvPr/>
          </p:nvCxnSpPr>
          <p:spPr>
            <a:xfrm>
              <a:off x="-43" y="45580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5" name="Google Shape;55;p2"/>
            <p:cNvCxnSpPr/>
            <p:nvPr/>
          </p:nvCxnSpPr>
          <p:spPr>
            <a:xfrm>
              <a:off x="-43" y="4861650"/>
              <a:ext cx="9144000" cy="0"/>
            </a:xfrm>
            <a:prstGeom prst="straightConnector1">
              <a:avLst/>
            </a:prstGeom>
            <a:noFill/>
            <a:ln w="9525" cap="flat" cmpd="sng">
              <a:solidFill>
                <a:schemeClr val="dk1"/>
              </a:solidFill>
              <a:prstDash val="solid"/>
              <a:round/>
              <a:headEnd type="none" w="med" len="med"/>
              <a:tailEnd type="none" w="med" len="med"/>
            </a:ln>
          </p:spPr>
        </p:cxnSp>
        <p:sp>
          <p:nvSpPr>
            <p:cNvPr id="56" name="Google Shape;56;p2"/>
            <p:cNvSpPr/>
            <p:nvPr/>
          </p:nvSpPr>
          <p:spPr>
            <a:xfrm>
              <a:off x="516143" y="306900"/>
              <a:ext cx="8108100" cy="4554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2"/>
          <p:cNvSpPr txBox="1">
            <a:spLocks noGrp="1"/>
          </p:cNvSpPr>
          <p:nvPr>
            <p:ph type="ctrTitle"/>
          </p:nvPr>
        </p:nvSpPr>
        <p:spPr>
          <a:xfrm>
            <a:off x="1009950" y="1067550"/>
            <a:ext cx="7124100" cy="258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5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58" name="Google Shape;58;p2"/>
          <p:cNvSpPr txBox="1">
            <a:spLocks noGrp="1"/>
          </p:cNvSpPr>
          <p:nvPr>
            <p:ph type="subTitle" idx="1"/>
          </p:nvPr>
        </p:nvSpPr>
        <p:spPr>
          <a:xfrm>
            <a:off x="2307600" y="3653250"/>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3" name="Picture 2" descr="A picture containing text&#10;&#10;Description automatically generated">
            <a:extLst>
              <a:ext uri="{FF2B5EF4-FFF2-40B4-BE49-F238E27FC236}">
                <a16:creationId xmlns:a16="http://schemas.microsoft.com/office/drawing/2014/main" id="{5F3DC406-709C-76F8-DB61-71BB7F3905C7}"/>
              </a:ext>
            </a:extLst>
          </p:cNvPr>
          <p:cNvPicPr>
            <a:picLocks noChangeAspect="1"/>
          </p:cNvPicPr>
          <p:nvPr userDrawn="1"/>
        </p:nvPicPr>
        <p:blipFill>
          <a:blip r:embed="rId2"/>
          <a:stretch>
            <a:fillRect/>
          </a:stretch>
        </p:blipFill>
        <p:spPr>
          <a:xfrm>
            <a:off x="8656785" y="4664867"/>
            <a:ext cx="472931" cy="47293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7"/>
        <p:cNvGrpSpPr/>
        <p:nvPr/>
      </p:nvGrpSpPr>
      <p:grpSpPr>
        <a:xfrm>
          <a:off x="0" y="0"/>
          <a:ext cx="0" cy="0"/>
          <a:chOff x="0" y="0"/>
          <a:chExt cx="0" cy="0"/>
        </a:xfrm>
      </p:grpSpPr>
      <p:grpSp>
        <p:nvGrpSpPr>
          <p:cNvPr id="218" name="Google Shape;218;p6"/>
          <p:cNvGrpSpPr/>
          <p:nvPr/>
        </p:nvGrpSpPr>
        <p:grpSpPr>
          <a:xfrm>
            <a:off x="-43" y="-76200"/>
            <a:ext cx="9144000" cy="5219700"/>
            <a:chOff x="-43" y="-76200"/>
            <a:chExt cx="9144000" cy="5219700"/>
          </a:xfrm>
        </p:grpSpPr>
        <p:cxnSp>
          <p:nvCxnSpPr>
            <p:cNvPr id="219" name="Google Shape;219;p6"/>
            <p:cNvCxnSpPr/>
            <p:nvPr/>
          </p:nvCxnSpPr>
          <p:spPr>
            <a:xfrm>
              <a:off x="21584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20" name="Google Shape;220;p6"/>
            <p:cNvCxnSpPr/>
            <p:nvPr/>
          </p:nvCxnSpPr>
          <p:spPr>
            <a:xfrm>
              <a:off x="516147"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21" name="Google Shape;221;p6"/>
            <p:cNvCxnSpPr/>
            <p:nvPr/>
          </p:nvCxnSpPr>
          <p:spPr>
            <a:xfrm>
              <a:off x="81645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22" name="Google Shape;222;p6"/>
            <p:cNvCxnSpPr/>
            <p:nvPr/>
          </p:nvCxnSpPr>
          <p:spPr>
            <a:xfrm>
              <a:off x="111675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23" name="Google Shape;223;p6"/>
            <p:cNvCxnSpPr/>
            <p:nvPr/>
          </p:nvCxnSpPr>
          <p:spPr>
            <a:xfrm>
              <a:off x="141705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24" name="Google Shape;224;p6"/>
            <p:cNvCxnSpPr/>
            <p:nvPr/>
          </p:nvCxnSpPr>
          <p:spPr>
            <a:xfrm>
              <a:off x="171736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25" name="Google Shape;225;p6"/>
            <p:cNvCxnSpPr/>
            <p:nvPr/>
          </p:nvCxnSpPr>
          <p:spPr>
            <a:xfrm>
              <a:off x="201766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26" name="Google Shape;226;p6"/>
            <p:cNvCxnSpPr/>
            <p:nvPr/>
          </p:nvCxnSpPr>
          <p:spPr>
            <a:xfrm>
              <a:off x="231796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27" name="Google Shape;227;p6"/>
            <p:cNvCxnSpPr/>
            <p:nvPr/>
          </p:nvCxnSpPr>
          <p:spPr>
            <a:xfrm>
              <a:off x="261827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28" name="Google Shape;228;p6"/>
            <p:cNvCxnSpPr/>
            <p:nvPr/>
          </p:nvCxnSpPr>
          <p:spPr>
            <a:xfrm>
              <a:off x="291857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29" name="Google Shape;229;p6"/>
            <p:cNvCxnSpPr/>
            <p:nvPr/>
          </p:nvCxnSpPr>
          <p:spPr>
            <a:xfrm>
              <a:off x="321887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30" name="Google Shape;230;p6"/>
            <p:cNvCxnSpPr/>
            <p:nvPr/>
          </p:nvCxnSpPr>
          <p:spPr>
            <a:xfrm>
              <a:off x="351918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31" name="Google Shape;231;p6"/>
            <p:cNvCxnSpPr/>
            <p:nvPr/>
          </p:nvCxnSpPr>
          <p:spPr>
            <a:xfrm>
              <a:off x="381948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32" name="Google Shape;232;p6"/>
            <p:cNvCxnSpPr/>
            <p:nvPr/>
          </p:nvCxnSpPr>
          <p:spPr>
            <a:xfrm>
              <a:off x="411978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33" name="Google Shape;233;p6"/>
            <p:cNvCxnSpPr/>
            <p:nvPr/>
          </p:nvCxnSpPr>
          <p:spPr>
            <a:xfrm>
              <a:off x="442009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34" name="Google Shape;234;p6"/>
            <p:cNvCxnSpPr/>
            <p:nvPr/>
          </p:nvCxnSpPr>
          <p:spPr>
            <a:xfrm>
              <a:off x="472039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35" name="Google Shape;235;p6"/>
            <p:cNvCxnSpPr/>
            <p:nvPr/>
          </p:nvCxnSpPr>
          <p:spPr>
            <a:xfrm>
              <a:off x="502069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36" name="Google Shape;236;p6"/>
            <p:cNvCxnSpPr/>
            <p:nvPr/>
          </p:nvCxnSpPr>
          <p:spPr>
            <a:xfrm>
              <a:off x="532100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37" name="Google Shape;237;p6"/>
            <p:cNvCxnSpPr/>
            <p:nvPr/>
          </p:nvCxnSpPr>
          <p:spPr>
            <a:xfrm>
              <a:off x="562130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38" name="Google Shape;238;p6"/>
            <p:cNvCxnSpPr/>
            <p:nvPr/>
          </p:nvCxnSpPr>
          <p:spPr>
            <a:xfrm>
              <a:off x="592160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39" name="Google Shape;239;p6"/>
            <p:cNvCxnSpPr/>
            <p:nvPr/>
          </p:nvCxnSpPr>
          <p:spPr>
            <a:xfrm>
              <a:off x="622191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40" name="Google Shape;240;p6"/>
            <p:cNvCxnSpPr/>
            <p:nvPr/>
          </p:nvCxnSpPr>
          <p:spPr>
            <a:xfrm>
              <a:off x="652221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41" name="Google Shape;241;p6"/>
            <p:cNvCxnSpPr/>
            <p:nvPr/>
          </p:nvCxnSpPr>
          <p:spPr>
            <a:xfrm>
              <a:off x="682252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42" name="Google Shape;242;p6"/>
            <p:cNvCxnSpPr/>
            <p:nvPr/>
          </p:nvCxnSpPr>
          <p:spPr>
            <a:xfrm>
              <a:off x="712282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43" name="Google Shape;243;p6"/>
            <p:cNvCxnSpPr/>
            <p:nvPr/>
          </p:nvCxnSpPr>
          <p:spPr>
            <a:xfrm>
              <a:off x="742312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44" name="Google Shape;244;p6"/>
            <p:cNvCxnSpPr/>
            <p:nvPr/>
          </p:nvCxnSpPr>
          <p:spPr>
            <a:xfrm>
              <a:off x="772343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45" name="Google Shape;245;p6"/>
            <p:cNvCxnSpPr/>
            <p:nvPr/>
          </p:nvCxnSpPr>
          <p:spPr>
            <a:xfrm>
              <a:off x="802373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46" name="Google Shape;246;p6"/>
            <p:cNvCxnSpPr/>
            <p:nvPr/>
          </p:nvCxnSpPr>
          <p:spPr>
            <a:xfrm>
              <a:off x="8324037"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47" name="Google Shape;247;p6"/>
            <p:cNvCxnSpPr/>
            <p:nvPr/>
          </p:nvCxnSpPr>
          <p:spPr>
            <a:xfrm>
              <a:off x="862434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48" name="Google Shape;248;p6"/>
            <p:cNvCxnSpPr/>
            <p:nvPr/>
          </p:nvCxnSpPr>
          <p:spPr>
            <a:xfrm>
              <a:off x="892464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249" name="Google Shape;249;p6"/>
            <p:cNvCxnSpPr/>
            <p:nvPr/>
          </p:nvCxnSpPr>
          <p:spPr>
            <a:xfrm>
              <a:off x="-43" y="3069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50" name="Google Shape;250;p6"/>
            <p:cNvCxnSpPr/>
            <p:nvPr/>
          </p:nvCxnSpPr>
          <p:spPr>
            <a:xfrm>
              <a:off x="-43" y="6105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51" name="Google Shape;251;p6"/>
            <p:cNvCxnSpPr/>
            <p:nvPr/>
          </p:nvCxnSpPr>
          <p:spPr>
            <a:xfrm>
              <a:off x="-43" y="9142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52" name="Google Shape;252;p6"/>
            <p:cNvCxnSpPr/>
            <p:nvPr/>
          </p:nvCxnSpPr>
          <p:spPr>
            <a:xfrm>
              <a:off x="-43" y="12178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53" name="Google Shape;253;p6"/>
            <p:cNvCxnSpPr/>
            <p:nvPr/>
          </p:nvCxnSpPr>
          <p:spPr>
            <a:xfrm>
              <a:off x="-43" y="15215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54" name="Google Shape;254;p6"/>
            <p:cNvCxnSpPr/>
            <p:nvPr/>
          </p:nvCxnSpPr>
          <p:spPr>
            <a:xfrm>
              <a:off x="-43" y="18251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55" name="Google Shape;255;p6"/>
            <p:cNvCxnSpPr/>
            <p:nvPr/>
          </p:nvCxnSpPr>
          <p:spPr>
            <a:xfrm>
              <a:off x="-43" y="21288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56" name="Google Shape;256;p6"/>
            <p:cNvCxnSpPr/>
            <p:nvPr/>
          </p:nvCxnSpPr>
          <p:spPr>
            <a:xfrm>
              <a:off x="-43" y="24324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57" name="Google Shape;257;p6"/>
            <p:cNvCxnSpPr/>
            <p:nvPr/>
          </p:nvCxnSpPr>
          <p:spPr>
            <a:xfrm>
              <a:off x="-43" y="27361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58" name="Google Shape;258;p6"/>
            <p:cNvCxnSpPr/>
            <p:nvPr/>
          </p:nvCxnSpPr>
          <p:spPr>
            <a:xfrm>
              <a:off x="-43" y="30397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59" name="Google Shape;259;p6"/>
            <p:cNvCxnSpPr/>
            <p:nvPr/>
          </p:nvCxnSpPr>
          <p:spPr>
            <a:xfrm>
              <a:off x="-43" y="3343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60" name="Google Shape;260;p6"/>
            <p:cNvCxnSpPr/>
            <p:nvPr/>
          </p:nvCxnSpPr>
          <p:spPr>
            <a:xfrm>
              <a:off x="-43" y="36470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61" name="Google Shape;261;p6"/>
            <p:cNvCxnSpPr/>
            <p:nvPr/>
          </p:nvCxnSpPr>
          <p:spPr>
            <a:xfrm>
              <a:off x="-43" y="39507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62" name="Google Shape;262;p6"/>
            <p:cNvCxnSpPr/>
            <p:nvPr/>
          </p:nvCxnSpPr>
          <p:spPr>
            <a:xfrm>
              <a:off x="-43" y="42543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63" name="Google Shape;263;p6"/>
            <p:cNvCxnSpPr/>
            <p:nvPr/>
          </p:nvCxnSpPr>
          <p:spPr>
            <a:xfrm>
              <a:off x="-43" y="45580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264" name="Google Shape;264;p6"/>
            <p:cNvCxnSpPr/>
            <p:nvPr/>
          </p:nvCxnSpPr>
          <p:spPr>
            <a:xfrm>
              <a:off x="-43" y="4861650"/>
              <a:ext cx="9144000" cy="0"/>
            </a:xfrm>
            <a:prstGeom prst="straightConnector1">
              <a:avLst/>
            </a:prstGeom>
            <a:noFill/>
            <a:ln w="9525" cap="flat" cmpd="sng">
              <a:solidFill>
                <a:schemeClr val="dk1"/>
              </a:solidFill>
              <a:prstDash val="solid"/>
              <a:round/>
              <a:headEnd type="none" w="med" len="med"/>
              <a:tailEnd type="none" w="med" len="med"/>
            </a:ln>
          </p:spPr>
        </p:cxnSp>
        <p:sp>
          <p:nvSpPr>
            <p:cNvPr id="265" name="Google Shape;265;p6"/>
            <p:cNvSpPr/>
            <p:nvPr/>
          </p:nvSpPr>
          <p:spPr>
            <a:xfrm>
              <a:off x="516143" y="306900"/>
              <a:ext cx="8108100" cy="4554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pic>
        <p:nvPicPr>
          <p:cNvPr id="51" name="Picture 50" descr="A picture containing text&#10;&#10;Description automatically generated">
            <a:extLst>
              <a:ext uri="{FF2B5EF4-FFF2-40B4-BE49-F238E27FC236}">
                <a16:creationId xmlns:a16="http://schemas.microsoft.com/office/drawing/2014/main" id="{98ED8B81-FFB3-DC9C-AC45-52712A3C73FC}"/>
              </a:ext>
            </a:extLst>
          </p:cNvPr>
          <p:cNvPicPr>
            <a:picLocks noChangeAspect="1"/>
          </p:cNvPicPr>
          <p:nvPr userDrawn="1"/>
        </p:nvPicPr>
        <p:blipFill>
          <a:blip r:embed="rId2"/>
          <a:stretch>
            <a:fillRect/>
          </a:stretch>
        </p:blipFill>
        <p:spPr>
          <a:xfrm>
            <a:off x="8656785" y="4664867"/>
            <a:ext cx="472931" cy="47293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8"/>
        <p:cNvGrpSpPr/>
        <p:nvPr/>
      </p:nvGrpSpPr>
      <p:grpSpPr>
        <a:xfrm>
          <a:off x="0" y="0"/>
          <a:ext cx="0" cy="0"/>
          <a:chOff x="0" y="0"/>
          <a:chExt cx="0" cy="0"/>
        </a:xfrm>
      </p:grpSpPr>
      <p:grpSp>
        <p:nvGrpSpPr>
          <p:cNvPr id="319" name="Google Shape;319;p8"/>
          <p:cNvGrpSpPr/>
          <p:nvPr/>
        </p:nvGrpSpPr>
        <p:grpSpPr>
          <a:xfrm>
            <a:off x="-43" y="-76200"/>
            <a:ext cx="9144000" cy="5219700"/>
            <a:chOff x="-43" y="-76200"/>
            <a:chExt cx="9144000" cy="5219700"/>
          </a:xfrm>
        </p:grpSpPr>
        <p:cxnSp>
          <p:nvCxnSpPr>
            <p:cNvPr id="320" name="Google Shape;320;p8"/>
            <p:cNvCxnSpPr/>
            <p:nvPr/>
          </p:nvCxnSpPr>
          <p:spPr>
            <a:xfrm>
              <a:off x="21584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21" name="Google Shape;321;p8"/>
            <p:cNvCxnSpPr/>
            <p:nvPr/>
          </p:nvCxnSpPr>
          <p:spPr>
            <a:xfrm>
              <a:off x="516147"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22" name="Google Shape;322;p8"/>
            <p:cNvCxnSpPr/>
            <p:nvPr/>
          </p:nvCxnSpPr>
          <p:spPr>
            <a:xfrm>
              <a:off x="81645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23" name="Google Shape;323;p8"/>
            <p:cNvCxnSpPr/>
            <p:nvPr/>
          </p:nvCxnSpPr>
          <p:spPr>
            <a:xfrm>
              <a:off x="111675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24" name="Google Shape;324;p8"/>
            <p:cNvCxnSpPr/>
            <p:nvPr/>
          </p:nvCxnSpPr>
          <p:spPr>
            <a:xfrm>
              <a:off x="141705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25" name="Google Shape;325;p8"/>
            <p:cNvCxnSpPr/>
            <p:nvPr/>
          </p:nvCxnSpPr>
          <p:spPr>
            <a:xfrm>
              <a:off x="171736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26" name="Google Shape;326;p8"/>
            <p:cNvCxnSpPr/>
            <p:nvPr/>
          </p:nvCxnSpPr>
          <p:spPr>
            <a:xfrm>
              <a:off x="201766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27" name="Google Shape;327;p8"/>
            <p:cNvCxnSpPr/>
            <p:nvPr/>
          </p:nvCxnSpPr>
          <p:spPr>
            <a:xfrm>
              <a:off x="231796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28" name="Google Shape;328;p8"/>
            <p:cNvCxnSpPr/>
            <p:nvPr/>
          </p:nvCxnSpPr>
          <p:spPr>
            <a:xfrm>
              <a:off x="261827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29" name="Google Shape;329;p8"/>
            <p:cNvCxnSpPr/>
            <p:nvPr/>
          </p:nvCxnSpPr>
          <p:spPr>
            <a:xfrm>
              <a:off x="291857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30" name="Google Shape;330;p8"/>
            <p:cNvCxnSpPr/>
            <p:nvPr/>
          </p:nvCxnSpPr>
          <p:spPr>
            <a:xfrm>
              <a:off x="321887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31" name="Google Shape;331;p8"/>
            <p:cNvCxnSpPr/>
            <p:nvPr/>
          </p:nvCxnSpPr>
          <p:spPr>
            <a:xfrm>
              <a:off x="351918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32" name="Google Shape;332;p8"/>
            <p:cNvCxnSpPr/>
            <p:nvPr/>
          </p:nvCxnSpPr>
          <p:spPr>
            <a:xfrm>
              <a:off x="381948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33" name="Google Shape;333;p8"/>
            <p:cNvCxnSpPr/>
            <p:nvPr/>
          </p:nvCxnSpPr>
          <p:spPr>
            <a:xfrm>
              <a:off x="411978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34" name="Google Shape;334;p8"/>
            <p:cNvCxnSpPr/>
            <p:nvPr/>
          </p:nvCxnSpPr>
          <p:spPr>
            <a:xfrm>
              <a:off x="442009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35" name="Google Shape;335;p8"/>
            <p:cNvCxnSpPr/>
            <p:nvPr/>
          </p:nvCxnSpPr>
          <p:spPr>
            <a:xfrm>
              <a:off x="472039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36" name="Google Shape;336;p8"/>
            <p:cNvCxnSpPr/>
            <p:nvPr/>
          </p:nvCxnSpPr>
          <p:spPr>
            <a:xfrm>
              <a:off x="502069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37" name="Google Shape;337;p8"/>
            <p:cNvCxnSpPr/>
            <p:nvPr/>
          </p:nvCxnSpPr>
          <p:spPr>
            <a:xfrm>
              <a:off x="532100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38" name="Google Shape;338;p8"/>
            <p:cNvCxnSpPr/>
            <p:nvPr/>
          </p:nvCxnSpPr>
          <p:spPr>
            <a:xfrm>
              <a:off x="562130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39" name="Google Shape;339;p8"/>
            <p:cNvCxnSpPr/>
            <p:nvPr/>
          </p:nvCxnSpPr>
          <p:spPr>
            <a:xfrm>
              <a:off x="592160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40" name="Google Shape;340;p8"/>
            <p:cNvCxnSpPr/>
            <p:nvPr/>
          </p:nvCxnSpPr>
          <p:spPr>
            <a:xfrm>
              <a:off x="622191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41" name="Google Shape;341;p8"/>
            <p:cNvCxnSpPr/>
            <p:nvPr/>
          </p:nvCxnSpPr>
          <p:spPr>
            <a:xfrm>
              <a:off x="652221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42" name="Google Shape;342;p8"/>
            <p:cNvCxnSpPr/>
            <p:nvPr/>
          </p:nvCxnSpPr>
          <p:spPr>
            <a:xfrm>
              <a:off x="682252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43" name="Google Shape;343;p8"/>
            <p:cNvCxnSpPr/>
            <p:nvPr/>
          </p:nvCxnSpPr>
          <p:spPr>
            <a:xfrm>
              <a:off x="712282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44" name="Google Shape;344;p8"/>
            <p:cNvCxnSpPr/>
            <p:nvPr/>
          </p:nvCxnSpPr>
          <p:spPr>
            <a:xfrm>
              <a:off x="742312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45" name="Google Shape;345;p8"/>
            <p:cNvCxnSpPr/>
            <p:nvPr/>
          </p:nvCxnSpPr>
          <p:spPr>
            <a:xfrm>
              <a:off x="772343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46" name="Google Shape;346;p8"/>
            <p:cNvCxnSpPr/>
            <p:nvPr/>
          </p:nvCxnSpPr>
          <p:spPr>
            <a:xfrm>
              <a:off x="802373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47" name="Google Shape;347;p8"/>
            <p:cNvCxnSpPr/>
            <p:nvPr/>
          </p:nvCxnSpPr>
          <p:spPr>
            <a:xfrm>
              <a:off x="8324037"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48" name="Google Shape;348;p8"/>
            <p:cNvCxnSpPr/>
            <p:nvPr/>
          </p:nvCxnSpPr>
          <p:spPr>
            <a:xfrm>
              <a:off x="862434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49" name="Google Shape;349;p8"/>
            <p:cNvCxnSpPr/>
            <p:nvPr/>
          </p:nvCxnSpPr>
          <p:spPr>
            <a:xfrm>
              <a:off x="892464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350" name="Google Shape;350;p8"/>
            <p:cNvCxnSpPr/>
            <p:nvPr/>
          </p:nvCxnSpPr>
          <p:spPr>
            <a:xfrm>
              <a:off x="-43" y="3069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51" name="Google Shape;351;p8"/>
            <p:cNvCxnSpPr/>
            <p:nvPr/>
          </p:nvCxnSpPr>
          <p:spPr>
            <a:xfrm>
              <a:off x="-43" y="6105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52" name="Google Shape;352;p8"/>
            <p:cNvCxnSpPr/>
            <p:nvPr/>
          </p:nvCxnSpPr>
          <p:spPr>
            <a:xfrm>
              <a:off x="-43" y="9142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53" name="Google Shape;353;p8"/>
            <p:cNvCxnSpPr/>
            <p:nvPr/>
          </p:nvCxnSpPr>
          <p:spPr>
            <a:xfrm>
              <a:off x="-43" y="12178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54" name="Google Shape;354;p8"/>
            <p:cNvCxnSpPr/>
            <p:nvPr/>
          </p:nvCxnSpPr>
          <p:spPr>
            <a:xfrm>
              <a:off x="-43" y="15215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55" name="Google Shape;355;p8"/>
            <p:cNvCxnSpPr/>
            <p:nvPr/>
          </p:nvCxnSpPr>
          <p:spPr>
            <a:xfrm>
              <a:off x="-43" y="18251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56" name="Google Shape;356;p8"/>
            <p:cNvCxnSpPr/>
            <p:nvPr/>
          </p:nvCxnSpPr>
          <p:spPr>
            <a:xfrm>
              <a:off x="-43" y="21288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57" name="Google Shape;357;p8"/>
            <p:cNvCxnSpPr/>
            <p:nvPr/>
          </p:nvCxnSpPr>
          <p:spPr>
            <a:xfrm>
              <a:off x="-43" y="24324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58" name="Google Shape;358;p8"/>
            <p:cNvCxnSpPr/>
            <p:nvPr/>
          </p:nvCxnSpPr>
          <p:spPr>
            <a:xfrm>
              <a:off x="-43" y="27361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59" name="Google Shape;359;p8"/>
            <p:cNvCxnSpPr/>
            <p:nvPr/>
          </p:nvCxnSpPr>
          <p:spPr>
            <a:xfrm>
              <a:off x="-43" y="30397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60" name="Google Shape;360;p8"/>
            <p:cNvCxnSpPr/>
            <p:nvPr/>
          </p:nvCxnSpPr>
          <p:spPr>
            <a:xfrm>
              <a:off x="-43" y="3343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61" name="Google Shape;361;p8"/>
            <p:cNvCxnSpPr/>
            <p:nvPr/>
          </p:nvCxnSpPr>
          <p:spPr>
            <a:xfrm>
              <a:off x="-43" y="36470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62" name="Google Shape;362;p8"/>
            <p:cNvCxnSpPr/>
            <p:nvPr/>
          </p:nvCxnSpPr>
          <p:spPr>
            <a:xfrm>
              <a:off x="-43" y="39507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63" name="Google Shape;363;p8"/>
            <p:cNvCxnSpPr/>
            <p:nvPr/>
          </p:nvCxnSpPr>
          <p:spPr>
            <a:xfrm>
              <a:off x="-43" y="42543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64" name="Google Shape;364;p8"/>
            <p:cNvCxnSpPr/>
            <p:nvPr/>
          </p:nvCxnSpPr>
          <p:spPr>
            <a:xfrm>
              <a:off x="-43" y="45580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365" name="Google Shape;365;p8"/>
            <p:cNvCxnSpPr/>
            <p:nvPr/>
          </p:nvCxnSpPr>
          <p:spPr>
            <a:xfrm>
              <a:off x="-43" y="4861650"/>
              <a:ext cx="9144000" cy="0"/>
            </a:xfrm>
            <a:prstGeom prst="straightConnector1">
              <a:avLst/>
            </a:prstGeom>
            <a:noFill/>
            <a:ln w="9525" cap="flat" cmpd="sng">
              <a:solidFill>
                <a:schemeClr val="dk1"/>
              </a:solidFill>
              <a:prstDash val="solid"/>
              <a:round/>
              <a:headEnd type="none" w="med" len="med"/>
              <a:tailEnd type="none" w="med" len="med"/>
            </a:ln>
          </p:spPr>
        </p:cxnSp>
        <p:sp>
          <p:nvSpPr>
            <p:cNvPr id="366" name="Google Shape;366;p8"/>
            <p:cNvSpPr/>
            <p:nvPr/>
          </p:nvSpPr>
          <p:spPr>
            <a:xfrm>
              <a:off x="516143" y="306900"/>
              <a:ext cx="8108100" cy="4554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 name="Google Shape;367;p8"/>
          <p:cNvSpPr txBox="1">
            <a:spLocks noGrp="1"/>
          </p:cNvSpPr>
          <p:nvPr>
            <p:ph type="title"/>
          </p:nvPr>
        </p:nvSpPr>
        <p:spPr>
          <a:xfrm>
            <a:off x="1329150" y="1307100"/>
            <a:ext cx="64857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51" name="Picture 50" descr="A picture containing text&#10;&#10;Description automatically generated">
            <a:extLst>
              <a:ext uri="{FF2B5EF4-FFF2-40B4-BE49-F238E27FC236}">
                <a16:creationId xmlns:a16="http://schemas.microsoft.com/office/drawing/2014/main" id="{3538A07F-7542-B6CF-D5C2-53D58137BED2}"/>
              </a:ext>
            </a:extLst>
          </p:cNvPr>
          <p:cNvPicPr>
            <a:picLocks noChangeAspect="1"/>
          </p:cNvPicPr>
          <p:nvPr userDrawn="1"/>
        </p:nvPicPr>
        <p:blipFill>
          <a:blip r:embed="rId2"/>
          <a:stretch>
            <a:fillRect/>
          </a:stretch>
        </p:blipFill>
        <p:spPr>
          <a:xfrm>
            <a:off x="8656785" y="4664867"/>
            <a:ext cx="472931" cy="47293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9"/>
        <p:cNvGrpSpPr/>
        <p:nvPr/>
      </p:nvGrpSpPr>
      <p:grpSpPr>
        <a:xfrm>
          <a:off x="0" y="0"/>
          <a:ext cx="0" cy="0"/>
          <a:chOff x="0" y="0"/>
          <a:chExt cx="0" cy="0"/>
        </a:xfrm>
      </p:grpSpPr>
      <p:sp>
        <p:nvSpPr>
          <p:cNvPr id="420" name="Google Shape;420;p10"/>
          <p:cNvSpPr txBox="1">
            <a:spLocks noGrp="1"/>
          </p:cNvSpPr>
          <p:nvPr>
            <p:ph type="title"/>
          </p:nvPr>
        </p:nvSpPr>
        <p:spPr>
          <a:xfrm>
            <a:off x="3961275" y="3354800"/>
            <a:ext cx="4469700" cy="12492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2900"/>
              <a:buNone/>
              <a:defRPr/>
            </a:lvl2pPr>
            <a:lvl3pPr lvl="2" algn="ctr" rtl="0">
              <a:spcBef>
                <a:spcPts val="0"/>
              </a:spcBef>
              <a:spcAft>
                <a:spcPts val="0"/>
              </a:spcAft>
              <a:buSzPts val="2900"/>
              <a:buNone/>
              <a:defRPr/>
            </a:lvl3pPr>
            <a:lvl4pPr lvl="3" algn="ctr" rtl="0">
              <a:spcBef>
                <a:spcPts val="0"/>
              </a:spcBef>
              <a:spcAft>
                <a:spcPts val="0"/>
              </a:spcAft>
              <a:buSzPts val="2900"/>
              <a:buNone/>
              <a:defRPr/>
            </a:lvl4pPr>
            <a:lvl5pPr lvl="4" algn="ctr" rtl="0">
              <a:spcBef>
                <a:spcPts val="0"/>
              </a:spcBef>
              <a:spcAft>
                <a:spcPts val="0"/>
              </a:spcAft>
              <a:buSzPts val="2900"/>
              <a:buNone/>
              <a:defRPr/>
            </a:lvl5pPr>
            <a:lvl6pPr lvl="5" algn="ctr" rtl="0">
              <a:spcBef>
                <a:spcPts val="0"/>
              </a:spcBef>
              <a:spcAft>
                <a:spcPts val="0"/>
              </a:spcAft>
              <a:buSzPts val="2900"/>
              <a:buNone/>
              <a:defRPr/>
            </a:lvl6pPr>
            <a:lvl7pPr lvl="6" algn="ctr" rtl="0">
              <a:spcBef>
                <a:spcPts val="0"/>
              </a:spcBef>
              <a:spcAft>
                <a:spcPts val="0"/>
              </a:spcAft>
              <a:buSzPts val="2900"/>
              <a:buNone/>
              <a:defRPr/>
            </a:lvl7pPr>
            <a:lvl8pPr lvl="7" algn="ctr" rtl="0">
              <a:spcBef>
                <a:spcPts val="0"/>
              </a:spcBef>
              <a:spcAft>
                <a:spcPts val="0"/>
              </a:spcAft>
              <a:buSzPts val="2900"/>
              <a:buNone/>
              <a:defRPr/>
            </a:lvl8pPr>
            <a:lvl9pPr lvl="8" algn="ctr" rtl="0">
              <a:spcBef>
                <a:spcPts val="0"/>
              </a:spcBef>
              <a:spcAft>
                <a:spcPts val="0"/>
              </a:spcAft>
              <a:buSzPts val="2900"/>
              <a:buNone/>
              <a:defRPr/>
            </a:lvl9pPr>
          </a:lstStyle>
          <a:p>
            <a:endParaRPr/>
          </a:p>
        </p:txBody>
      </p:sp>
      <p:sp>
        <p:nvSpPr>
          <p:cNvPr id="421" name="Google Shape;421;p10"/>
          <p:cNvSpPr/>
          <p:nvPr/>
        </p:nvSpPr>
        <p:spPr>
          <a:xfrm>
            <a:off x="-22550" y="-11275"/>
            <a:ext cx="9166500" cy="5143500"/>
          </a:xfrm>
          <a:prstGeom prst="rect">
            <a:avLst/>
          </a:prstGeom>
          <a:solidFill>
            <a:srgbClr val="A5BFC2">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descr="A picture containing text&#10;&#10;Description automatically generated">
            <a:extLst>
              <a:ext uri="{FF2B5EF4-FFF2-40B4-BE49-F238E27FC236}">
                <a16:creationId xmlns:a16="http://schemas.microsoft.com/office/drawing/2014/main" id="{028D5899-3F97-509F-CC42-7F7C16666F15}"/>
              </a:ext>
            </a:extLst>
          </p:cNvPr>
          <p:cNvPicPr>
            <a:picLocks noChangeAspect="1"/>
          </p:cNvPicPr>
          <p:nvPr userDrawn="1"/>
        </p:nvPicPr>
        <p:blipFill>
          <a:blip r:embed="rId2"/>
          <a:stretch>
            <a:fillRect/>
          </a:stretch>
        </p:blipFill>
        <p:spPr>
          <a:xfrm>
            <a:off x="8656785" y="4664867"/>
            <a:ext cx="472931" cy="47293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7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39"/>
        <p:cNvGrpSpPr/>
        <p:nvPr/>
      </p:nvGrpSpPr>
      <p:grpSpPr>
        <a:xfrm>
          <a:off x="0" y="0"/>
          <a:ext cx="0" cy="0"/>
          <a:chOff x="0" y="0"/>
          <a:chExt cx="0" cy="0"/>
        </a:xfrm>
      </p:grpSpPr>
      <p:grpSp>
        <p:nvGrpSpPr>
          <p:cNvPr id="540" name="Google Shape;540;p14"/>
          <p:cNvGrpSpPr/>
          <p:nvPr/>
        </p:nvGrpSpPr>
        <p:grpSpPr>
          <a:xfrm>
            <a:off x="-43" y="-76200"/>
            <a:ext cx="9144000" cy="5219700"/>
            <a:chOff x="-43" y="-76200"/>
            <a:chExt cx="9144000" cy="5219700"/>
          </a:xfrm>
        </p:grpSpPr>
        <p:cxnSp>
          <p:nvCxnSpPr>
            <p:cNvPr id="541" name="Google Shape;541;p14"/>
            <p:cNvCxnSpPr/>
            <p:nvPr/>
          </p:nvCxnSpPr>
          <p:spPr>
            <a:xfrm>
              <a:off x="21584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42" name="Google Shape;542;p14"/>
            <p:cNvCxnSpPr/>
            <p:nvPr/>
          </p:nvCxnSpPr>
          <p:spPr>
            <a:xfrm>
              <a:off x="516147"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43" name="Google Shape;543;p14"/>
            <p:cNvCxnSpPr/>
            <p:nvPr/>
          </p:nvCxnSpPr>
          <p:spPr>
            <a:xfrm>
              <a:off x="81645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44" name="Google Shape;544;p14"/>
            <p:cNvCxnSpPr/>
            <p:nvPr/>
          </p:nvCxnSpPr>
          <p:spPr>
            <a:xfrm>
              <a:off x="111675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45" name="Google Shape;545;p14"/>
            <p:cNvCxnSpPr/>
            <p:nvPr/>
          </p:nvCxnSpPr>
          <p:spPr>
            <a:xfrm>
              <a:off x="141705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46" name="Google Shape;546;p14"/>
            <p:cNvCxnSpPr/>
            <p:nvPr/>
          </p:nvCxnSpPr>
          <p:spPr>
            <a:xfrm>
              <a:off x="171736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47" name="Google Shape;547;p14"/>
            <p:cNvCxnSpPr/>
            <p:nvPr/>
          </p:nvCxnSpPr>
          <p:spPr>
            <a:xfrm>
              <a:off x="201766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48" name="Google Shape;548;p14"/>
            <p:cNvCxnSpPr/>
            <p:nvPr/>
          </p:nvCxnSpPr>
          <p:spPr>
            <a:xfrm>
              <a:off x="231796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49" name="Google Shape;549;p14"/>
            <p:cNvCxnSpPr/>
            <p:nvPr/>
          </p:nvCxnSpPr>
          <p:spPr>
            <a:xfrm>
              <a:off x="261827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50" name="Google Shape;550;p14"/>
            <p:cNvCxnSpPr/>
            <p:nvPr/>
          </p:nvCxnSpPr>
          <p:spPr>
            <a:xfrm>
              <a:off x="291857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51" name="Google Shape;551;p14"/>
            <p:cNvCxnSpPr/>
            <p:nvPr/>
          </p:nvCxnSpPr>
          <p:spPr>
            <a:xfrm>
              <a:off x="321887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52" name="Google Shape;552;p14"/>
            <p:cNvCxnSpPr/>
            <p:nvPr/>
          </p:nvCxnSpPr>
          <p:spPr>
            <a:xfrm>
              <a:off x="351918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53" name="Google Shape;553;p14"/>
            <p:cNvCxnSpPr/>
            <p:nvPr/>
          </p:nvCxnSpPr>
          <p:spPr>
            <a:xfrm>
              <a:off x="381948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54" name="Google Shape;554;p14"/>
            <p:cNvCxnSpPr/>
            <p:nvPr/>
          </p:nvCxnSpPr>
          <p:spPr>
            <a:xfrm>
              <a:off x="411978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55" name="Google Shape;555;p14"/>
            <p:cNvCxnSpPr/>
            <p:nvPr/>
          </p:nvCxnSpPr>
          <p:spPr>
            <a:xfrm>
              <a:off x="442009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56" name="Google Shape;556;p14"/>
            <p:cNvCxnSpPr/>
            <p:nvPr/>
          </p:nvCxnSpPr>
          <p:spPr>
            <a:xfrm>
              <a:off x="472039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57" name="Google Shape;557;p14"/>
            <p:cNvCxnSpPr/>
            <p:nvPr/>
          </p:nvCxnSpPr>
          <p:spPr>
            <a:xfrm>
              <a:off x="502069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58" name="Google Shape;558;p14"/>
            <p:cNvCxnSpPr/>
            <p:nvPr/>
          </p:nvCxnSpPr>
          <p:spPr>
            <a:xfrm>
              <a:off x="532100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59" name="Google Shape;559;p14"/>
            <p:cNvCxnSpPr/>
            <p:nvPr/>
          </p:nvCxnSpPr>
          <p:spPr>
            <a:xfrm>
              <a:off x="562130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60" name="Google Shape;560;p14"/>
            <p:cNvCxnSpPr/>
            <p:nvPr/>
          </p:nvCxnSpPr>
          <p:spPr>
            <a:xfrm>
              <a:off x="592160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61" name="Google Shape;561;p14"/>
            <p:cNvCxnSpPr/>
            <p:nvPr/>
          </p:nvCxnSpPr>
          <p:spPr>
            <a:xfrm>
              <a:off x="622191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62" name="Google Shape;562;p14"/>
            <p:cNvCxnSpPr/>
            <p:nvPr/>
          </p:nvCxnSpPr>
          <p:spPr>
            <a:xfrm>
              <a:off x="652221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63" name="Google Shape;563;p14"/>
            <p:cNvCxnSpPr/>
            <p:nvPr/>
          </p:nvCxnSpPr>
          <p:spPr>
            <a:xfrm>
              <a:off x="682252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64" name="Google Shape;564;p14"/>
            <p:cNvCxnSpPr/>
            <p:nvPr/>
          </p:nvCxnSpPr>
          <p:spPr>
            <a:xfrm>
              <a:off x="712282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65" name="Google Shape;565;p14"/>
            <p:cNvCxnSpPr/>
            <p:nvPr/>
          </p:nvCxnSpPr>
          <p:spPr>
            <a:xfrm>
              <a:off x="742312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66" name="Google Shape;566;p14"/>
            <p:cNvCxnSpPr/>
            <p:nvPr/>
          </p:nvCxnSpPr>
          <p:spPr>
            <a:xfrm>
              <a:off x="772343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67" name="Google Shape;567;p14"/>
            <p:cNvCxnSpPr/>
            <p:nvPr/>
          </p:nvCxnSpPr>
          <p:spPr>
            <a:xfrm>
              <a:off x="802373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68" name="Google Shape;568;p14"/>
            <p:cNvCxnSpPr/>
            <p:nvPr/>
          </p:nvCxnSpPr>
          <p:spPr>
            <a:xfrm>
              <a:off x="8324037"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69" name="Google Shape;569;p14"/>
            <p:cNvCxnSpPr/>
            <p:nvPr/>
          </p:nvCxnSpPr>
          <p:spPr>
            <a:xfrm>
              <a:off x="862434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70" name="Google Shape;570;p14"/>
            <p:cNvCxnSpPr/>
            <p:nvPr/>
          </p:nvCxnSpPr>
          <p:spPr>
            <a:xfrm>
              <a:off x="892464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571" name="Google Shape;571;p14"/>
            <p:cNvCxnSpPr/>
            <p:nvPr/>
          </p:nvCxnSpPr>
          <p:spPr>
            <a:xfrm>
              <a:off x="-43" y="3069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72" name="Google Shape;572;p14"/>
            <p:cNvCxnSpPr/>
            <p:nvPr/>
          </p:nvCxnSpPr>
          <p:spPr>
            <a:xfrm>
              <a:off x="-43" y="6105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73" name="Google Shape;573;p14"/>
            <p:cNvCxnSpPr/>
            <p:nvPr/>
          </p:nvCxnSpPr>
          <p:spPr>
            <a:xfrm>
              <a:off x="-43" y="9142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74" name="Google Shape;574;p14"/>
            <p:cNvCxnSpPr/>
            <p:nvPr/>
          </p:nvCxnSpPr>
          <p:spPr>
            <a:xfrm>
              <a:off x="-43" y="12178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75" name="Google Shape;575;p14"/>
            <p:cNvCxnSpPr/>
            <p:nvPr/>
          </p:nvCxnSpPr>
          <p:spPr>
            <a:xfrm>
              <a:off x="-43" y="15215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76" name="Google Shape;576;p14"/>
            <p:cNvCxnSpPr/>
            <p:nvPr/>
          </p:nvCxnSpPr>
          <p:spPr>
            <a:xfrm>
              <a:off x="-43" y="18251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77" name="Google Shape;577;p14"/>
            <p:cNvCxnSpPr/>
            <p:nvPr/>
          </p:nvCxnSpPr>
          <p:spPr>
            <a:xfrm>
              <a:off x="-43" y="21288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78" name="Google Shape;578;p14"/>
            <p:cNvCxnSpPr/>
            <p:nvPr/>
          </p:nvCxnSpPr>
          <p:spPr>
            <a:xfrm>
              <a:off x="-43" y="24324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79" name="Google Shape;579;p14"/>
            <p:cNvCxnSpPr/>
            <p:nvPr/>
          </p:nvCxnSpPr>
          <p:spPr>
            <a:xfrm>
              <a:off x="-43" y="27361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80" name="Google Shape;580;p14"/>
            <p:cNvCxnSpPr/>
            <p:nvPr/>
          </p:nvCxnSpPr>
          <p:spPr>
            <a:xfrm>
              <a:off x="-43" y="30397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81" name="Google Shape;581;p14"/>
            <p:cNvCxnSpPr/>
            <p:nvPr/>
          </p:nvCxnSpPr>
          <p:spPr>
            <a:xfrm>
              <a:off x="-43" y="3343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82" name="Google Shape;582;p14"/>
            <p:cNvCxnSpPr/>
            <p:nvPr/>
          </p:nvCxnSpPr>
          <p:spPr>
            <a:xfrm>
              <a:off x="-43" y="36470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83" name="Google Shape;583;p14"/>
            <p:cNvCxnSpPr/>
            <p:nvPr/>
          </p:nvCxnSpPr>
          <p:spPr>
            <a:xfrm>
              <a:off x="-43" y="39507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84" name="Google Shape;584;p14"/>
            <p:cNvCxnSpPr/>
            <p:nvPr/>
          </p:nvCxnSpPr>
          <p:spPr>
            <a:xfrm>
              <a:off x="-43" y="42543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85" name="Google Shape;585;p14"/>
            <p:cNvCxnSpPr/>
            <p:nvPr/>
          </p:nvCxnSpPr>
          <p:spPr>
            <a:xfrm>
              <a:off x="-43" y="45580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586" name="Google Shape;586;p14"/>
            <p:cNvCxnSpPr/>
            <p:nvPr/>
          </p:nvCxnSpPr>
          <p:spPr>
            <a:xfrm>
              <a:off x="-43" y="4861650"/>
              <a:ext cx="9144000" cy="0"/>
            </a:xfrm>
            <a:prstGeom prst="straightConnector1">
              <a:avLst/>
            </a:prstGeom>
            <a:noFill/>
            <a:ln w="9525" cap="flat" cmpd="sng">
              <a:solidFill>
                <a:schemeClr val="dk1"/>
              </a:solidFill>
              <a:prstDash val="solid"/>
              <a:round/>
              <a:headEnd type="none" w="med" len="med"/>
              <a:tailEnd type="none" w="med" len="med"/>
            </a:ln>
          </p:spPr>
        </p:cxnSp>
        <p:sp>
          <p:nvSpPr>
            <p:cNvPr id="587" name="Google Shape;587;p14"/>
            <p:cNvSpPr/>
            <p:nvPr/>
          </p:nvSpPr>
          <p:spPr>
            <a:xfrm>
              <a:off x="516143" y="306900"/>
              <a:ext cx="8108100" cy="4554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8" name="Google Shape;588;p14"/>
          <p:cNvSpPr txBox="1">
            <a:spLocks noGrp="1"/>
          </p:cNvSpPr>
          <p:nvPr>
            <p:ph type="title"/>
          </p:nvPr>
        </p:nvSpPr>
        <p:spPr>
          <a:xfrm>
            <a:off x="851250" y="1189050"/>
            <a:ext cx="57651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2500">
                <a:solidFill>
                  <a:schemeClr val="accent2"/>
                </a:solidFill>
              </a:defRPr>
            </a:lvl1pPr>
            <a:lvl2pPr lvl="1" algn="ctr" rtl="0">
              <a:spcBef>
                <a:spcPts val="0"/>
              </a:spcBef>
              <a:spcAft>
                <a:spcPts val="0"/>
              </a:spcAft>
              <a:buSzPts val="2900"/>
              <a:buNone/>
              <a:defRPr/>
            </a:lvl2pPr>
            <a:lvl3pPr lvl="2" algn="ctr" rtl="0">
              <a:spcBef>
                <a:spcPts val="0"/>
              </a:spcBef>
              <a:spcAft>
                <a:spcPts val="0"/>
              </a:spcAft>
              <a:buSzPts val="2900"/>
              <a:buNone/>
              <a:defRPr/>
            </a:lvl3pPr>
            <a:lvl4pPr lvl="3" algn="ctr" rtl="0">
              <a:spcBef>
                <a:spcPts val="0"/>
              </a:spcBef>
              <a:spcAft>
                <a:spcPts val="0"/>
              </a:spcAft>
              <a:buSzPts val="2900"/>
              <a:buNone/>
              <a:defRPr/>
            </a:lvl4pPr>
            <a:lvl5pPr lvl="4" algn="ctr" rtl="0">
              <a:spcBef>
                <a:spcPts val="0"/>
              </a:spcBef>
              <a:spcAft>
                <a:spcPts val="0"/>
              </a:spcAft>
              <a:buSzPts val="2900"/>
              <a:buNone/>
              <a:defRPr/>
            </a:lvl5pPr>
            <a:lvl6pPr lvl="5" algn="ctr" rtl="0">
              <a:spcBef>
                <a:spcPts val="0"/>
              </a:spcBef>
              <a:spcAft>
                <a:spcPts val="0"/>
              </a:spcAft>
              <a:buSzPts val="2900"/>
              <a:buNone/>
              <a:defRPr/>
            </a:lvl6pPr>
            <a:lvl7pPr lvl="6" algn="ctr" rtl="0">
              <a:spcBef>
                <a:spcPts val="0"/>
              </a:spcBef>
              <a:spcAft>
                <a:spcPts val="0"/>
              </a:spcAft>
              <a:buSzPts val="2900"/>
              <a:buNone/>
              <a:defRPr/>
            </a:lvl7pPr>
            <a:lvl8pPr lvl="7" algn="ctr" rtl="0">
              <a:spcBef>
                <a:spcPts val="0"/>
              </a:spcBef>
              <a:spcAft>
                <a:spcPts val="0"/>
              </a:spcAft>
              <a:buSzPts val="2900"/>
              <a:buNone/>
              <a:defRPr/>
            </a:lvl8pPr>
            <a:lvl9pPr lvl="8" algn="ctr" rtl="0">
              <a:spcBef>
                <a:spcPts val="0"/>
              </a:spcBef>
              <a:spcAft>
                <a:spcPts val="0"/>
              </a:spcAft>
              <a:buSzPts val="2900"/>
              <a:buNone/>
              <a:defRPr/>
            </a:lvl9pPr>
          </a:lstStyle>
          <a:p>
            <a:endParaRPr/>
          </a:p>
        </p:txBody>
      </p:sp>
      <p:sp>
        <p:nvSpPr>
          <p:cNvPr id="589" name="Google Shape;589;p14"/>
          <p:cNvSpPr txBox="1">
            <a:spLocks noGrp="1"/>
          </p:cNvSpPr>
          <p:nvPr>
            <p:ph type="subTitle" idx="1"/>
          </p:nvPr>
        </p:nvSpPr>
        <p:spPr>
          <a:xfrm>
            <a:off x="851250" y="3153450"/>
            <a:ext cx="4872900" cy="111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3">
  <p:cSld name="ONE_COLUMN_TEXT_1_1_1">
    <p:spTree>
      <p:nvGrpSpPr>
        <p:cNvPr id="1" name="Shape 1078"/>
        <p:cNvGrpSpPr/>
        <p:nvPr/>
      </p:nvGrpSpPr>
      <p:grpSpPr>
        <a:xfrm>
          <a:off x="0" y="0"/>
          <a:ext cx="0" cy="0"/>
          <a:chOff x="0" y="0"/>
          <a:chExt cx="0" cy="0"/>
        </a:xfrm>
      </p:grpSpPr>
      <p:grpSp>
        <p:nvGrpSpPr>
          <p:cNvPr id="1079" name="Google Shape;1079;p24"/>
          <p:cNvGrpSpPr/>
          <p:nvPr/>
        </p:nvGrpSpPr>
        <p:grpSpPr>
          <a:xfrm>
            <a:off x="-43" y="-76200"/>
            <a:ext cx="9144000" cy="5219700"/>
            <a:chOff x="-43" y="-76200"/>
            <a:chExt cx="9144000" cy="5219700"/>
          </a:xfrm>
        </p:grpSpPr>
        <p:cxnSp>
          <p:nvCxnSpPr>
            <p:cNvPr id="1080" name="Google Shape;1080;p24"/>
            <p:cNvCxnSpPr/>
            <p:nvPr/>
          </p:nvCxnSpPr>
          <p:spPr>
            <a:xfrm>
              <a:off x="21584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81" name="Google Shape;1081;p24"/>
            <p:cNvCxnSpPr/>
            <p:nvPr/>
          </p:nvCxnSpPr>
          <p:spPr>
            <a:xfrm>
              <a:off x="516147"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82" name="Google Shape;1082;p24"/>
            <p:cNvCxnSpPr/>
            <p:nvPr/>
          </p:nvCxnSpPr>
          <p:spPr>
            <a:xfrm>
              <a:off x="81645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83" name="Google Shape;1083;p24"/>
            <p:cNvCxnSpPr/>
            <p:nvPr/>
          </p:nvCxnSpPr>
          <p:spPr>
            <a:xfrm>
              <a:off x="111675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84" name="Google Shape;1084;p24"/>
            <p:cNvCxnSpPr/>
            <p:nvPr/>
          </p:nvCxnSpPr>
          <p:spPr>
            <a:xfrm>
              <a:off x="141705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85" name="Google Shape;1085;p24"/>
            <p:cNvCxnSpPr/>
            <p:nvPr/>
          </p:nvCxnSpPr>
          <p:spPr>
            <a:xfrm>
              <a:off x="171736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86" name="Google Shape;1086;p24"/>
            <p:cNvCxnSpPr/>
            <p:nvPr/>
          </p:nvCxnSpPr>
          <p:spPr>
            <a:xfrm>
              <a:off x="201766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87" name="Google Shape;1087;p24"/>
            <p:cNvCxnSpPr/>
            <p:nvPr/>
          </p:nvCxnSpPr>
          <p:spPr>
            <a:xfrm>
              <a:off x="231796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88" name="Google Shape;1088;p24"/>
            <p:cNvCxnSpPr/>
            <p:nvPr/>
          </p:nvCxnSpPr>
          <p:spPr>
            <a:xfrm>
              <a:off x="261827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89" name="Google Shape;1089;p24"/>
            <p:cNvCxnSpPr/>
            <p:nvPr/>
          </p:nvCxnSpPr>
          <p:spPr>
            <a:xfrm>
              <a:off x="291857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90" name="Google Shape;1090;p24"/>
            <p:cNvCxnSpPr/>
            <p:nvPr/>
          </p:nvCxnSpPr>
          <p:spPr>
            <a:xfrm>
              <a:off x="321887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91" name="Google Shape;1091;p24"/>
            <p:cNvCxnSpPr/>
            <p:nvPr/>
          </p:nvCxnSpPr>
          <p:spPr>
            <a:xfrm>
              <a:off x="351918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92" name="Google Shape;1092;p24"/>
            <p:cNvCxnSpPr/>
            <p:nvPr/>
          </p:nvCxnSpPr>
          <p:spPr>
            <a:xfrm>
              <a:off x="381948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93" name="Google Shape;1093;p24"/>
            <p:cNvCxnSpPr/>
            <p:nvPr/>
          </p:nvCxnSpPr>
          <p:spPr>
            <a:xfrm>
              <a:off x="411978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94" name="Google Shape;1094;p24"/>
            <p:cNvCxnSpPr/>
            <p:nvPr/>
          </p:nvCxnSpPr>
          <p:spPr>
            <a:xfrm>
              <a:off x="442009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95" name="Google Shape;1095;p24"/>
            <p:cNvCxnSpPr/>
            <p:nvPr/>
          </p:nvCxnSpPr>
          <p:spPr>
            <a:xfrm>
              <a:off x="472039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96" name="Google Shape;1096;p24"/>
            <p:cNvCxnSpPr/>
            <p:nvPr/>
          </p:nvCxnSpPr>
          <p:spPr>
            <a:xfrm>
              <a:off x="502069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97" name="Google Shape;1097;p24"/>
            <p:cNvCxnSpPr/>
            <p:nvPr/>
          </p:nvCxnSpPr>
          <p:spPr>
            <a:xfrm>
              <a:off x="532100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98" name="Google Shape;1098;p24"/>
            <p:cNvCxnSpPr/>
            <p:nvPr/>
          </p:nvCxnSpPr>
          <p:spPr>
            <a:xfrm>
              <a:off x="562130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099" name="Google Shape;1099;p24"/>
            <p:cNvCxnSpPr/>
            <p:nvPr/>
          </p:nvCxnSpPr>
          <p:spPr>
            <a:xfrm>
              <a:off x="592160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100" name="Google Shape;1100;p24"/>
            <p:cNvCxnSpPr/>
            <p:nvPr/>
          </p:nvCxnSpPr>
          <p:spPr>
            <a:xfrm>
              <a:off x="622191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101" name="Google Shape;1101;p24"/>
            <p:cNvCxnSpPr/>
            <p:nvPr/>
          </p:nvCxnSpPr>
          <p:spPr>
            <a:xfrm>
              <a:off x="652221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102" name="Google Shape;1102;p24"/>
            <p:cNvCxnSpPr/>
            <p:nvPr/>
          </p:nvCxnSpPr>
          <p:spPr>
            <a:xfrm>
              <a:off x="682252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103" name="Google Shape;1103;p24"/>
            <p:cNvCxnSpPr/>
            <p:nvPr/>
          </p:nvCxnSpPr>
          <p:spPr>
            <a:xfrm>
              <a:off x="712282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104" name="Google Shape;1104;p24"/>
            <p:cNvCxnSpPr/>
            <p:nvPr/>
          </p:nvCxnSpPr>
          <p:spPr>
            <a:xfrm>
              <a:off x="742312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105" name="Google Shape;1105;p24"/>
            <p:cNvCxnSpPr/>
            <p:nvPr/>
          </p:nvCxnSpPr>
          <p:spPr>
            <a:xfrm>
              <a:off x="772343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106" name="Google Shape;1106;p24"/>
            <p:cNvCxnSpPr/>
            <p:nvPr/>
          </p:nvCxnSpPr>
          <p:spPr>
            <a:xfrm>
              <a:off x="802373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107" name="Google Shape;1107;p24"/>
            <p:cNvCxnSpPr/>
            <p:nvPr/>
          </p:nvCxnSpPr>
          <p:spPr>
            <a:xfrm>
              <a:off x="8324037"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108" name="Google Shape;1108;p24"/>
            <p:cNvCxnSpPr/>
            <p:nvPr/>
          </p:nvCxnSpPr>
          <p:spPr>
            <a:xfrm>
              <a:off x="862434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109" name="Google Shape;1109;p24"/>
            <p:cNvCxnSpPr/>
            <p:nvPr/>
          </p:nvCxnSpPr>
          <p:spPr>
            <a:xfrm>
              <a:off x="892464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110" name="Google Shape;1110;p24"/>
            <p:cNvCxnSpPr/>
            <p:nvPr/>
          </p:nvCxnSpPr>
          <p:spPr>
            <a:xfrm>
              <a:off x="-43" y="3069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111" name="Google Shape;1111;p24"/>
            <p:cNvCxnSpPr/>
            <p:nvPr/>
          </p:nvCxnSpPr>
          <p:spPr>
            <a:xfrm>
              <a:off x="-43" y="6105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112" name="Google Shape;1112;p24"/>
            <p:cNvCxnSpPr/>
            <p:nvPr/>
          </p:nvCxnSpPr>
          <p:spPr>
            <a:xfrm>
              <a:off x="-43" y="9142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113" name="Google Shape;1113;p24"/>
            <p:cNvCxnSpPr/>
            <p:nvPr/>
          </p:nvCxnSpPr>
          <p:spPr>
            <a:xfrm>
              <a:off x="-43" y="12178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114" name="Google Shape;1114;p24"/>
            <p:cNvCxnSpPr/>
            <p:nvPr/>
          </p:nvCxnSpPr>
          <p:spPr>
            <a:xfrm>
              <a:off x="-43" y="15215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115" name="Google Shape;1115;p24"/>
            <p:cNvCxnSpPr/>
            <p:nvPr/>
          </p:nvCxnSpPr>
          <p:spPr>
            <a:xfrm>
              <a:off x="-43" y="18251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116" name="Google Shape;1116;p24"/>
            <p:cNvCxnSpPr/>
            <p:nvPr/>
          </p:nvCxnSpPr>
          <p:spPr>
            <a:xfrm>
              <a:off x="-43" y="21288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117" name="Google Shape;1117;p24"/>
            <p:cNvCxnSpPr/>
            <p:nvPr/>
          </p:nvCxnSpPr>
          <p:spPr>
            <a:xfrm>
              <a:off x="-43" y="24324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118" name="Google Shape;1118;p24"/>
            <p:cNvCxnSpPr/>
            <p:nvPr/>
          </p:nvCxnSpPr>
          <p:spPr>
            <a:xfrm>
              <a:off x="-43" y="27361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119" name="Google Shape;1119;p24"/>
            <p:cNvCxnSpPr/>
            <p:nvPr/>
          </p:nvCxnSpPr>
          <p:spPr>
            <a:xfrm>
              <a:off x="-43" y="30397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120" name="Google Shape;1120;p24"/>
            <p:cNvCxnSpPr/>
            <p:nvPr/>
          </p:nvCxnSpPr>
          <p:spPr>
            <a:xfrm>
              <a:off x="-43" y="3343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121" name="Google Shape;1121;p24"/>
            <p:cNvCxnSpPr/>
            <p:nvPr/>
          </p:nvCxnSpPr>
          <p:spPr>
            <a:xfrm>
              <a:off x="-43" y="36470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122" name="Google Shape;1122;p24"/>
            <p:cNvCxnSpPr/>
            <p:nvPr/>
          </p:nvCxnSpPr>
          <p:spPr>
            <a:xfrm>
              <a:off x="-43" y="39507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123" name="Google Shape;1123;p24"/>
            <p:cNvCxnSpPr/>
            <p:nvPr/>
          </p:nvCxnSpPr>
          <p:spPr>
            <a:xfrm>
              <a:off x="-43" y="42543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124" name="Google Shape;1124;p24"/>
            <p:cNvCxnSpPr/>
            <p:nvPr/>
          </p:nvCxnSpPr>
          <p:spPr>
            <a:xfrm>
              <a:off x="-43" y="45580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125" name="Google Shape;1125;p24"/>
            <p:cNvCxnSpPr/>
            <p:nvPr/>
          </p:nvCxnSpPr>
          <p:spPr>
            <a:xfrm>
              <a:off x="-43" y="4861650"/>
              <a:ext cx="9144000" cy="0"/>
            </a:xfrm>
            <a:prstGeom prst="straightConnector1">
              <a:avLst/>
            </a:prstGeom>
            <a:noFill/>
            <a:ln w="9525" cap="flat" cmpd="sng">
              <a:solidFill>
                <a:schemeClr val="dk1"/>
              </a:solidFill>
              <a:prstDash val="solid"/>
              <a:round/>
              <a:headEnd type="none" w="med" len="med"/>
              <a:tailEnd type="none" w="med" len="med"/>
            </a:ln>
          </p:spPr>
        </p:cxnSp>
        <p:sp>
          <p:nvSpPr>
            <p:cNvPr id="1126" name="Google Shape;1126;p24"/>
            <p:cNvSpPr/>
            <p:nvPr/>
          </p:nvSpPr>
          <p:spPr>
            <a:xfrm>
              <a:off x="516143" y="306900"/>
              <a:ext cx="8108100" cy="4554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7" name="Google Shape;1127;p24"/>
          <p:cNvSpPr txBox="1">
            <a:spLocks noGrp="1"/>
          </p:cNvSpPr>
          <p:nvPr>
            <p:ph type="title"/>
          </p:nvPr>
        </p:nvSpPr>
        <p:spPr>
          <a:xfrm>
            <a:off x="6118450" y="1054625"/>
            <a:ext cx="2196000" cy="1478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4200"/>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a:endParaRPr/>
          </a:p>
        </p:txBody>
      </p:sp>
      <p:sp>
        <p:nvSpPr>
          <p:cNvPr id="1128" name="Google Shape;1128;p24"/>
          <p:cNvSpPr txBox="1">
            <a:spLocks noGrp="1"/>
          </p:cNvSpPr>
          <p:nvPr>
            <p:ph type="subTitle" idx="1"/>
          </p:nvPr>
        </p:nvSpPr>
        <p:spPr>
          <a:xfrm>
            <a:off x="5080800" y="2789675"/>
            <a:ext cx="3233700" cy="1350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_2">
    <p:spTree>
      <p:nvGrpSpPr>
        <p:cNvPr id="1" name="Shape 144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
  <p:cSld name="CUSTOM_9_1_1">
    <p:spTree>
      <p:nvGrpSpPr>
        <p:cNvPr id="1" name="Shape 1448"/>
        <p:cNvGrpSpPr/>
        <p:nvPr/>
      </p:nvGrpSpPr>
      <p:grpSpPr>
        <a:xfrm>
          <a:off x="0" y="0"/>
          <a:ext cx="0" cy="0"/>
          <a:chOff x="0" y="0"/>
          <a:chExt cx="0" cy="0"/>
        </a:xfrm>
      </p:grpSpPr>
      <p:grpSp>
        <p:nvGrpSpPr>
          <p:cNvPr id="1449" name="Google Shape;1449;p32"/>
          <p:cNvGrpSpPr/>
          <p:nvPr/>
        </p:nvGrpSpPr>
        <p:grpSpPr>
          <a:xfrm>
            <a:off x="-43" y="-76200"/>
            <a:ext cx="9144000" cy="5219700"/>
            <a:chOff x="-43" y="-76200"/>
            <a:chExt cx="9144000" cy="5219700"/>
          </a:xfrm>
        </p:grpSpPr>
        <p:cxnSp>
          <p:nvCxnSpPr>
            <p:cNvPr id="1450" name="Google Shape;1450;p32"/>
            <p:cNvCxnSpPr/>
            <p:nvPr/>
          </p:nvCxnSpPr>
          <p:spPr>
            <a:xfrm>
              <a:off x="21584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51" name="Google Shape;1451;p32"/>
            <p:cNvCxnSpPr/>
            <p:nvPr/>
          </p:nvCxnSpPr>
          <p:spPr>
            <a:xfrm>
              <a:off x="516147"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52" name="Google Shape;1452;p32"/>
            <p:cNvCxnSpPr/>
            <p:nvPr/>
          </p:nvCxnSpPr>
          <p:spPr>
            <a:xfrm>
              <a:off x="81645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53" name="Google Shape;1453;p32"/>
            <p:cNvCxnSpPr/>
            <p:nvPr/>
          </p:nvCxnSpPr>
          <p:spPr>
            <a:xfrm>
              <a:off x="111675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54" name="Google Shape;1454;p32"/>
            <p:cNvCxnSpPr/>
            <p:nvPr/>
          </p:nvCxnSpPr>
          <p:spPr>
            <a:xfrm>
              <a:off x="141705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55" name="Google Shape;1455;p32"/>
            <p:cNvCxnSpPr/>
            <p:nvPr/>
          </p:nvCxnSpPr>
          <p:spPr>
            <a:xfrm>
              <a:off x="171736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56" name="Google Shape;1456;p32"/>
            <p:cNvCxnSpPr/>
            <p:nvPr/>
          </p:nvCxnSpPr>
          <p:spPr>
            <a:xfrm>
              <a:off x="201766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57" name="Google Shape;1457;p32"/>
            <p:cNvCxnSpPr/>
            <p:nvPr/>
          </p:nvCxnSpPr>
          <p:spPr>
            <a:xfrm>
              <a:off x="231796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58" name="Google Shape;1458;p32"/>
            <p:cNvCxnSpPr/>
            <p:nvPr/>
          </p:nvCxnSpPr>
          <p:spPr>
            <a:xfrm>
              <a:off x="2618271"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59" name="Google Shape;1459;p32"/>
            <p:cNvCxnSpPr/>
            <p:nvPr/>
          </p:nvCxnSpPr>
          <p:spPr>
            <a:xfrm>
              <a:off x="291857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60" name="Google Shape;1460;p32"/>
            <p:cNvCxnSpPr/>
            <p:nvPr/>
          </p:nvCxnSpPr>
          <p:spPr>
            <a:xfrm>
              <a:off x="3218878"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61" name="Google Shape;1461;p32"/>
            <p:cNvCxnSpPr/>
            <p:nvPr/>
          </p:nvCxnSpPr>
          <p:spPr>
            <a:xfrm>
              <a:off x="351918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62" name="Google Shape;1462;p32"/>
            <p:cNvCxnSpPr/>
            <p:nvPr/>
          </p:nvCxnSpPr>
          <p:spPr>
            <a:xfrm>
              <a:off x="381948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63" name="Google Shape;1463;p32"/>
            <p:cNvCxnSpPr/>
            <p:nvPr/>
          </p:nvCxnSpPr>
          <p:spPr>
            <a:xfrm>
              <a:off x="411978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64" name="Google Shape;1464;p32"/>
            <p:cNvCxnSpPr/>
            <p:nvPr/>
          </p:nvCxnSpPr>
          <p:spPr>
            <a:xfrm>
              <a:off x="442009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65" name="Google Shape;1465;p32"/>
            <p:cNvCxnSpPr/>
            <p:nvPr/>
          </p:nvCxnSpPr>
          <p:spPr>
            <a:xfrm>
              <a:off x="4720395"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66" name="Google Shape;1466;p32"/>
            <p:cNvCxnSpPr/>
            <p:nvPr/>
          </p:nvCxnSpPr>
          <p:spPr>
            <a:xfrm>
              <a:off x="502069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67" name="Google Shape;1467;p32"/>
            <p:cNvCxnSpPr/>
            <p:nvPr/>
          </p:nvCxnSpPr>
          <p:spPr>
            <a:xfrm>
              <a:off x="5321002"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68" name="Google Shape;1468;p32"/>
            <p:cNvCxnSpPr/>
            <p:nvPr/>
          </p:nvCxnSpPr>
          <p:spPr>
            <a:xfrm>
              <a:off x="562130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69" name="Google Shape;1469;p32"/>
            <p:cNvCxnSpPr/>
            <p:nvPr/>
          </p:nvCxnSpPr>
          <p:spPr>
            <a:xfrm>
              <a:off x="5921609"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70" name="Google Shape;1470;p32"/>
            <p:cNvCxnSpPr/>
            <p:nvPr/>
          </p:nvCxnSpPr>
          <p:spPr>
            <a:xfrm>
              <a:off x="622191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71" name="Google Shape;1471;p32"/>
            <p:cNvCxnSpPr/>
            <p:nvPr/>
          </p:nvCxnSpPr>
          <p:spPr>
            <a:xfrm>
              <a:off x="652221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72" name="Google Shape;1472;p32"/>
            <p:cNvCxnSpPr/>
            <p:nvPr/>
          </p:nvCxnSpPr>
          <p:spPr>
            <a:xfrm>
              <a:off x="682252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73" name="Google Shape;1473;p32"/>
            <p:cNvCxnSpPr/>
            <p:nvPr/>
          </p:nvCxnSpPr>
          <p:spPr>
            <a:xfrm>
              <a:off x="712282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74" name="Google Shape;1474;p32"/>
            <p:cNvCxnSpPr/>
            <p:nvPr/>
          </p:nvCxnSpPr>
          <p:spPr>
            <a:xfrm>
              <a:off x="7423126"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75" name="Google Shape;1475;p32"/>
            <p:cNvCxnSpPr/>
            <p:nvPr/>
          </p:nvCxnSpPr>
          <p:spPr>
            <a:xfrm>
              <a:off x="772343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76" name="Google Shape;1476;p32"/>
            <p:cNvCxnSpPr/>
            <p:nvPr/>
          </p:nvCxnSpPr>
          <p:spPr>
            <a:xfrm>
              <a:off x="8023733"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77" name="Google Shape;1477;p32"/>
            <p:cNvCxnSpPr/>
            <p:nvPr/>
          </p:nvCxnSpPr>
          <p:spPr>
            <a:xfrm>
              <a:off x="8324037"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78" name="Google Shape;1478;p32"/>
            <p:cNvCxnSpPr/>
            <p:nvPr/>
          </p:nvCxnSpPr>
          <p:spPr>
            <a:xfrm>
              <a:off x="8624340"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79" name="Google Shape;1479;p32"/>
            <p:cNvCxnSpPr/>
            <p:nvPr/>
          </p:nvCxnSpPr>
          <p:spPr>
            <a:xfrm>
              <a:off x="8924644" y="-76200"/>
              <a:ext cx="0" cy="5219700"/>
            </a:xfrm>
            <a:prstGeom prst="straightConnector1">
              <a:avLst/>
            </a:prstGeom>
            <a:noFill/>
            <a:ln w="9525" cap="flat" cmpd="sng">
              <a:solidFill>
                <a:schemeClr val="dk1"/>
              </a:solidFill>
              <a:prstDash val="solid"/>
              <a:round/>
              <a:headEnd type="none" w="med" len="med"/>
              <a:tailEnd type="none" w="med" len="med"/>
            </a:ln>
          </p:spPr>
        </p:cxnSp>
        <p:cxnSp>
          <p:nvCxnSpPr>
            <p:cNvPr id="1480" name="Google Shape;1480;p32"/>
            <p:cNvCxnSpPr/>
            <p:nvPr/>
          </p:nvCxnSpPr>
          <p:spPr>
            <a:xfrm>
              <a:off x="-43" y="3069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481" name="Google Shape;1481;p32"/>
            <p:cNvCxnSpPr/>
            <p:nvPr/>
          </p:nvCxnSpPr>
          <p:spPr>
            <a:xfrm>
              <a:off x="-43" y="6105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482" name="Google Shape;1482;p32"/>
            <p:cNvCxnSpPr/>
            <p:nvPr/>
          </p:nvCxnSpPr>
          <p:spPr>
            <a:xfrm>
              <a:off x="-43" y="9142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483" name="Google Shape;1483;p32"/>
            <p:cNvCxnSpPr/>
            <p:nvPr/>
          </p:nvCxnSpPr>
          <p:spPr>
            <a:xfrm>
              <a:off x="-43" y="12178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484" name="Google Shape;1484;p32"/>
            <p:cNvCxnSpPr/>
            <p:nvPr/>
          </p:nvCxnSpPr>
          <p:spPr>
            <a:xfrm>
              <a:off x="-43" y="15215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485" name="Google Shape;1485;p32"/>
            <p:cNvCxnSpPr/>
            <p:nvPr/>
          </p:nvCxnSpPr>
          <p:spPr>
            <a:xfrm>
              <a:off x="-43" y="18251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486" name="Google Shape;1486;p32"/>
            <p:cNvCxnSpPr/>
            <p:nvPr/>
          </p:nvCxnSpPr>
          <p:spPr>
            <a:xfrm>
              <a:off x="-43" y="21288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487" name="Google Shape;1487;p32"/>
            <p:cNvCxnSpPr/>
            <p:nvPr/>
          </p:nvCxnSpPr>
          <p:spPr>
            <a:xfrm>
              <a:off x="-43" y="24324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488" name="Google Shape;1488;p32"/>
            <p:cNvCxnSpPr/>
            <p:nvPr/>
          </p:nvCxnSpPr>
          <p:spPr>
            <a:xfrm>
              <a:off x="-43" y="27361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489" name="Google Shape;1489;p32"/>
            <p:cNvCxnSpPr/>
            <p:nvPr/>
          </p:nvCxnSpPr>
          <p:spPr>
            <a:xfrm>
              <a:off x="-43" y="30397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490" name="Google Shape;1490;p32"/>
            <p:cNvCxnSpPr/>
            <p:nvPr/>
          </p:nvCxnSpPr>
          <p:spPr>
            <a:xfrm>
              <a:off x="-43" y="33434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491" name="Google Shape;1491;p32"/>
            <p:cNvCxnSpPr/>
            <p:nvPr/>
          </p:nvCxnSpPr>
          <p:spPr>
            <a:xfrm>
              <a:off x="-43" y="36470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492" name="Google Shape;1492;p32"/>
            <p:cNvCxnSpPr/>
            <p:nvPr/>
          </p:nvCxnSpPr>
          <p:spPr>
            <a:xfrm>
              <a:off x="-43" y="39507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493" name="Google Shape;1493;p32"/>
            <p:cNvCxnSpPr/>
            <p:nvPr/>
          </p:nvCxnSpPr>
          <p:spPr>
            <a:xfrm>
              <a:off x="-43" y="425435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494" name="Google Shape;1494;p32"/>
            <p:cNvCxnSpPr/>
            <p:nvPr/>
          </p:nvCxnSpPr>
          <p:spPr>
            <a:xfrm>
              <a:off x="-43" y="4558000"/>
              <a:ext cx="9144000" cy="0"/>
            </a:xfrm>
            <a:prstGeom prst="straightConnector1">
              <a:avLst/>
            </a:prstGeom>
            <a:noFill/>
            <a:ln w="9525" cap="flat" cmpd="sng">
              <a:solidFill>
                <a:schemeClr val="dk1"/>
              </a:solidFill>
              <a:prstDash val="solid"/>
              <a:round/>
              <a:headEnd type="none" w="med" len="med"/>
              <a:tailEnd type="none" w="med" len="med"/>
            </a:ln>
          </p:spPr>
        </p:cxnSp>
        <p:cxnSp>
          <p:nvCxnSpPr>
            <p:cNvPr id="1495" name="Google Shape;1495;p32"/>
            <p:cNvCxnSpPr/>
            <p:nvPr/>
          </p:nvCxnSpPr>
          <p:spPr>
            <a:xfrm>
              <a:off x="-43" y="4861650"/>
              <a:ext cx="9144000" cy="0"/>
            </a:xfrm>
            <a:prstGeom prst="straightConnector1">
              <a:avLst/>
            </a:prstGeom>
            <a:noFill/>
            <a:ln w="9525" cap="flat" cmpd="sng">
              <a:solidFill>
                <a:schemeClr val="dk1"/>
              </a:solidFill>
              <a:prstDash val="solid"/>
              <a:round/>
              <a:headEnd type="none" w="med" len="med"/>
              <a:tailEnd type="none" w="med" len="med"/>
            </a:ln>
          </p:spPr>
        </p:cxnSp>
        <p:sp>
          <p:nvSpPr>
            <p:cNvPr id="1496" name="Google Shape;1496;p32"/>
            <p:cNvSpPr/>
            <p:nvPr/>
          </p:nvSpPr>
          <p:spPr>
            <a:xfrm>
              <a:off x="516143" y="306900"/>
              <a:ext cx="8108100" cy="4554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Encode Sans Black"/>
              <a:buNone/>
              <a:defRPr sz="3000">
                <a:solidFill>
                  <a:schemeClr val="dk1"/>
                </a:solidFill>
                <a:latin typeface="Encode Sans Black"/>
                <a:ea typeface="Encode Sans Black"/>
                <a:cs typeface="Encode Sans Black"/>
                <a:sym typeface="Encode Sans Black"/>
              </a:defRPr>
            </a:lvl1pPr>
            <a:lvl2pPr lvl="1" rtl="0">
              <a:spcBef>
                <a:spcPts val="0"/>
              </a:spcBef>
              <a:spcAft>
                <a:spcPts val="0"/>
              </a:spcAft>
              <a:buClr>
                <a:schemeClr val="dk1"/>
              </a:buClr>
              <a:buSzPts val="2900"/>
              <a:buFont typeface="Encode Sans Black"/>
              <a:buNone/>
              <a:defRPr sz="2900">
                <a:solidFill>
                  <a:schemeClr val="dk1"/>
                </a:solidFill>
                <a:latin typeface="Encode Sans Black"/>
                <a:ea typeface="Encode Sans Black"/>
                <a:cs typeface="Encode Sans Black"/>
                <a:sym typeface="Encode Sans Black"/>
              </a:defRPr>
            </a:lvl2pPr>
            <a:lvl3pPr lvl="2" rtl="0">
              <a:spcBef>
                <a:spcPts val="0"/>
              </a:spcBef>
              <a:spcAft>
                <a:spcPts val="0"/>
              </a:spcAft>
              <a:buClr>
                <a:schemeClr val="dk1"/>
              </a:buClr>
              <a:buSzPts val="2900"/>
              <a:buFont typeface="Encode Sans Black"/>
              <a:buNone/>
              <a:defRPr sz="2900">
                <a:solidFill>
                  <a:schemeClr val="dk1"/>
                </a:solidFill>
                <a:latin typeface="Encode Sans Black"/>
                <a:ea typeface="Encode Sans Black"/>
                <a:cs typeface="Encode Sans Black"/>
                <a:sym typeface="Encode Sans Black"/>
              </a:defRPr>
            </a:lvl3pPr>
            <a:lvl4pPr lvl="3" rtl="0">
              <a:spcBef>
                <a:spcPts val="0"/>
              </a:spcBef>
              <a:spcAft>
                <a:spcPts val="0"/>
              </a:spcAft>
              <a:buClr>
                <a:schemeClr val="dk1"/>
              </a:buClr>
              <a:buSzPts val="2900"/>
              <a:buFont typeface="Encode Sans Black"/>
              <a:buNone/>
              <a:defRPr sz="2900">
                <a:solidFill>
                  <a:schemeClr val="dk1"/>
                </a:solidFill>
                <a:latin typeface="Encode Sans Black"/>
                <a:ea typeface="Encode Sans Black"/>
                <a:cs typeface="Encode Sans Black"/>
                <a:sym typeface="Encode Sans Black"/>
              </a:defRPr>
            </a:lvl4pPr>
            <a:lvl5pPr lvl="4" rtl="0">
              <a:spcBef>
                <a:spcPts val="0"/>
              </a:spcBef>
              <a:spcAft>
                <a:spcPts val="0"/>
              </a:spcAft>
              <a:buClr>
                <a:schemeClr val="dk1"/>
              </a:buClr>
              <a:buSzPts val="2900"/>
              <a:buFont typeface="Encode Sans Black"/>
              <a:buNone/>
              <a:defRPr sz="2900">
                <a:solidFill>
                  <a:schemeClr val="dk1"/>
                </a:solidFill>
                <a:latin typeface="Encode Sans Black"/>
                <a:ea typeface="Encode Sans Black"/>
                <a:cs typeface="Encode Sans Black"/>
                <a:sym typeface="Encode Sans Black"/>
              </a:defRPr>
            </a:lvl5pPr>
            <a:lvl6pPr lvl="5" rtl="0">
              <a:spcBef>
                <a:spcPts val="0"/>
              </a:spcBef>
              <a:spcAft>
                <a:spcPts val="0"/>
              </a:spcAft>
              <a:buClr>
                <a:schemeClr val="dk1"/>
              </a:buClr>
              <a:buSzPts val="2900"/>
              <a:buFont typeface="Encode Sans Black"/>
              <a:buNone/>
              <a:defRPr sz="2900">
                <a:solidFill>
                  <a:schemeClr val="dk1"/>
                </a:solidFill>
                <a:latin typeface="Encode Sans Black"/>
                <a:ea typeface="Encode Sans Black"/>
                <a:cs typeface="Encode Sans Black"/>
                <a:sym typeface="Encode Sans Black"/>
              </a:defRPr>
            </a:lvl6pPr>
            <a:lvl7pPr lvl="6" rtl="0">
              <a:spcBef>
                <a:spcPts val="0"/>
              </a:spcBef>
              <a:spcAft>
                <a:spcPts val="0"/>
              </a:spcAft>
              <a:buClr>
                <a:schemeClr val="dk1"/>
              </a:buClr>
              <a:buSzPts val="2900"/>
              <a:buFont typeface="Encode Sans Black"/>
              <a:buNone/>
              <a:defRPr sz="2900">
                <a:solidFill>
                  <a:schemeClr val="dk1"/>
                </a:solidFill>
                <a:latin typeface="Encode Sans Black"/>
                <a:ea typeface="Encode Sans Black"/>
                <a:cs typeface="Encode Sans Black"/>
                <a:sym typeface="Encode Sans Black"/>
              </a:defRPr>
            </a:lvl7pPr>
            <a:lvl8pPr lvl="7" rtl="0">
              <a:spcBef>
                <a:spcPts val="0"/>
              </a:spcBef>
              <a:spcAft>
                <a:spcPts val="0"/>
              </a:spcAft>
              <a:buClr>
                <a:schemeClr val="dk1"/>
              </a:buClr>
              <a:buSzPts val="2900"/>
              <a:buFont typeface="Encode Sans Black"/>
              <a:buNone/>
              <a:defRPr sz="2900">
                <a:solidFill>
                  <a:schemeClr val="dk1"/>
                </a:solidFill>
                <a:latin typeface="Encode Sans Black"/>
                <a:ea typeface="Encode Sans Black"/>
                <a:cs typeface="Encode Sans Black"/>
                <a:sym typeface="Encode Sans Black"/>
              </a:defRPr>
            </a:lvl8pPr>
            <a:lvl9pPr lvl="8" rtl="0">
              <a:spcBef>
                <a:spcPts val="0"/>
              </a:spcBef>
              <a:spcAft>
                <a:spcPts val="0"/>
              </a:spcAft>
              <a:buClr>
                <a:schemeClr val="dk1"/>
              </a:buClr>
              <a:buSzPts val="2900"/>
              <a:buFont typeface="Encode Sans Black"/>
              <a:buNone/>
              <a:defRPr sz="2900">
                <a:solidFill>
                  <a:schemeClr val="dk1"/>
                </a:solidFill>
                <a:latin typeface="Encode Sans Black"/>
                <a:ea typeface="Encode Sans Black"/>
                <a:cs typeface="Encode Sans Black"/>
                <a:sym typeface="Encode Sans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Assistant"/>
              <a:buChar char="●"/>
              <a:defRPr>
                <a:solidFill>
                  <a:schemeClr val="lt1"/>
                </a:solidFill>
                <a:latin typeface="Assistant"/>
                <a:ea typeface="Assistant"/>
                <a:cs typeface="Assistant"/>
                <a:sym typeface="Assistant"/>
              </a:defRPr>
            </a:lvl1pPr>
            <a:lvl2pPr marL="914400" lvl="1" indent="-317500">
              <a:lnSpc>
                <a:spcPct val="115000"/>
              </a:lnSpc>
              <a:spcBef>
                <a:spcPts val="1600"/>
              </a:spcBef>
              <a:spcAft>
                <a:spcPts val="0"/>
              </a:spcAft>
              <a:buClr>
                <a:schemeClr val="lt1"/>
              </a:buClr>
              <a:buSzPts val="1400"/>
              <a:buFont typeface="Assistant"/>
              <a:buChar char="○"/>
              <a:defRPr>
                <a:solidFill>
                  <a:schemeClr val="lt1"/>
                </a:solidFill>
                <a:latin typeface="Assistant"/>
                <a:ea typeface="Assistant"/>
                <a:cs typeface="Assistant"/>
                <a:sym typeface="Assistant"/>
              </a:defRPr>
            </a:lvl2pPr>
            <a:lvl3pPr marL="1371600" lvl="2" indent="-317500">
              <a:lnSpc>
                <a:spcPct val="115000"/>
              </a:lnSpc>
              <a:spcBef>
                <a:spcPts val="1600"/>
              </a:spcBef>
              <a:spcAft>
                <a:spcPts val="0"/>
              </a:spcAft>
              <a:buClr>
                <a:schemeClr val="lt1"/>
              </a:buClr>
              <a:buSzPts val="1400"/>
              <a:buFont typeface="Assistant"/>
              <a:buChar char="■"/>
              <a:defRPr>
                <a:solidFill>
                  <a:schemeClr val="lt1"/>
                </a:solidFill>
                <a:latin typeface="Assistant"/>
                <a:ea typeface="Assistant"/>
                <a:cs typeface="Assistant"/>
                <a:sym typeface="Assistant"/>
              </a:defRPr>
            </a:lvl3pPr>
            <a:lvl4pPr marL="1828800" lvl="3" indent="-317500">
              <a:lnSpc>
                <a:spcPct val="115000"/>
              </a:lnSpc>
              <a:spcBef>
                <a:spcPts val="1600"/>
              </a:spcBef>
              <a:spcAft>
                <a:spcPts val="0"/>
              </a:spcAft>
              <a:buClr>
                <a:schemeClr val="lt1"/>
              </a:buClr>
              <a:buSzPts val="1400"/>
              <a:buFont typeface="Assistant"/>
              <a:buChar char="●"/>
              <a:defRPr>
                <a:solidFill>
                  <a:schemeClr val="lt1"/>
                </a:solidFill>
                <a:latin typeface="Assistant"/>
                <a:ea typeface="Assistant"/>
                <a:cs typeface="Assistant"/>
                <a:sym typeface="Assistant"/>
              </a:defRPr>
            </a:lvl4pPr>
            <a:lvl5pPr marL="2286000" lvl="4" indent="-317500">
              <a:lnSpc>
                <a:spcPct val="115000"/>
              </a:lnSpc>
              <a:spcBef>
                <a:spcPts val="1600"/>
              </a:spcBef>
              <a:spcAft>
                <a:spcPts val="0"/>
              </a:spcAft>
              <a:buClr>
                <a:schemeClr val="lt1"/>
              </a:buClr>
              <a:buSzPts val="1400"/>
              <a:buFont typeface="Assistant"/>
              <a:buChar char="○"/>
              <a:defRPr>
                <a:solidFill>
                  <a:schemeClr val="lt1"/>
                </a:solidFill>
                <a:latin typeface="Assistant"/>
                <a:ea typeface="Assistant"/>
                <a:cs typeface="Assistant"/>
                <a:sym typeface="Assistant"/>
              </a:defRPr>
            </a:lvl5pPr>
            <a:lvl6pPr marL="2743200" lvl="5" indent="-317500">
              <a:lnSpc>
                <a:spcPct val="115000"/>
              </a:lnSpc>
              <a:spcBef>
                <a:spcPts val="1600"/>
              </a:spcBef>
              <a:spcAft>
                <a:spcPts val="0"/>
              </a:spcAft>
              <a:buClr>
                <a:schemeClr val="lt1"/>
              </a:buClr>
              <a:buSzPts val="1400"/>
              <a:buFont typeface="Assistant"/>
              <a:buChar char="■"/>
              <a:defRPr>
                <a:solidFill>
                  <a:schemeClr val="lt1"/>
                </a:solidFill>
                <a:latin typeface="Assistant"/>
                <a:ea typeface="Assistant"/>
                <a:cs typeface="Assistant"/>
                <a:sym typeface="Assistant"/>
              </a:defRPr>
            </a:lvl6pPr>
            <a:lvl7pPr marL="3200400" lvl="6" indent="-317500">
              <a:lnSpc>
                <a:spcPct val="115000"/>
              </a:lnSpc>
              <a:spcBef>
                <a:spcPts val="1600"/>
              </a:spcBef>
              <a:spcAft>
                <a:spcPts val="0"/>
              </a:spcAft>
              <a:buClr>
                <a:schemeClr val="lt1"/>
              </a:buClr>
              <a:buSzPts val="1400"/>
              <a:buFont typeface="Assistant"/>
              <a:buChar char="●"/>
              <a:defRPr>
                <a:solidFill>
                  <a:schemeClr val="lt1"/>
                </a:solidFill>
                <a:latin typeface="Assistant"/>
                <a:ea typeface="Assistant"/>
                <a:cs typeface="Assistant"/>
                <a:sym typeface="Assistant"/>
              </a:defRPr>
            </a:lvl7pPr>
            <a:lvl8pPr marL="3657600" lvl="7" indent="-317500">
              <a:lnSpc>
                <a:spcPct val="115000"/>
              </a:lnSpc>
              <a:spcBef>
                <a:spcPts val="1600"/>
              </a:spcBef>
              <a:spcAft>
                <a:spcPts val="0"/>
              </a:spcAft>
              <a:buClr>
                <a:schemeClr val="lt1"/>
              </a:buClr>
              <a:buSzPts val="1400"/>
              <a:buFont typeface="Assistant"/>
              <a:buChar char="○"/>
              <a:defRPr>
                <a:solidFill>
                  <a:schemeClr val="lt1"/>
                </a:solidFill>
                <a:latin typeface="Assistant"/>
                <a:ea typeface="Assistant"/>
                <a:cs typeface="Assistant"/>
                <a:sym typeface="Assistant"/>
              </a:defRPr>
            </a:lvl8pPr>
            <a:lvl9pPr marL="4114800" lvl="8" indent="-317500">
              <a:lnSpc>
                <a:spcPct val="115000"/>
              </a:lnSpc>
              <a:spcBef>
                <a:spcPts val="1600"/>
              </a:spcBef>
              <a:spcAft>
                <a:spcPts val="1600"/>
              </a:spcAft>
              <a:buClr>
                <a:schemeClr val="lt1"/>
              </a:buClr>
              <a:buSzPts val="1400"/>
              <a:buFont typeface="Assistant"/>
              <a:buChar char="■"/>
              <a:defRPr>
                <a:solidFill>
                  <a:schemeClr val="lt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6" r:id="rId4"/>
    <p:sldLayoutId id="2147483658" r:id="rId5"/>
    <p:sldLayoutId id="2147483660" r:id="rId6"/>
    <p:sldLayoutId id="2147483670" r:id="rId7"/>
    <p:sldLayoutId id="2147483677" r:id="rId8"/>
    <p:sldLayoutId id="214748367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35"/>
          <p:cNvSpPr/>
          <p:nvPr/>
        </p:nvSpPr>
        <p:spPr>
          <a:xfrm>
            <a:off x="7776116" y="411950"/>
            <a:ext cx="1367833" cy="439619"/>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lt1"/>
              </a:buClr>
              <a:buSzPts val="1100"/>
              <a:buFont typeface="Arial"/>
              <a:buNone/>
            </a:pPr>
            <a:r>
              <a:rPr lang="en" sz="1900" b="1" dirty="0">
                <a:solidFill>
                  <a:schemeClr val="accent2"/>
                </a:solidFill>
                <a:latin typeface="Encode Sans"/>
                <a:ea typeface="Encode Sans"/>
                <a:cs typeface="Encode Sans"/>
                <a:sym typeface="Encode Sans"/>
              </a:rPr>
              <a:t>KHTN 7 </a:t>
            </a:r>
            <a:endParaRPr sz="1200" dirty="0">
              <a:solidFill>
                <a:schemeClr val="accent2"/>
              </a:solidFill>
              <a:latin typeface="Encode Sans"/>
              <a:ea typeface="Encode Sans"/>
              <a:cs typeface="Encode Sans"/>
              <a:sym typeface="Encode Sans"/>
            </a:endParaRPr>
          </a:p>
        </p:txBody>
      </p:sp>
      <p:sp>
        <p:nvSpPr>
          <p:cNvPr id="1506" name="Google Shape;1506;p35"/>
          <p:cNvSpPr txBox="1">
            <a:spLocks noGrp="1"/>
          </p:cNvSpPr>
          <p:nvPr>
            <p:ph type="ctrTitle"/>
          </p:nvPr>
        </p:nvSpPr>
        <p:spPr>
          <a:xfrm>
            <a:off x="661227" y="1105931"/>
            <a:ext cx="7887602" cy="258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a:solidFill>
                  <a:schemeClr val="dk1"/>
                </a:solidFill>
              </a:rPr>
              <a:t>Chủ</a:t>
            </a:r>
            <a:r>
              <a:rPr lang="en-US" sz="3200" dirty="0">
                <a:solidFill>
                  <a:schemeClr val="dk1"/>
                </a:solidFill>
              </a:rPr>
              <a:t> </a:t>
            </a:r>
            <a:r>
              <a:rPr lang="en-US" sz="3200" dirty="0" err="1">
                <a:solidFill>
                  <a:schemeClr val="dk1"/>
                </a:solidFill>
              </a:rPr>
              <a:t>đề</a:t>
            </a:r>
            <a:r>
              <a:rPr lang="en-US" sz="3200" dirty="0">
                <a:solidFill>
                  <a:schemeClr val="dk1"/>
                </a:solidFill>
              </a:rPr>
              <a:t> 1</a:t>
            </a:r>
            <a:r>
              <a:rPr lang="vi-VN" sz="3200" dirty="0">
                <a:solidFill>
                  <a:schemeClr val="dk1"/>
                </a:solidFill>
              </a:rPr>
              <a:t> </a:t>
            </a:r>
            <a:r>
              <a:rPr lang="en-US" sz="3200">
                <a:solidFill>
                  <a:schemeClr val="dk1"/>
                </a:solidFill>
              </a:rPr>
              <a:t>:</a:t>
            </a:r>
            <a:br>
              <a:rPr lang="en-US" sz="3200" dirty="0">
                <a:solidFill>
                  <a:schemeClr val="dk1"/>
                </a:solidFill>
              </a:rPr>
            </a:br>
            <a:endParaRPr sz="3200" dirty="0">
              <a:solidFill>
                <a:schemeClr val="dk1"/>
              </a:solidFill>
            </a:endParaRPr>
          </a:p>
          <a:p>
            <a:pPr marL="0" lvl="0" indent="0" algn="ctr" rtl="0">
              <a:spcBef>
                <a:spcPts val="0"/>
              </a:spcBef>
              <a:spcAft>
                <a:spcPts val="0"/>
              </a:spcAft>
              <a:buNone/>
            </a:pPr>
            <a:r>
              <a:rPr lang="vi-VN" sz="3200" dirty="0">
                <a:solidFill>
                  <a:schemeClr val="accent2"/>
                </a:solidFill>
              </a:rPr>
              <a:t>NGUYÊN TỬ - NGUYÊN TỐ HÓA HỌC</a:t>
            </a:r>
            <a:r>
              <a:rPr lang="en-US" sz="3200" dirty="0">
                <a:solidFill>
                  <a:schemeClr val="accent2"/>
                </a:solidFill>
              </a:rPr>
              <a:t> -  </a:t>
            </a:r>
            <a:r>
              <a:rPr lang="vi-VN" sz="3200" dirty="0">
                <a:solidFill>
                  <a:schemeClr val="accent2"/>
                </a:solidFill>
              </a:rPr>
              <a:t>SƠ LƯỢC VỀ BẢNG TUẦN HOÀN CÁC NGUYÊN TỐ HÓA HỌC</a:t>
            </a:r>
          </a:p>
        </p:txBody>
      </p:sp>
      <p:grpSp>
        <p:nvGrpSpPr>
          <p:cNvPr id="1508" name="Google Shape;1508;p35"/>
          <p:cNvGrpSpPr/>
          <p:nvPr/>
        </p:nvGrpSpPr>
        <p:grpSpPr>
          <a:xfrm rot="7200005">
            <a:off x="377744" y="1335143"/>
            <a:ext cx="617496" cy="609645"/>
            <a:chOff x="9815625" y="2603925"/>
            <a:chExt cx="485225" cy="479075"/>
          </a:xfrm>
        </p:grpSpPr>
        <p:sp>
          <p:nvSpPr>
            <p:cNvPr id="1509" name="Google Shape;1509;p35"/>
            <p:cNvSpPr/>
            <p:nvPr/>
          </p:nvSpPr>
          <p:spPr>
            <a:xfrm>
              <a:off x="10155650" y="2651975"/>
              <a:ext cx="85225" cy="80050"/>
            </a:xfrm>
            <a:custGeom>
              <a:avLst/>
              <a:gdLst/>
              <a:ahLst/>
              <a:cxnLst/>
              <a:rect l="l" t="t" r="r" b="b"/>
              <a:pathLst>
                <a:path w="3409" h="3202" extrusionOk="0">
                  <a:moveTo>
                    <a:pt x="1597" y="0"/>
                  </a:moveTo>
                  <a:cubicBezTo>
                    <a:pt x="856" y="0"/>
                    <a:pt x="181" y="504"/>
                    <a:pt x="0" y="1256"/>
                  </a:cubicBezTo>
                  <a:lnTo>
                    <a:pt x="1664" y="1662"/>
                  </a:lnTo>
                  <a:lnTo>
                    <a:pt x="2117" y="3202"/>
                  </a:lnTo>
                  <a:cubicBezTo>
                    <a:pt x="2636" y="3031"/>
                    <a:pt x="3059" y="2605"/>
                    <a:pt x="3198" y="2033"/>
                  </a:cubicBezTo>
                  <a:cubicBezTo>
                    <a:pt x="3408" y="1153"/>
                    <a:pt x="2868" y="262"/>
                    <a:pt x="1982" y="46"/>
                  </a:cubicBezTo>
                  <a:cubicBezTo>
                    <a:pt x="1853" y="15"/>
                    <a:pt x="1724" y="0"/>
                    <a:pt x="1597"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9954100" y="2603925"/>
              <a:ext cx="88575" cy="69775"/>
            </a:xfrm>
            <a:custGeom>
              <a:avLst/>
              <a:gdLst/>
              <a:ahLst/>
              <a:cxnLst/>
              <a:rect l="l" t="t" r="r" b="b"/>
              <a:pathLst>
                <a:path w="3543" h="2791" extrusionOk="0">
                  <a:moveTo>
                    <a:pt x="1727" y="0"/>
                  </a:moveTo>
                  <a:cubicBezTo>
                    <a:pt x="990" y="0"/>
                    <a:pt x="318" y="504"/>
                    <a:pt x="134" y="1258"/>
                  </a:cubicBezTo>
                  <a:cubicBezTo>
                    <a:pt x="0" y="1828"/>
                    <a:pt x="176" y="2405"/>
                    <a:pt x="561" y="2791"/>
                  </a:cubicBezTo>
                  <a:lnTo>
                    <a:pt x="1668" y="1628"/>
                  </a:lnTo>
                  <a:lnTo>
                    <a:pt x="3331" y="2030"/>
                  </a:lnTo>
                  <a:cubicBezTo>
                    <a:pt x="3543" y="1149"/>
                    <a:pt x="3001" y="258"/>
                    <a:pt x="2117" y="48"/>
                  </a:cubicBezTo>
                  <a:cubicBezTo>
                    <a:pt x="1986" y="16"/>
                    <a:pt x="1855" y="0"/>
                    <a:pt x="1727"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5"/>
            <p:cNvSpPr/>
            <p:nvPr/>
          </p:nvSpPr>
          <p:spPr>
            <a:xfrm>
              <a:off x="9815625" y="2755450"/>
              <a:ext cx="67975" cy="82175"/>
            </a:xfrm>
            <a:custGeom>
              <a:avLst/>
              <a:gdLst/>
              <a:ahLst/>
              <a:cxnLst/>
              <a:rect l="l" t="t" r="r" b="b"/>
              <a:pathLst>
                <a:path w="2719" h="3287" extrusionOk="0">
                  <a:moveTo>
                    <a:pt x="1813" y="1"/>
                  </a:moveTo>
                  <a:cubicBezTo>
                    <a:pt x="1071" y="1"/>
                    <a:pt x="397" y="504"/>
                    <a:pt x="216" y="1256"/>
                  </a:cubicBezTo>
                  <a:cubicBezTo>
                    <a:pt x="0" y="2136"/>
                    <a:pt x="540" y="3027"/>
                    <a:pt x="1426" y="3238"/>
                  </a:cubicBezTo>
                  <a:cubicBezTo>
                    <a:pt x="1553" y="3269"/>
                    <a:pt x="1681" y="3286"/>
                    <a:pt x="1807" y="3286"/>
                  </a:cubicBezTo>
                  <a:cubicBezTo>
                    <a:pt x="1869" y="3286"/>
                    <a:pt x="1931" y="3282"/>
                    <a:pt x="1992" y="3274"/>
                  </a:cubicBezTo>
                  <a:lnTo>
                    <a:pt x="1488" y="1565"/>
                  </a:lnTo>
                  <a:lnTo>
                    <a:pt x="2718" y="277"/>
                  </a:lnTo>
                  <a:cubicBezTo>
                    <a:pt x="2569" y="170"/>
                    <a:pt x="2393" y="92"/>
                    <a:pt x="2198" y="46"/>
                  </a:cubicBezTo>
                  <a:cubicBezTo>
                    <a:pt x="2069" y="15"/>
                    <a:pt x="1940" y="1"/>
                    <a:pt x="1813" y="1"/>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5"/>
            <p:cNvSpPr/>
            <p:nvPr/>
          </p:nvSpPr>
          <p:spPr>
            <a:xfrm>
              <a:off x="9867475" y="2954775"/>
              <a:ext cx="85225" cy="80150"/>
            </a:xfrm>
            <a:custGeom>
              <a:avLst/>
              <a:gdLst/>
              <a:ahLst/>
              <a:cxnLst/>
              <a:rect l="l" t="t" r="r" b="b"/>
              <a:pathLst>
                <a:path w="3409" h="3206" extrusionOk="0">
                  <a:moveTo>
                    <a:pt x="1298" y="1"/>
                  </a:moveTo>
                  <a:cubicBezTo>
                    <a:pt x="773" y="176"/>
                    <a:pt x="355" y="599"/>
                    <a:pt x="217" y="1170"/>
                  </a:cubicBezTo>
                  <a:cubicBezTo>
                    <a:pt x="1" y="2056"/>
                    <a:pt x="541" y="2947"/>
                    <a:pt x="1422" y="3158"/>
                  </a:cubicBezTo>
                  <a:cubicBezTo>
                    <a:pt x="1553" y="3190"/>
                    <a:pt x="1685" y="3205"/>
                    <a:pt x="1815" y="3205"/>
                  </a:cubicBezTo>
                  <a:cubicBezTo>
                    <a:pt x="2556" y="3205"/>
                    <a:pt x="3224" y="2701"/>
                    <a:pt x="3408" y="1947"/>
                  </a:cubicBezTo>
                  <a:lnTo>
                    <a:pt x="1751" y="1545"/>
                  </a:lnTo>
                  <a:lnTo>
                    <a:pt x="1298" y="1"/>
                  </a:ln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5"/>
            <p:cNvSpPr/>
            <p:nvPr/>
          </p:nvSpPr>
          <p:spPr>
            <a:xfrm>
              <a:off x="10227225" y="2851275"/>
              <a:ext cx="73625" cy="82150"/>
            </a:xfrm>
            <a:custGeom>
              <a:avLst/>
              <a:gdLst/>
              <a:ahLst/>
              <a:cxnLst/>
              <a:rect l="l" t="t" r="r" b="b"/>
              <a:pathLst>
                <a:path w="2945" h="3286" extrusionOk="0">
                  <a:moveTo>
                    <a:pt x="1123" y="0"/>
                  </a:moveTo>
                  <a:cubicBezTo>
                    <a:pt x="968" y="0"/>
                    <a:pt x="817" y="22"/>
                    <a:pt x="675" y="63"/>
                  </a:cubicBezTo>
                  <a:lnTo>
                    <a:pt x="1138" y="1645"/>
                  </a:lnTo>
                  <a:lnTo>
                    <a:pt x="0" y="2834"/>
                  </a:lnTo>
                  <a:cubicBezTo>
                    <a:pt x="201" y="3019"/>
                    <a:pt x="459" y="3168"/>
                    <a:pt x="752" y="3240"/>
                  </a:cubicBezTo>
                  <a:cubicBezTo>
                    <a:pt x="880" y="3271"/>
                    <a:pt x="1008" y="3286"/>
                    <a:pt x="1135" y="3286"/>
                  </a:cubicBezTo>
                  <a:cubicBezTo>
                    <a:pt x="1873" y="3286"/>
                    <a:pt x="2548" y="2782"/>
                    <a:pt x="2729" y="2031"/>
                  </a:cubicBezTo>
                  <a:cubicBezTo>
                    <a:pt x="2945" y="1151"/>
                    <a:pt x="2405" y="260"/>
                    <a:pt x="1524" y="49"/>
                  </a:cubicBezTo>
                  <a:cubicBezTo>
                    <a:pt x="1390" y="16"/>
                    <a:pt x="1255" y="0"/>
                    <a:pt x="1123"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5"/>
            <p:cNvSpPr/>
            <p:nvPr/>
          </p:nvSpPr>
          <p:spPr>
            <a:xfrm>
              <a:off x="10065550" y="3013225"/>
              <a:ext cx="88825" cy="69775"/>
            </a:xfrm>
            <a:custGeom>
              <a:avLst/>
              <a:gdLst/>
              <a:ahLst/>
              <a:cxnLst/>
              <a:rect l="l" t="t" r="r" b="b"/>
              <a:pathLst>
                <a:path w="3553" h="2791" extrusionOk="0">
                  <a:moveTo>
                    <a:pt x="2992" y="1"/>
                  </a:moveTo>
                  <a:lnTo>
                    <a:pt x="1885" y="1165"/>
                  </a:lnTo>
                  <a:lnTo>
                    <a:pt x="216" y="758"/>
                  </a:lnTo>
                  <a:lnTo>
                    <a:pt x="216" y="758"/>
                  </a:lnTo>
                  <a:cubicBezTo>
                    <a:pt x="0" y="1643"/>
                    <a:pt x="546" y="2529"/>
                    <a:pt x="1427" y="2745"/>
                  </a:cubicBezTo>
                  <a:cubicBezTo>
                    <a:pt x="1557" y="2776"/>
                    <a:pt x="1686" y="2791"/>
                    <a:pt x="1814" y="2791"/>
                  </a:cubicBezTo>
                  <a:cubicBezTo>
                    <a:pt x="2557" y="2791"/>
                    <a:pt x="3230" y="2286"/>
                    <a:pt x="3414" y="1535"/>
                  </a:cubicBezTo>
                  <a:cubicBezTo>
                    <a:pt x="3553" y="968"/>
                    <a:pt x="3373" y="392"/>
                    <a:pt x="2992" y="1"/>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5"/>
            <p:cNvSpPr/>
            <p:nvPr/>
          </p:nvSpPr>
          <p:spPr>
            <a:xfrm>
              <a:off x="9852800" y="2644625"/>
              <a:ext cx="402900" cy="397725"/>
            </a:xfrm>
            <a:custGeom>
              <a:avLst/>
              <a:gdLst/>
              <a:ahLst/>
              <a:cxnLst/>
              <a:rect l="l" t="t" r="r" b="b"/>
              <a:pathLst>
                <a:path w="16116" h="15909" extrusionOk="0">
                  <a:moveTo>
                    <a:pt x="5720" y="0"/>
                  </a:moveTo>
                  <a:lnTo>
                    <a:pt x="4613" y="1163"/>
                  </a:lnTo>
                  <a:lnTo>
                    <a:pt x="1231" y="4710"/>
                  </a:lnTo>
                  <a:lnTo>
                    <a:pt x="1" y="5998"/>
                  </a:lnTo>
                  <a:lnTo>
                    <a:pt x="505" y="7707"/>
                  </a:lnTo>
                  <a:lnTo>
                    <a:pt x="1885" y="12407"/>
                  </a:lnTo>
                  <a:lnTo>
                    <a:pt x="2338" y="13951"/>
                  </a:lnTo>
                  <a:lnTo>
                    <a:pt x="3995" y="14353"/>
                  </a:lnTo>
                  <a:lnTo>
                    <a:pt x="8726" y="15502"/>
                  </a:lnTo>
                  <a:lnTo>
                    <a:pt x="10395" y="15909"/>
                  </a:lnTo>
                  <a:lnTo>
                    <a:pt x="11502" y="14745"/>
                  </a:lnTo>
                  <a:lnTo>
                    <a:pt x="14977" y="11100"/>
                  </a:lnTo>
                  <a:lnTo>
                    <a:pt x="16115" y="9911"/>
                  </a:lnTo>
                  <a:lnTo>
                    <a:pt x="15652" y="8329"/>
                  </a:lnTo>
                  <a:lnTo>
                    <a:pt x="14231" y="3496"/>
                  </a:lnTo>
                  <a:lnTo>
                    <a:pt x="13778" y="1956"/>
                  </a:lnTo>
                  <a:lnTo>
                    <a:pt x="12114" y="1550"/>
                  </a:lnTo>
                  <a:lnTo>
                    <a:pt x="7383" y="402"/>
                  </a:lnTo>
                  <a:lnTo>
                    <a:pt x="57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6" name="Google Shape;1516;p35"/>
          <p:cNvGrpSpPr/>
          <p:nvPr/>
        </p:nvGrpSpPr>
        <p:grpSpPr>
          <a:xfrm rot="-5400000">
            <a:off x="357534" y="381643"/>
            <a:ext cx="839628" cy="836775"/>
            <a:chOff x="7136762" y="3173711"/>
            <a:chExt cx="1140490" cy="1136614"/>
          </a:xfrm>
        </p:grpSpPr>
        <p:sp>
          <p:nvSpPr>
            <p:cNvPr id="1517" name="Google Shape;1517;p35"/>
            <p:cNvSpPr/>
            <p:nvPr/>
          </p:nvSpPr>
          <p:spPr>
            <a:xfrm rot="-9000061">
              <a:off x="7358988" y="3794447"/>
              <a:ext cx="100855" cy="87978"/>
            </a:xfrm>
            <a:custGeom>
              <a:avLst/>
              <a:gdLst/>
              <a:ahLst/>
              <a:cxnLst/>
              <a:rect l="l" t="t" r="r" b="b"/>
              <a:pathLst>
                <a:path w="2334" h="2036" extrusionOk="0">
                  <a:moveTo>
                    <a:pt x="217" y="1"/>
                  </a:moveTo>
                  <a:lnTo>
                    <a:pt x="217" y="1"/>
                  </a:lnTo>
                  <a:cubicBezTo>
                    <a:pt x="1" y="887"/>
                    <a:pt x="547" y="1773"/>
                    <a:pt x="1428" y="1989"/>
                  </a:cubicBezTo>
                  <a:cubicBezTo>
                    <a:pt x="1557" y="2020"/>
                    <a:pt x="1685" y="2035"/>
                    <a:pt x="1810" y="2035"/>
                  </a:cubicBezTo>
                  <a:cubicBezTo>
                    <a:pt x="1991" y="2035"/>
                    <a:pt x="2167" y="2005"/>
                    <a:pt x="2333" y="1947"/>
                  </a:cubicBezTo>
                  <a:lnTo>
                    <a:pt x="1885" y="407"/>
                  </a:lnTo>
                  <a:lnTo>
                    <a:pt x="217" y="1"/>
                  </a:ln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5"/>
            <p:cNvSpPr/>
            <p:nvPr/>
          </p:nvSpPr>
          <p:spPr>
            <a:xfrm rot="-9000061">
              <a:off x="7576469" y="4020243"/>
              <a:ext cx="119695" cy="71731"/>
            </a:xfrm>
            <a:custGeom>
              <a:avLst/>
              <a:gdLst/>
              <a:ahLst/>
              <a:cxnLst/>
              <a:rect l="l" t="t" r="r" b="b"/>
              <a:pathLst>
                <a:path w="2770" h="1660" extrusionOk="0">
                  <a:moveTo>
                    <a:pt x="1113" y="1"/>
                  </a:moveTo>
                  <a:lnTo>
                    <a:pt x="1" y="1164"/>
                  </a:lnTo>
                  <a:cubicBezTo>
                    <a:pt x="206" y="1381"/>
                    <a:pt x="474" y="1540"/>
                    <a:pt x="783" y="1612"/>
                  </a:cubicBezTo>
                  <a:cubicBezTo>
                    <a:pt x="915" y="1644"/>
                    <a:pt x="1047" y="1659"/>
                    <a:pt x="1177" y="1659"/>
                  </a:cubicBezTo>
                  <a:cubicBezTo>
                    <a:pt x="1918" y="1659"/>
                    <a:pt x="2586" y="1156"/>
                    <a:pt x="2770" y="402"/>
                  </a:cubicBezTo>
                  <a:lnTo>
                    <a:pt x="1113" y="1"/>
                  </a:ln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5"/>
            <p:cNvSpPr/>
            <p:nvPr/>
          </p:nvSpPr>
          <p:spPr>
            <a:xfrm rot="-9000061">
              <a:off x="7892525" y="3896908"/>
              <a:ext cx="90398" cy="129548"/>
            </a:xfrm>
            <a:custGeom>
              <a:avLst/>
              <a:gdLst/>
              <a:ahLst/>
              <a:cxnLst/>
              <a:rect l="l" t="t" r="r" b="b"/>
              <a:pathLst>
                <a:path w="2092" h="2998" extrusionOk="0">
                  <a:moveTo>
                    <a:pt x="1232" y="1"/>
                  </a:moveTo>
                  <a:lnTo>
                    <a:pt x="1" y="1287"/>
                  </a:lnTo>
                  <a:lnTo>
                    <a:pt x="506" y="2997"/>
                  </a:lnTo>
                  <a:cubicBezTo>
                    <a:pt x="1175" y="2924"/>
                    <a:pt x="1757" y="2441"/>
                    <a:pt x="1922" y="1755"/>
                  </a:cubicBezTo>
                  <a:cubicBezTo>
                    <a:pt x="2092" y="1066"/>
                    <a:pt x="1793" y="372"/>
                    <a:pt x="1232" y="1"/>
                  </a:cubicBez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5"/>
            <p:cNvSpPr/>
            <p:nvPr/>
          </p:nvSpPr>
          <p:spPr>
            <a:xfrm rot="-9000061">
              <a:off x="7966656" y="3607816"/>
              <a:ext cx="100639" cy="87762"/>
            </a:xfrm>
            <a:custGeom>
              <a:avLst/>
              <a:gdLst/>
              <a:ahLst/>
              <a:cxnLst/>
              <a:rect l="l" t="t" r="r" b="b"/>
              <a:pathLst>
                <a:path w="2329" h="2031" extrusionOk="0">
                  <a:moveTo>
                    <a:pt x="516" y="1"/>
                  </a:moveTo>
                  <a:cubicBezTo>
                    <a:pt x="339" y="1"/>
                    <a:pt x="165" y="30"/>
                    <a:pt x="0" y="84"/>
                  </a:cubicBezTo>
                  <a:lnTo>
                    <a:pt x="454" y="1629"/>
                  </a:lnTo>
                  <a:lnTo>
                    <a:pt x="2112" y="2030"/>
                  </a:lnTo>
                  <a:cubicBezTo>
                    <a:pt x="2328" y="1149"/>
                    <a:pt x="1787" y="259"/>
                    <a:pt x="901" y="49"/>
                  </a:cubicBezTo>
                  <a:cubicBezTo>
                    <a:pt x="772" y="16"/>
                    <a:pt x="643" y="1"/>
                    <a:pt x="516" y="1"/>
                  </a:cubicBez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5"/>
            <p:cNvSpPr/>
            <p:nvPr/>
          </p:nvSpPr>
          <p:spPr>
            <a:xfrm rot="-9000061">
              <a:off x="7730046" y="3398248"/>
              <a:ext cx="119955" cy="71644"/>
            </a:xfrm>
            <a:custGeom>
              <a:avLst/>
              <a:gdLst/>
              <a:ahLst/>
              <a:cxnLst/>
              <a:rect l="l" t="t" r="r" b="b"/>
              <a:pathLst>
                <a:path w="2776" h="1658" extrusionOk="0">
                  <a:moveTo>
                    <a:pt x="1602" y="1"/>
                  </a:moveTo>
                  <a:cubicBezTo>
                    <a:pt x="861" y="1"/>
                    <a:pt x="185" y="504"/>
                    <a:pt x="0" y="1256"/>
                  </a:cubicBezTo>
                  <a:lnTo>
                    <a:pt x="1668" y="1658"/>
                  </a:lnTo>
                  <a:lnTo>
                    <a:pt x="2775" y="499"/>
                  </a:lnTo>
                  <a:cubicBezTo>
                    <a:pt x="2564" y="283"/>
                    <a:pt x="2301" y="123"/>
                    <a:pt x="1987" y="47"/>
                  </a:cubicBezTo>
                  <a:cubicBezTo>
                    <a:pt x="1858" y="16"/>
                    <a:pt x="1729" y="1"/>
                    <a:pt x="1602" y="1"/>
                  </a:cubicBez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5"/>
            <p:cNvSpPr/>
            <p:nvPr/>
          </p:nvSpPr>
          <p:spPr>
            <a:xfrm rot="-9000061">
              <a:off x="7444638" y="3463979"/>
              <a:ext cx="75231" cy="119695"/>
            </a:xfrm>
            <a:custGeom>
              <a:avLst/>
              <a:gdLst/>
              <a:ahLst/>
              <a:cxnLst/>
              <a:rect l="l" t="t" r="r" b="b"/>
              <a:pathLst>
                <a:path w="1741" h="2770" extrusionOk="0">
                  <a:moveTo>
                    <a:pt x="1277" y="1"/>
                  </a:moveTo>
                  <a:cubicBezTo>
                    <a:pt x="731" y="165"/>
                    <a:pt x="289" y="603"/>
                    <a:pt x="144" y="1190"/>
                  </a:cubicBezTo>
                  <a:cubicBezTo>
                    <a:pt x="1" y="1781"/>
                    <a:pt x="196" y="2379"/>
                    <a:pt x="608" y="2770"/>
                  </a:cubicBezTo>
                  <a:lnTo>
                    <a:pt x="1741" y="1581"/>
                  </a:lnTo>
                  <a:lnTo>
                    <a:pt x="1277" y="1"/>
                  </a:ln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3" name="Google Shape;1523;p35"/>
            <p:cNvGrpSpPr/>
            <p:nvPr/>
          </p:nvGrpSpPr>
          <p:grpSpPr>
            <a:xfrm rot="-9000061">
              <a:off x="7287620" y="3327924"/>
              <a:ext cx="838775" cy="828188"/>
              <a:chOff x="10233775" y="2868200"/>
              <a:chExt cx="485275" cy="479150"/>
            </a:xfrm>
          </p:grpSpPr>
          <p:sp>
            <p:nvSpPr>
              <p:cNvPr id="1524" name="Google Shape;1524;p35"/>
              <p:cNvSpPr/>
              <p:nvPr/>
            </p:nvSpPr>
            <p:spPr>
              <a:xfrm>
                <a:off x="10573675" y="2916300"/>
                <a:ext cx="85375" cy="80100"/>
              </a:xfrm>
              <a:custGeom>
                <a:avLst/>
                <a:gdLst/>
                <a:ahLst/>
                <a:cxnLst/>
                <a:rect l="l" t="t" r="r" b="b"/>
                <a:pathLst>
                  <a:path w="3415" h="3204" extrusionOk="0">
                    <a:moveTo>
                      <a:pt x="1598" y="0"/>
                    </a:moveTo>
                    <a:cubicBezTo>
                      <a:pt x="855" y="0"/>
                      <a:pt x="185" y="507"/>
                      <a:pt x="1" y="1257"/>
                    </a:cubicBezTo>
                    <a:lnTo>
                      <a:pt x="1669" y="1663"/>
                    </a:lnTo>
                    <a:lnTo>
                      <a:pt x="2117" y="3203"/>
                    </a:lnTo>
                    <a:cubicBezTo>
                      <a:pt x="2638" y="3034"/>
                      <a:pt x="3059" y="2606"/>
                      <a:pt x="3199" y="2034"/>
                    </a:cubicBezTo>
                    <a:cubicBezTo>
                      <a:pt x="3415" y="1149"/>
                      <a:pt x="2869" y="264"/>
                      <a:pt x="1989" y="47"/>
                    </a:cubicBezTo>
                    <a:cubicBezTo>
                      <a:pt x="1858" y="15"/>
                      <a:pt x="1727"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5"/>
              <p:cNvSpPr/>
              <p:nvPr/>
            </p:nvSpPr>
            <p:spPr>
              <a:xfrm>
                <a:off x="10372125" y="2868200"/>
                <a:ext cx="88700" cy="69900"/>
              </a:xfrm>
              <a:custGeom>
                <a:avLst/>
                <a:gdLst/>
                <a:ahLst/>
                <a:cxnLst/>
                <a:rect l="l" t="t" r="r" b="b"/>
                <a:pathLst>
                  <a:path w="3548" h="2796" extrusionOk="0">
                    <a:moveTo>
                      <a:pt x="1737" y="0"/>
                    </a:moveTo>
                    <a:cubicBezTo>
                      <a:pt x="997" y="0"/>
                      <a:pt x="325" y="505"/>
                      <a:pt x="140" y="1261"/>
                    </a:cubicBezTo>
                    <a:cubicBezTo>
                      <a:pt x="1" y="1833"/>
                      <a:pt x="181" y="2409"/>
                      <a:pt x="563" y="2795"/>
                    </a:cubicBezTo>
                    <a:lnTo>
                      <a:pt x="1675" y="1632"/>
                    </a:lnTo>
                    <a:lnTo>
                      <a:pt x="3332" y="2033"/>
                    </a:lnTo>
                    <a:cubicBezTo>
                      <a:pt x="3548" y="1153"/>
                      <a:pt x="3008" y="262"/>
                      <a:pt x="2122" y="46"/>
                    </a:cubicBezTo>
                    <a:cubicBezTo>
                      <a:pt x="1993" y="15"/>
                      <a:pt x="1864" y="0"/>
                      <a:pt x="1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5"/>
              <p:cNvSpPr/>
              <p:nvPr/>
            </p:nvSpPr>
            <p:spPr>
              <a:xfrm>
                <a:off x="10233775" y="3019775"/>
                <a:ext cx="67975" cy="82200"/>
              </a:xfrm>
              <a:custGeom>
                <a:avLst/>
                <a:gdLst/>
                <a:ahLst/>
                <a:cxnLst/>
                <a:rect l="l" t="t" r="r" b="b"/>
                <a:pathLst>
                  <a:path w="2719" h="3288" extrusionOk="0">
                    <a:moveTo>
                      <a:pt x="1808" y="0"/>
                    </a:moveTo>
                    <a:cubicBezTo>
                      <a:pt x="1066" y="0"/>
                      <a:pt x="396" y="508"/>
                      <a:pt x="212" y="1257"/>
                    </a:cubicBezTo>
                    <a:cubicBezTo>
                      <a:pt x="0" y="2138"/>
                      <a:pt x="541" y="3029"/>
                      <a:pt x="1421" y="3239"/>
                    </a:cubicBezTo>
                    <a:cubicBezTo>
                      <a:pt x="1554" y="3271"/>
                      <a:pt x="1685" y="3288"/>
                      <a:pt x="1813" y="3288"/>
                    </a:cubicBezTo>
                    <a:cubicBezTo>
                      <a:pt x="1873" y="3288"/>
                      <a:pt x="1934" y="3284"/>
                      <a:pt x="1993" y="3276"/>
                    </a:cubicBezTo>
                    <a:lnTo>
                      <a:pt x="1488" y="1566"/>
                    </a:lnTo>
                    <a:lnTo>
                      <a:pt x="2719" y="280"/>
                    </a:lnTo>
                    <a:cubicBezTo>
                      <a:pt x="2564" y="171"/>
                      <a:pt x="2390" y="94"/>
                      <a:pt x="2198" y="48"/>
                    </a:cubicBezTo>
                    <a:cubicBezTo>
                      <a:pt x="2068" y="16"/>
                      <a:pt x="1937" y="0"/>
                      <a:pt x="1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5"/>
              <p:cNvSpPr/>
              <p:nvPr/>
            </p:nvSpPr>
            <p:spPr>
              <a:xfrm>
                <a:off x="10285625" y="3219175"/>
                <a:ext cx="85125" cy="80050"/>
              </a:xfrm>
              <a:custGeom>
                <a:avLst/>
                <a:gdLst/>
                <a:ahLst/>
                <a:cxnLst/>
                <a:rect l="l" t="t" r="r" b="b"/>
                <a:pathLst>
                  <a:path w="3405" h="3202" extrusionOk="0">
                    <a:moveTo>
                      <a:pt x="1293" y="0"/>
                    </a:moveTo>
                    <a:cubicBezTo>
                      <a:pt x="773" y="170"/>
                      <a:pt x="352" y="597"/>
                      <a:pt x="212" y="1169"/>
                    </a:cubicBezTo>
                    <a:cubicBezTo>
                      <a:pt x="1" y="2054"/>
                      <a:pt x="542" y="2940"/>
                      <a:pt x="1422" y="3156"/>
                    </a:cubicBezTo>
                    <a:cubicBezTo>
                      <a:pt x="1551" y="3187"/>
                      <a:pt x="1680" y="3202"/>
                      <a:pt x="1807" y="3202"/>
                    </a:cubicBezTo>
                    <a:cubicBezTo>
                      <a:pt x="2549" y="3202"/>
                      <a:pt x="3225" y="2697"/>
                      <a:pt x="3405" y="1946"/>
                    </a:cubicBezTo>
                    <a:lnTo>
                      <a:pt x="1747" y="1545"/>
                    </a:lnTo>
                    <a:lnTo>
                      <a:pt x="1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5"/>
              <p:cNvSpPr/>
              <p:nvPr/>
            </p:nvSpPr>
            <p:spPr>
              <a:xfrm>
                <a:off x="10645375" y="3115600"/>
                <a:ext cx="73675" cy="82200"/>
              </a:xfrm>
              <a:custGeom>
                <a:avLst/>
                <a:gdLst/>
                <a:ahLst/>
                <a:cxnLst/>
                <a:rect l="l" t="t" r="r" b="b"/>
                <a:pathLst>
                  <a:path w="2947" h="3288" extrusionOk="0">
                    <a:moveTo>
                      <a:pt x="1134" y="1"/>
                    </a:moveTo>
                    <a:cubicBezTo>
                      <a:pt x="975" y="1"/>
                      <a:pt x="819" y="23"/>
                      <a:pt x="670" y="66"/>
                    </a:cubicBezTo>
                    <a:lnTo>
                      <a:pt x="1134" y="1646"/>
                    </a:lnTo>
                    <a:lnTo>
                      <a:pt x="1" y="2835"/>
                    </a:lnTo>
                    <a:cubicBezTo>
                      <a:pt x="202" y="3020"/>
                      <a:pt x="454" y="3170"/>
                      <a:pt x="747" y="3243"/>
                    </a:cubicBezTo>
                    <a:cubicBezTo>
                      <a:pt x="875" y="3273"/>
                      <a:pt x="1004" y="3288"/>
                      <a:pt x="1131" y="3288"/>
                    </a:cubicBezTo>
                    <a:cubicBezTo>
                      <a:pt x="1872" y="3288"/>
                      <a:pt x="2545" y="2784"/>
                      <a:pt x="2730" y="2032"/>
                    </a:cubicBezTo>
                    <a:cubicBezTo>
                      <a:pt x="2946" y="1147"/>
                      <a:pt x="2400" y="261"/>
                      <a:pt x="1525" y="45"/>
                    </a:cubicBezTo>
                    <a:cubicBezTo>
                      <a:pt x="1394" y="15"/>
                      <a:pt x="1263" y="1"/>
                      <a:pt x="1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5"/>
              <p:cNvSpPr/>
              <p:nvPr/>
            </p:nvSpPr>
            <p:spPr>
              <a:xfrm>
                <a:off x="10483725" y="3277575"/>
                <a:ext cx="88725" cy="69775"/>
              </a:xfrm>
              <a:custGeom>
                <a:avLst/>
                <a:gdLst/>
                <a:ahLst/>
                <a:cxnLst/>
                <a:rect l="l" t="t" r="r" b="b"/>
                <a:pathLst>
                  <a:path w="3549" h="2791" extrusionOk="0">
                    <a:moveTo>
                      <a:pt x="2987" y="1"/>
                    </a:moveTo>
                    <a:lnTo>
                      <a:pt x="1880" y="1160"/>
                    </a:lnTo>
                    <a:lnTo>
                      <a:pt x="212" y="758"/>
                    </a:lnTo>
                    <a:lnTo>
                      <a:pt x="212" y="758"/>
                    </a:lnTo>
                    <a:cubicBezTo>
                      <a:pt x="1" y="1638"/>
                      <a:pt x="541" y="2529"/>
                      <a:pt x="1427" y="2745"/>
                    </a:cubicBezTo>
                    <a:cubicBezTo>
                      <a:pt x="1556" y="2776"/>
                      <a:pt x="1685" y="2791"/>
                      <a:pt x="1812" y="2791"/>
                    </a:cubicBezTo>
                    <a:cubicBezTo>
                      <a:pt x="2554" y="2791"/>
                      <a:pt x="3228" y="2287"/>
                      <a:pt x="3409" y="1535"/>
                    </a:cubicBezTo>
                    <a:cubicBezTo>
                      <a:pt x="3548" y="965"/>
                      <a:pt x="3373" y="388"/>
                      <a:pt x="2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5"/>
              <p:cNvSpPr/>
              <p:nvPr/>
            </p:nvSpPr>
            <p:spPr>
              <a:xfrm>
                <a:off x="10265175" y="2903325"/>
                <a:ext cx="414325" cy="409025"/>
              </a:xfrm>
              <a:custGeom>
                <a:avLst/>
                <a:gdLst/>
                <a:ahLst/>
                <a:cxnLst/>
                <a:rect l="l" t="t" r="r" b="b"/>
                <a:pathLst>
                  <a:path w="16573" h="16361" extrusionOk="0">
                    <a:moveTo>
                      <a:pt x="6019" y="453"/>
                    </a:moveTo>
                    <a:lnTo>
                      <a:pt x="13845" y="2353"/>
                    </a:lnTo>
                    <a:lnTo>
                      <a:pt x="16109" y="10080"/>
                    </a:lnTo>
                    <a:lnTo>
                      <a:pt x="10555" y="15904"/>
                    </a:lnTo>
                    <a:lnTo>
                      <a:pt x="2729" y="14003"/>
                    </a:lnTo>
                    <a:lnTo>
                      <a:pt x="464" y="6281"/>
                    </a:lnTo>
                    <a:lnTo>
                      <a:pt x="6019" y="453"/>
                    </a:lnTo>
                    <a:close/>
                    <a:moveTo>
                      <a:pt x="5885" y="0"/>
                    </a:moveTo>
                    <a:lnTo>
                      <a:pt x="1" y="6167"/>
                    </a:lnTo>
                    <a:lnTo>
                      <a:pt x="2405" y="14348"/>
                    </a:lnTo>
                    <a:lnTo>
                      <a:pt x="10689" y="16361"/>
                    </a:lnTo>
                    <a:lnTo>
                      <a:pt x="16573" y="10194"/>
                    </a:lnTo>
                    <a:lnTo>
                      <a:pt x="14174" y="2008"/>
                    </a:lnTo>
                    <a:lnTo>
                      <a:pt x="58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1" name="Google Shape;1531;p35"/>
          <p:cNvGrpSpPr/>
          <p:nvPr/>
        </p:nvGrpSpPr>
        <p:grpSpPr>
          <a:xfrm rot="-5400000">
            <a:off x="1036079" y="70522"/>
            <a:ext cx="839613" cy="836748"/>
            <a:chOff x="7976387" y="3201092"/>
            <a:chExt cx="1140468" cy="1136577"/>
          </a:xfrm>
        </p:grpSpPr>
        <p:sp>
          <p:nvSpPr>
            <p:cNvPr id="1532" name="Google Shape;1532;p35"/>
            <p:cNvSpPr/>
            <p:nvPr/>
          </p:nvSpPr>
          <p:spPr>
            <a:xfrm rot="-9000061">
              <a:off x="8198358" y="3821927"/>
              <a:ext cx="100812" cy="87805"/>
            </a:xfrm>
            <a:custGeom>
              <a:avLst/>
              <a:gdLst/>
              <a:ahLst/>
              <a:cxnLst/>
              <a:rect l="l" t="t" r="r" b="b"/>
              <a:pathLst>
                <a:path w="2333" h="2032" extrusionOk="0">
                  <a:moveTo>
                    <a:pt x="211" y="0"/>
                  </a:moveTo>
                  <a:cubicBezTo>
                    <a:pt x="1" y="880"/>
                    <a:pt x="541" y="1771"/>
                    <a:pt x="1422" y="1987"/>
                  </a:cubicBezTo>
                  <a:cubicBezTo>
                    <a:pt x="1552" y="2017"/>
                    <a:pt x="1681" y="2031"/>
                    <a:pt x="1807" y="2031"/>
                  </a:cubicBezTo>
                  <a:cubicBezTo>
                    <a:pt x="1991" y="2031"/>
                    <a:pt x="2168" y="2001"/>
                    <a:pt x="2332" y="1946"/>
                  </a:cubicBezTo>
                  <a:lnTo>
                    <a:pt x="1879" y="402"/>
                  </a:lnTo>
                  <a:lnTo>
                    <a:pt x="211" y="0"/>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5"/>
            <p:cNvSpPr/>
            <p:nvPr/>
          </p:nvSpPr>
          <p:spPr>
            <a:xfrm rot="-9000061">
              <a:off x="8284174" y="3491604"/>
              <a:ext cx="75188" cy="119523"/>
            </a:xfrm>
            <a:custGeom>
              <a:avLst/>
              <a:gdLst/>
              <a:ahLst/>
              <a:cxnLst/>
              <a:rect l="l" t="t" r="r" b="b"/>
              <a:pathLst>
                <a:path w="1740" h="2766" extrusionOk="0">
                  <a:moveTo>
                    <a:pt x="1276" y="0"/>
                  </a:moveTo>
                  <a:cubicBezTo>
                    <a:pt x="730" y="161"/>
                    <a:pt x="288" y="598"/>
                    <a:pt x="143" y="1190"/>
                  </a:cubicBezTo>
                  <a:cubicBezTo>
                    <a:pt x="0" y="1782"/>
                    <a:pt x="195" y="2374"/>
                    <a:pt x="607" y="2765"/>
                  </a:cubicBezTo>
                  <a:lnTo>
                    <a:pt x="1740" y="1575"/>
                  </a:lnTo>
                  <a:lnTo>
                    <a:pt x="1276" y="0"/>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5"/>
            <p:cNvSpPr/>
            <p:nvPr/>
          </p:nvSpPr>
          <p:spPr>
            <a:xfrm rot="-9000061">
              <a:off x="8569464" y="3425421"/>
              <a:ext cx="120171" cy="71990"/>
            </a:xfrm>
            <a:custGeom>
              <a:avLst/>
              <a:gdLst/>
              <a:ahLst/>
              <a:cxnLst/>
              <a:rect l="l" t="t" r="r" b="b"/>
              <a:pathLst>
                <a:path w="2781" h="1666" extrusionOk="0">
                  <a:moveTo>
                    <a:pt x="1598" y="0"/>
                  </a:moveTo>
                  <a:cubicBezTo>
                    <a:pt x="858" y="0"/>
                    <a:pt x="184" y="508"/>
                    <a:pt x="0" y="1259"/>
                  </a:cubicBezTo>
                  <a:lnTo>
                    <a:pt x="1668" y="1665"/>
                  </a:lnTo>
                  <a:lnTo>
                    <a:pt x="2780" y="496"/>
                  </a:lnTo>
                  <a:cubicBezTo>
                    <a:pt x="2574" y="285"/>
                    <a:pt x="2301" y="126"/>
                    <a:pt x="1987" y="48"/>
                  </a:cubicBezTo>
                  <a:cubicBezTo>
                    <a:pt x="1857" y="16"/>
                    <a:pt x="1726" y="0"/>
                    <a:pt x="1598" y="0"/>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5"/>
            <p:cNvSpPr/>
            <p:nvPr/>
          </p:nvSpPr>
          <p:spPr>
            <a:xfrm rot="-9000061">
              <a:off x="8806188" y="3635322"/>
              <a:ext cx="100639" cy="87849"/>
            </a:xfrm>
            <a:custGeom>
              <a:avLst/>
              <a:gdLst/>
              <a:ahLst/>
              <a:cxnLst/>
              <a:rect l="l" t="t" r="r" b="b"/>
              <a:pathLst>
                <a:path w="2329" h="2033" extrusionOk="0">
                  <a:moveTo>
                    <a:pt x="516" y="1"/>
                  </a:moveTo>
                  <a:cubicBezTo>
                    <a:pt x="339" y="1"/>
                    <a:pt x="165" y="30"/>
                    <a:pt x="0" y="86"/>
                  </a:cubicBezTo>
                  <a:lnTo>
                    <a:pt x="454" y="1631"/>
                  </a:lnTo>
                  <a:lnTo>
                    <a:pt x="2112" y="2033"/>
                  </a:lnTo>
                  <a:cubicBezTo>
                    <a:pt x="2328" y="1148"/>
                    <a:pt x="1787" y="262"/>
                    <a:pt x="901" y="46"/>
                  </a:cubicBezTo>
                  <a:cubicBezTo>
                    <a:pt x="772" y="16"/>
                    <a:pt x="643" y="1"/>
                    <a:pt x="516" y="1"/>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5"/>
            <p:cNvSpPr/>
            <p:nvPr/>
          </p:nvSpPr>
          <p:spPr>
            <a:xfrm rot="-9000061">
              <a:off x="8732039" y="3924397"/>
              <a:ext cx="90355" cy="129720"/>
            </a:xfrm>
            <a:custGeom>
              <a:avLst/>
              <a:gdLst/>
              <a:ahLst/>
              <a:cxnLst/>
              <a:rect l="l" t="t" r="r" b="b"/>
              <a:pathLst>
                <a:path w="2091" h="3002" extrusionOk="0">
                  <a:moveTo>
                    <a:pt x="1231" y="0"/>
                  </a:moveTo>
                  <a:lnTo>
                    <a:pt x="0" y="1292"/>
                  </a:lnTo>
                  <a:lnTo>
                    <a:pt x="500" y="3001"/>
                  </a:lnTo>
                  <a:cubicBezTo>
                    <a:pt x="1169" y="2935"/>
                    <a:pt x="1756" y="2450"/>
                    <a:pt x="1921" y="1756"/>
                  </a:cubicBezTo>
                  <a:cubicBezTo>
                    <a:pt x="2091" y="1066"/>
                    <a:pt x="1792" y="371"/>
                    <a:pt x="1231" y="0"/>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5"/>
            <p:cNvSpPr/>
            <p:nvPr/>
          </p:nvSpPr>
          <p:spPr>
            <a:xfrm rot="-9000061">
              <a:off x="8415969" y="4047784"/>
              <a:ext cx="119695" cy="71860"/>
            </a:xfrm>
            <a:custGeom>
              <a:avLst/>
              <a:gdLst/>
              <a:ahLst/>
              <a:cxnLst/>
              <a:rect l="l" t="t" r="r" b="b"/>
              <a:pathLst>
                <a:path w="2770" h="1663" extrusionOk="0">
                  <a:moveTo>
                    <a:pt x="1113" y="1"/>
                  </a:moveTo>
                  <a:lnTo>
                    <a:pt x="1" y="1169"/>
                  </a:lnTo>
                  <a:cubicBezTo>
                    <a:pt x="206" y="1380"/>
                    <a:pt x="479" y="1539"/>
                    <a:pt x="783" y="1617"/>
                  </a:cubicBezTo>
                  <a:cubicBezTo>
                    <a:pt x="913" y="1648"/>
                    <a:pt x="1042" y="1663"/>
                    <a:pt x="1170" y="1663"/>
                  </a:cubicBezTo>
                  <a:cubicBezTo>
                    <a:pt x="1915" y="1663"/>
                    <a:pt x="2589" y="1159"/>
                    <a:pt x="2770" y="407"/>
                  </a:cubicBezTo>
                  <a:lnTo>
                    <a:pt x="1113" y="1"/>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8" name="Google Shape;1538;p35"/>
            <p:cNvGrpSpPr/>
            <p:nvPr/>
          </p:nvGrpSpPr>
          <p:grpSpPr>
            <a:xfrm rot="-9000061">
              <a:off x="8127233" y="3355308"/>
              <a:ext cx="838775" cy="828145"/>
              <a:chOff x="9805175" y="3097375"/>
              <a:chExt cx="485275" cy="479125"/>
            </a:xfrm>
          </p:grpSpPr>
          <p:sp>
            <p:nvSpPr>
              <p:cNvPr id="1539" name="Google Shape;1539;p35"/>
              <p:cNvSpPr/>
              <p:nvPr/>
            </p:nvSpPr>
            <p:spPr>
              <a:xfrm>
                <a:off x="9943525" y="3097375"/>
                <a:ext cx="88725" cy="69800"/>
              </a:xfrm>
              <a:custGeom>
                <a:avLst/>
                <a:gdLst/>
                <a:ahLst/>
                <a:cxnLst/>
                <a:rect l="l" t="t" r="r" b="b"/>
                <a:pathLst>
                  <a:path w="3549" h="2792" extrusionOk="0">
                    <a:moveTo>
                      <a:pt x="1731" y="1"/>
                    </a:moveTo>
                    <a:cubicBezTo>
                      <a:pt x="993" y="1"/>
                      <a:pt x="324" y="504"/>
                      <a:pt x="140" y="1253"/>
                    </a:cubicBezTo>
                    <a:cubicBezTo>
                      <a:pt x="1" y="1824"/>
                      <a:pt x="181" y="2401"/>
                      <a:pt x="563" y="2792"/>
                    </a:cubicBezTo>
                    <a:lnTo>
                      <a:pt x="1675" y="1624"/>
                    </a:lnTo>
                    <a:lnTo>
                      <a:pt x="3332" y="2030"/>
                    </a:lnTo>
                    <a:cubicBezTo>
                      <a:pt x="3548" y="1149"/>
                      <a:pt x="3003" y="259"/>
                      <a:pt x="2122" y="49"/>
                    </a:cubicBezTo>
                    <a:cubicBezTo>
                      <a:pt x="1991" y="16"/>
                      <a:pt x="1860"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5"/>
              <p:cNvSpPr/>
              <p:nvPr/>
            </p:nvSpPr>
            <p:spPr>
              <a:xfrm>
                <a:off x="10145075" y="3145425"/>
                <a:ext cx="85375" cy="80075"/>
              </a:xfrm>
              <a:custGeom>
                <a:avLst/>
                <a:gdLst/>
                <a:ahLst/>
                <a:cxnLst/>
                <a:rect l="l" t="t" r="r" b="b"/>
                <a:pathLst>
                  <a:path w="3415" h="3203" extrusionOk="0">
                    <a:moveTo>
                      <a:pt x="1602" y="1"/>
                    </a:moveTo>
                    <a:cubicBezTo>
                      <a:pt x="858" y="1"/>
                      <a:pt x="185" y="504"/>
                      <a:pt x="1" y="1256"/>
                    </a:cubicBezTo>
                    <a:lnTo>
                      <a:pt x="1669" y="1658"/>
                    </a:lnTo>
                    <a:lnTo>
                      <a:pt x="2122" y="3202"/>
                    </a:lnTo>
                    <a:cubicBezTo>
                      <a:pt x="2638" y="3027"/>
                      <a:pt x="3059" y="2599"/>
                      <a:pt x="3199" y="2029"/>
                    </a:cubicBezTo>
                    <a:cubicBezTo>
                      <a:pt x="3415" y="1154"/>
                      <a:pt x="2869" y="263"/>
                      <a:pt x="1989" y="47"/>
                    </a:cubicBezTo>
                    <a:cubicBezTo>
                      <a:pt x="1859" y="16"/>
                      <a:pt x="1729" y="1"/>
                      <a:pt x="1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5"/>
              <p:cNvSpPr/>
              <p:nvPr/>
            </p:nvSpPr>
            <p:spPr>
              <a:xfrm>
                <a:off x="10216775" y="3344650"/>
                <a:ext cx="73675" cy="82250"/>
              </a:xfrm>
              <a:custGeom>
                <a:avLst/>
                <a:gdLst/>
                <a:ahLst/>
                <a:cxnLst/>
                <a:rect l="l" t="t" r="r" b="b"/>
                <a:pathLst>
                  <a:path w="2947" h="3290" extrusionOk="0">
                    <a:moveTo>
                      <a:pt x="1139" y="0"/>
                    </a:moveTo>
                    <a:cubicBezTo>
                      <a:pt x="978" y="0"/>
                      <a:pt x="820" y="24"/>
                      <a:pt x="670" y="67"/>
                    </a:cubicBezTo>
                    <a:lnTo>
                      <a:pt x="1134" y="1642"/>
                    </a:lnTo>
                    <a:lnTo>
                      <a:pt x="1" y="2832"/>
                    </a:lnTo>
                    <a:cubicBezTo>
                      <a:pt x="202" y="3028"/>
                      <a:pt x="454" y="3172"/>
                      <a:pt x="747" y="3244"/>
                    </a:cubicBezTo>
                    <a:cubicBezTo>
                      <a:pt x="876" y="3275"/>
                      <a:pt x="1005" y="3290"/>
                      <a:pt x="1132" y="3290"/>
                    </a:cubicBezTo>
                    <a:cubicBezTo>
                      <a:pt x="1873" y="3290"/>
                      <a:pt x="2546" y="2786"/>
                      <a:pt x="2730" y="2034"/>
                    </a:cubicBezTo>
                    <a:cubicBezTo>
                      <a:pt x="2946" y="1148"/>
                      <a:pt x="2400" y="259"/>
                      <a:pt x="1525" y="47"/>
                    </a:cubicBezTo>
                    <a:cubicBezTo>
                      <a:pt x="1396" y="15"/>
                      <a:pt x="1266" y="0"/>
                      <a:pt x="1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5"/>
              <p:cNvSpPr/>
              <p:nvPr/>
            </p:nvSpPr>
            <p:spPr>
              <a:xfrm>
                <a:off x="10055125" y="3506575"/>
                <a:ext cx="88725" cy="69925"/>
              </a:xfrm>
              <a:custGeom>
                <a:avLst/>
                <a:gdLst/>
                <a:ahLst/>
                <a:cxnLst/>
                <a:rect l="l" t="t" r="r" b="b"/>
                <a:pathLst>
                  <a:path w="3549" h="2797" extrusionOk="0">
                    <a:moveTo>
                      <a:pt x="2992" y="0"/>
                    </a:moveTo>
                    <a:lnTo>
                      <a:pt x="1880" y="1169"/>
                    </a:lnTo>
                    <a:lnTo>
                      <a:pt x="212" y="763"/>
                    </a:lnTo>
                    <a:lnTo>
                      <a:pt x="212" y="763"/>
                    </a:lnTo>
                    <a:cubicBezTo>
                      <a:pt x="1" y="1647"/>
                      <a:pt x="541" y="2533"/>
                      <a:pt x="1422" y="2749"/>
                    </a:cubicBezTo>
                    <a:cubicBezTo>
                      <a:pt x="1553" y="2781"/>
                      <a:pt x="1684" y="2797"/>
                      <a:pt x="1813" y="2797"/>
                    </a:cubicBezTo>
                    <a:cubicBezTo>
                      <a:pt x="2556" y="2797"/>
                      <a:pt x="3229" y="2289"/>
                      <a:pt x="3409" y="1540"/>
                    </a:cubicBezTo>
                    <a:cubicBezTo>
                      <a:pt x="3548" y="968"/>
                      <a:pt x="3373" y="397"/>
                      <a:pt x="2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5"/>
              <p:cNvSpPr/>
              <p:nvPr/>
            </p:nvSpPr>
            <p:spPr>
              <a:xfrm>
                <a:off x="9857025" y="3448250"/>
                <a:ext cx="85150" cy="80150"/>
              </a:xfrm>
              <a:custGeom>
                <a:avLst/>
                <a:gdLst/>
                <a:ahLst/>
                <a:cxnLst/>
                <a:rect l="l" t="t" r="r" b="b"/>
                <a:pathLst>
                  <a:path w="3406" h="3206" extrusionOk="0">
                    <a:moveTo>
                      <a:pt x="1293" y="0"/>
                    </a:moveTo>
                    <a:cubicBezTo>
                      <a:pt x="773" y="171"/>
                      <a:pt x="352" y="603"/>
                      <a:pt x="212" y="1174"/>
                    </a:cubicBezTo>
                    <a:cubicBezTo>
                      <a:pt x="1" y="2055"/>
                      <a:pt x="542" y="2946"/>
                      <a:pt x="1422" y="3157"/>
                    </a:cubicBezTo>
                    <a:cubicBezTo>
                      <a:pt x="1553" y="3190"/>
                      <a:pt x="1684" y="3205"/>
                      <a:pt x="1813" y="3205"/>
                    </a:cubicBezTo>
                    <a:cubicBezTo>
                      <a:pt x="2553" y="3205"/>
                      <a:pt x="3225" y="2701"/>
                      <a:pt x="3405" y="1947"/>
                    </a:cubicBezTo>
                    <a:lnTo>
                      <a:pt x="1747" y="1545"/>
                    </a:lnTo>
                    <a:lnTo>
                      <a:pt x="12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5"/>
              <p:cNvSpPr/>
              <p:nvPr/>
            </p:nvSpPr>
            <p:spPr>
              <a:xfrm>
                <a:off x="9805175" y="3248875"/>
                <a:ext cx="67975" cy="82250"/>
              </a:xfrm>
              <a:custGeom>
                <a:avLst/>
                <a:gdLst/>
                <a:ahLst/>
                <a:cxnLst/>
                <a:rect l="l" t="t" r="r" b="b"/>
                <a:pathLst>
                  <a:path w="2719" h="3290" extrusionOk="0">
                    <a:moveTo>
                      <a:pt x="1807" y="0"/>
                    </a:moveTo>
                    <a:cubicBezTo>
                      <a:pt x="1068" y="0"/>
                      <a:pt x="396" y="504"/>
                      <a:pt x="212" y="1258"/>
                    </a:cubicBezTo>
                    <a:cubicBezTo>
                      <a:pt x="0" y="2137"/>
                      <a:pt x="542" y="3028"/>
                      <a:pt x="1421" y="3239"/>
                    </a:cubicBezTo>
                    <a:cubicBezTo>
                      <a:pt x="1549" y="3273"/>
                      <a:pt x="1674" y="3289"/>
                      <a:pt x="1795" y="3289"/>
                    </a:cubicBezTo>
                    <a:cubicBezTo>
                      <a:pt x="1860" y="3289"/>
                      <a:pt x="1925" y="3284"/>
                      <a:pt x="1988" y="3275"/>
                    </a:cubicBezTo>
                    <a:lnTo>
                      <a:pt x="1488" y="1566"/>
                    </a:lnTo>
                    <a:lnTo>
                      <a:pt x="2719" y="274"/>
                    </a:lnTo>
                    <a:cubicBezTo>
                      <a:pt x="2564" y="167"/>
                      <a:pt x="2390" y="94"/>
                      <a:pt x="2199" y="48"/>
                    </a:cubicBezTo>
                    <a:cubicBezTo>
                      <a:pt x="2067" y="16"/>
                      <a:pt x="1936" y="0"/>
                      <a:pt x="1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5"/>
              <p:cNvSpPr/>
              <p:nvPr/>
            </p:nvSpPr>
            <p:spPr>
              <a:xfrm>
                <a:off x="9836600" y="3132275"/>
                <a:ext cx="414300" cy="409200"/>
              </a:xfrm>
              <a:custGeom>
                <a:avLst/>
                <a:gdLst/>
                <a:ahLst/>
                <a:cxnLst/>
                <a:rect l="l" t="t" r="r" b="b"/>
                <a:pathLst>
                  <a:path w="16572" h="16368" extrusionOk="0">
                    <a:moveTo>
                      <a:pt x="6019" y="459"/>
                    </a:moveTo>
                    <a:lnTo>
                      <a:pt x="13844" y="2359"/>
                    </a:lnTo>
                    <a:lnTo>
                      <a:pt x="16108" y="10082"/>
                    </a:lnTo>
                    <a:lnTo>
                      <a:pt x="10554" y="15909"/>
                    </a:lnTo>
                    <a:lnTo>
                      <a:pt x="2728" y="14010"/>
                    </a:lnTo>
                    <a:lnTo>
                      <a:pt x="463" y="6287"/>
                    </a:lnTo>
                    <a:lnTo>
                      <a:pt x="6019" y="459"/>
                    </a:lnTo>
                    <a:close/>
                    <a:moveTo>
                      <a:pt x="5884" y="1"/>
                    </a:moveTo>
                    <a:lnTo>
                      <a:pt x="0" y="6174"/>
                    </a:lnTo>
                    <a:lnTo>
                      <a:pt x="2400" y="14355"/>
                    </a:lnTo>
                    <a:lnTo>
                      <a:pt x="10688" y="16367"/>
                    </a:lnTo>
                    <a:lnTo>
                      <a:pt x="16572" y="10194"/>
                    </a:lnTo>
                    <a:lnTo>
                      <a:pt x="14174" y="2013"/>
                    </a:lnTo>
                    <a:lnTo>
                      <a:pt x="5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6" name="Google Shape;1546;p35"/>
          <p:cNvGrpSpPr/>
          <p:nvPr/>
        </p:nvGrpSpPr>
        <p:grpSpPr>
          <a:xfrm rot="224">
            <a:off x="558688" y="3819469"/>
            <a:ext cx="625373" cy="1040581"/>
            <a:chOff x="1183950" y="3653250"/>
            <a:chExt cx="545875" cy="946800"/>
          </a:xfrm>
        </p:grpSpPr>
        <p:sp>
          <p:nvSpPr>
            <p:cNvPr id="1547" name="Google Shape;1547;p35"/>
            <p:cNvSpPr/>
            <p:nvPr/>
          </p:nvSpPr>
          <p:spPr>
            <a:xfrm>
              <a:off x="1665700" y="4282750"/>
              <a:ext cx="33875" cy="39950"/>
            </a:xfrm>
            <a:custGeom>
              <a:avLst/>
              <a:gdLst/>
              <a:ahLst/>
              <a:cxnLst/>
              <a:rect l="l" t="t" r="r" b="b"/>
              <a:pathLst>
                <a:path w="1355" h="1598" extrusionOk="0">
                  <a:moveTo>
                    <a:pt x="1" y="1"/>
                  </a:moveTo>
                  <a:lnTo>
                    <a:pt x="1" y="1597"/>
                  </a:lnTo>
                  <a:lnTo>
                    <a:pt x="557" y="1597"/>
                  </a:lnTo>
                  <a:cubicBezTo>
                    <a:pt x="778" y="1597"/>
                    <a:pt x="979" y="1505"/>
                    <a:pt x="1124" y="1360"/>
                  </a:cubicBezTo>
                  <a:cubicBezTo>
                    <a:pt x="1267" y="1217"/>
                    <a:pt x="1355" y="1015"/>
                    <a:pt x="1355" y="799"/>
                  </a:cubicBezTo>
                  <a:cubicBezTo>
                    <a:pt x="1355" y="357"/>
                    <a:pt x="994" y="1"/>
                    <a:pt x="557" y="1"/>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5"/>
            <p:cNvSpPr/>
            <p:nvPr/>
          </p:nvSpPr>
          <p:spPr>
            <a:xfrm>
              <a:off x="1611775" y="4193825"/>
              <a:ext cx="53950" cy="213175"/>
            </a:xfrm>
            <a:custGeom>
              <a:avLst/>
              <a:gdLst/>
              <a:ahLst/>
              <a:cxnLst/>
              <a:rect l="l" t="t" r="r" b="b"/>
              <a:pathLst>
                <a:path w="2158" h="8527" extrusionOk="0">
                  <a:moveTo>
                    <a:pt x="1082" y="1"/>
                  </a:moveTo>
                  <a:cubicBezTo>
                    <a:pt x="490" y="1"/>
                    <a:pt x="0" y="485"/>
                    <a:pt x="0" y="1077"/>
                  </a:cubicBezTo>
                  <a:lnTo>
                    <a:pt x="0" y="2873"/>
                  </a:lnTo>
                  <a:lnTo>
                    <a:pt x="0" y="6019"/>
                  </a:lnTo>
                  <a:lnTo>
                    <a:pt x="0" y="7445"/>
                  </a:lnTo>
                  <a:cubicBezTo>
                    <a:pt x="0" y="8037"/>
                    <a:pt x="490" y="8526"/>
                    <a:pt x="1082" y="8526"/>
                  </a:cubicBezTo>
                  <a:cubicBezTo>
                    <a:pt x="1675" y="8526"/>
                    <a:pt x="2158" y="8037"/>
                    <a:pt x="2158" y="7445"/>
                  </a:cubicBezTo>
                  <a:lnTo>
                    <a:pt x="2158" y="5154"/>
                  </a:lnTo>
                  <a:lnTo>
                    <a:pt x="2158" y="3558"/>
                  </a:lnTo>
                  <a:lnTo>
                    <a:pt x="2158" y="1077"/>
                  </a:lnTo>
                  <a:cubicBezTo>
                    <a:pt x="2158" y="784"/>
                    <a:pt x="2034" y="511"/>
                    <a:pt x="1839" y="321"/>
                  </a:cubicBezTo>
                  <a:cubicBezTo>
                    <a:pt x="1649" y="124"/>
                    <a:pt x="1376" y="1"/>
                    <a:pt x="10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5"/>
            <p:cNvSpPr/>
            <p:nvPr/>
          </p:nvSpPr>
          <p:spPr>
            <a:xfrm>
              <a:off x="1606650" y="4188700"/>
              <a:ext cx="64250" cy="223450"/>
            </a:xfrm>
            <a:custGeom>
              <a:avLst/>
              <a:gdLst/>
              <a:ahLst/>
              <a:cxnLst/>
              <a:rect l="l" t="t" r="r" b="b"/>
              <a:pathLst>
                <a:path w="2570" h="8938" extrusionOk="0">
                  <a:moveTo>
                    <a:pt x="1287" y="1"/>
                  </a:moveTo>
                  <a:cubicBezTo>
                    <a:pt x="576" y="1"/>
                    <a:pt x="0" y="576"/>
                    <a:pt x="0" y="1282"/>
                  </a:cubicBezTo>
                  <a:lnTo>
                    <a:pt x="0" y="7650"/>
                  </a:lnTo>
                  <a:cubicBezTo>
                    <a:pt x="0" y="8361"/>
                    <a:pt x="576" y="8938"/>
                    <a:pt x="1287" y="8938"/>
                  </a:cubicBezTo>
                  <a:cubicBezTo>
                    <a:pt x="1992" y="8938"/>
                    <a:pt x="2569" y="8361"/>
                    <a:pt x="2569" y="7650"/>
                  </a:cubicBezTo>
                  <a:lnTo>
                    <a:pt x="2569" y="5359"/>
                  </a:lnTo>
                  <a:cubicBezTo>
                    <a:pt x="2569" y="5246"/>
                    <a:pt x="2476" y="5153"/>
                    <a:pt x="2363" y="5153"/>
                  </a:cubicBezTo>
                  <a:cubicBezTo>
                    <a:pt x="2250" y="5153"/>
                    <a:pt x="2158" y="5246"/>
                    <a:pt x="2158" y="5359"/>
                  </a:cubicBezTo>
                  <a:lnTo>
                    <a:pt x="2158" y="7650"/>
                  </a:lnTo>
                  <a:cubicBezTo>
                    <a:pt x="2158" y="8134"/>
                    <a:pt x="1766" y="8526"/>
                    <a:pt x="1287" y="8526"/>
                  </a:cubicBezTo>
                  <a:cubicBezTo>
                    <a:pt x="803" y="8526"/>
                    <a:pt x="412" y="8134"/>
                    <a:pt x="412" y="7650"/>
                  </a:cubicBezTo>
                  <a:lnTo>
                    <a:pt x="412" y="1282"/>
                  </a:lnTo>
                  <a:cubicBezTo>
                    <a:pt x="412" y="804"/>
                    <a:pt x="803" y="412"/>
                    <a:pt x="1287" y="412"/>
                  </a:cubicBezTo>
                  <a:cubicBezTo>
                    <a:pt x="1514" y="412"/>
                    <a:pt x="1740" y="505"/>
                    <a:pt x="1899" y="669"/>
                  </a:cubicBezTo>
                  <a:cubicBezTo>
                    <a:pt x="2065" y="828"/>
                    <a:pt x="2158" y="1056"/>
                    <a:pt x="2158" y="1282"/>
                  </a:cubicBezTo>
                  <a:lnTo>
                    <a:pt x="2158" y="3763"/>
                  </a:lnTo>
                  <a:cubicBezTo>
                    <a:pt x="2158" y="3877"/>
                    <a:pt x="2250" y="3969"/>
                    <a:pt x="2363" y="3969"/>
                  </a:cubicBezTo>
                  <a:cubicBezTo>
                    <a:pt x="2476" y="3969"/>
                    <a:pt x="2569" y="3877"/>
                    <a:pt x="2569" y="3763"/>
                  </a:cubicBezTo>
                  <a:lnTo>
                    <a:pt x="2569" y="1282"/>
                  </a:lnTo>
                  <a:cubicBezTo>
                    <a:pt x="2569" y="947"/>
                    <a:pt x="2430" y="618"/>
                    <a:pt x="2194" y="376"/>
                  </a:cubicBezTo>
                  <a:cubicBezTo>
                    <a:pt x="1951" y="139"/>
                    <a:pt x="1621"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5"/>
            <p:cNvSpPr/>
            <p:nvPr/>
          </p:nvSpPr>
          <p:spPr>
            <a:xfrm>
              <a:off x="1660575" y="4277625"/>
              <a:ext cx="44175" cy="50225"/>
            </a:xfrm>
            <a:custGeom>
              <a:avLst/>
              <a:gdLst/>
              <a:ahLst/>
              <a:cxnLst/>
              <a:rect l="l" t="t" r="r" b="b"/>
              <a:pathLst>
                <a:path w="1767" h="2009" extrusionOk="0">
                  <a:moveTo>
                    <a:pt x="762" y="412"/>
                  </a:moveTo>
                  <a:cubicBezTo>
                    <a:pt x="1092" y="412"/>
                    <a:pt x="1360" y="675"/>
                    <a:pt x="1360" y="1004"/>
                  </a:cubicBezTo>
                  <a:cubicBezTo>
                    <a:pt x="1360" y="1159"/>
                    <a:pt x="1292" y="1313"/>
                    <a:pt x="1184" y="1422"/>
                  </a:cubicBezTo>
                  <a:cubicBezTo>
                    <a:pt x="1071" y="1534"/>
                    <a:pt x="921" y="1596"/>
                    <a:pt x="762" y="1596"/>
                  </a:cubicBezTo>
                  <a:lnTo>
                    <a:pt x="412" y="1596"/>
                  </a:lnTo>
                  <a:lnTo>
                    <a:pt x="412" y="412"/>
                  </a:lnTo>
                  <a:close/>
                  <a:moveTo>
                    <a:pt x="206" y="1"/>
                  </a:moveTo>
                  <a:cubicBezTo>
                    <a:pt x="93" y="1"/>
                    <a:pt x="1" y="93"/>
                    <a:pt x="1" y="206"/>
                  </a:cubicBezTo>
                  <a:lnTo>
                    <a:pt x="1" y="1802"/>
                  </a:lnTo>
                  <a:cubicBezTo>
                    <a:pt x="1" y="1916"/>
                    <a:pt x="93" y="2009"/>
                    <a:pt x="206" y="2009"/>
                  </a:cubicBezTo>
                  <a:lnTo>
                    <a:pt x="762" y="2009"/>
                  </a:lnTo>
                  <a:cubicBezTo>
                    <a:pt x="1030" y="2009"/>
                    <a:pt x="1287" y="1900"/>
                    <a:pt x="1472" y="1715"/>
                  </a:cubicBezTo>
                  <a:cubicBezTo>
                    <a:pt x="1663" y="1524"/>
                    <a:pt x="1766" y="1267"/>
                    <a:pt x="1766" y="1004"/>
                  </a:cubicBezTo>
                  <a:cubicBezTo>
                    <a:pt x="1766" y="448"/>
                    <a:pt x="1318"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5"/>
            <p:cNvSpPr/>
            <p:nvPr/>
          </p:nvSpPr>
          <p:spPr>
            <a:xfrm>
              <a:off x="1372525" y="4047625"/>
              <a:ext cx="170950" cy="66450"/>
            </a:xfrm>
            <a:custGeom>
              <a:avLst/>
              <a:gdLst/>
              <a:ahLst/>
              <a:cxnLst/>
              <a:rect l="l" t="t" r="r" b="b"/>
              <a:pathLst>
                <a:path w="6838" h="2658" extrusionOk="0">
                  <a:moveTo>
                    <a:pt x="1957" y="1"/>
                  </a:moveTo>
                  <a:lnTo>
                    <a:pt x="1" y="2657"/>
                  </a:lnTo>
                  <a:lnTo>
                    <a:pt x="6837" y="2657"/>
                  </a:lnTo>
                  <a:lnTo>
                    <a:pt x="5015" y="62"/>
                  </a:lnTo>
                  <a:lnTo>
                    <a:pt x="4525" y="57"/>
                  </a:lnTo>
                  <a:lnTo>
                    <a:pt x="2626" y="15"/>
                  </a:lnTo>
                  <a:lnTo>
                    <a:pt x="1957" y="1"/>
                  </a:lnTo>
                  <a:close/>
                </a:path>
              </a:pathLst>
            </a:custGeom>
            <a:solidFill>
              <a:srgbClr val="A4C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5"/>
            <p:cNvSpPr/>
            <p:nvPr/>
          </p:nvSpPr>
          <p:spPr>
            <a:xfrm>
              <a:off x="1435200" y="3961375"/>
              <a:ext cx="53575" cy="87700"/>
            </a:xfrm>
            <a:custGeom>
              <a:avLst/>
              <a:gdLst/>
              <a:ahLst/>
              <a:cxnLst/>
              <a:rect l="l" t="t" r="r" b="b"/>
              <a:pathLst>
                <a:path w="2143" h="3508" extrusionOk="0">
                  <a:moveTo>
                    <a:pt x="1071" y="1"/>
                  </a:moveTo>
                  <a:cubicBezTo>
                    <a:pt x="583" y="1"/>
                    <a:pt x="165" y="742"/>
                    <a:pt x="42" y="1752"/>
                  </a:cubicBezTo>
                  <a:cubicBezTo>
                    <a:pt x="16" y="1958"/>
                    <a:pt x="1" y="2168"/>
                    <a:pt x="1" y="2390"/>
                  </a:cubicBezTo>
                  <a:cubicBezTo>
                    <a:pt x="1" y="2776"/>
                    <a:pt x="42" y="3142"/>
                    <a:pt x="119" y="3465"/>
                  </a:cubicBezTo>
                  <a:lnTo>
                    <a:pt x="2018" y="3507"/>
                  </a:lnTo>
                  <a:cubicBezTo>
                    <a:pt x="2101" y="3173"/>
                    <a:pt x="2142" y="2792"/>
                    <a:pt x="2142" y="2390"/>
                  </a:cubicBezTo>
                  <a:cubicBezTo>
                    <a:pt x="2142" y="2168"/>
                    <a:pt x="2132" y="1958"/>
                    <a:pt x="2101" y="1752"/>
                  </a:cubicBezTo>
                  <a:cubicBezTo>
                    <a:pt x="1978" y="742"/>
                    <a:pt x="1565" y="1"/>
                    <a:pt x="10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5"/>
            <p:cNvSpPr/>
            <p:nvPr/>
          </p:nvSpPr>
          <p:spPr>
            <a:xfrm>
              <a:off x="1200450" y="4202975"/>
              <a:ext cx="512925" cy="328225"/>
            </a:xfrm>
            <a:custGeom>
              <a:avLst/>
              <a:gdLst/>
              <a:ahLst/>
              <a:cxnLst/>
              <a:rect l="l" t="t" r="r" b="b"/>
              <a:pathLst>
                <a:path w="20517" h="13129" extrusionOk="0">
                  <a:moveTo>
                    <a:pt x="8526" y="0"/>
                  </a:moveTo>
                  <a:lnTo>
                    <a:pt x="8526" y="9370"/>
                  </a:lnTo>
                  <a:cubicBezTo>
                    <a:pt x="4458" y="9700"/>
                    <a:pt x="1163" y="11182"/>
                    <a:pt x="0" y="13129"/>
                  </a:cubicBezTo>
                  <a:lnTo>
                    <a:pt x="20516" y="13129"/>
                  </a:lnTo>
                  <a:cubicBezTo>
                    <a:pt x="19352" y="11182"/>
                    <a:pt x="16052" y="9700"/>
                    <a:pt x="11990" y="9370"/>
                  </a:cubicBezTo>
                  <a:lnTo>
                    <a:pt x="11990" y="5653"/>
                  </a:lnTo>
                  <a:lnTo>
                    <a:pt x="16453" y="5653"/>
                  </a:lnTo>
                  <a:lnTo>
                    <a:pt x="16453" y="2507"/>
                  </a:lnTo>
                  <a:lnTo>
                    <a:pt x="11990" y="2507"/>
                  </a:lnTo>
                  <a:lnTo>
                    <a:pt x="119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5"/>
            <p:cNvSpPr/>
            <p:nvPr/>
          </p:nvSpPr>
          <p:spPr>
            <a:xfrm>
              <a:off x="1189100" y="4531175"/>
              <a:ext cx="535600" cy="63875"/>
            </a:xfrm>
            <a:custGeom>
              <a:avLst/>
              <a:gdLst/>
              <a:ahLst/>
              <a:cxnLst/>
              <a:rect l="l" t="t" r="r" b="b"/>
              <a:pathLst>
                <a:path w="21424" h="2555" extrusionOk="0">
                  <a:moveTo>
                    <a:pt x="454" y="1"/>
                  </a:moveTo>
                  <a:cubicBezTo>
                    <a:pt x="155" y="490"/>
                    <a:pt x="1" y="1010"/>
                    <a:pt x="1" y="1550"/>
                  </a:cubicBezTo>
                  <a:cubicBezTo>
                    <a:pt x="1" y="1890"/>
                    <a:pt x="68" y="2225"/>
                    <a:pt x="191" y="2554"/>
                  </a:cubicBezTo>
                  <a:lnTo>
                    <a:pt x="21238" y="2554"/>
                  </a:lnTo>
                  <a:cubicBezTo>
                    <a:pt x="21362" y="2225"/>
                    <a:pt x="21424" y="1890"/>
                    <a:pt x="21424" y="1550"/>
                  </a:cubicBezTo>
                  <a:cubicBezTo>
                    <a:pt x="21424" y="1010"/>
                    <a:pt x="21269" y="490"/>
                    <a:pt x="20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5"/>
            <p:cNvSpPr/>
            <p:nvPr/>
          </p:nvSpPr>
          <p:spPr>
            <a:xfrm>
              <a:off x="1245475" y="3653250"/>
              <a:ext cx="418825" cy="351925"/>
            </a:xfrm>
            <a:custGeom>
              <a:avLst/>
              <a:gdLst/>
              <a:ahLst/>
              <a:cxnLst/>
              <a:rect l="l" t="t" r="r" b="b"/>
              <a:pathLst>
                <a:path w="16753" h="14077" extrusionOk="0">
                  <a:moveTo>
                    <a:pt x="8500" y="1"/>
                  </a:moveTo>
                  <a:cubicBezTo>
                    <a:pt x="1" y="11075"/>
                    <a:pt x="6678" y="14077"/>
                    <a:pt x="6678" y="14077"/>
                  </a:cubicBezTo>
                  <a:lnTo>
                    <a:pt x="7631" y="14077"/>
                  </a:lnTo>
                  <a:cubicBezTo>
                    <a:pt x="7754" y="13067"/>
                    <a:pt x="8172" y="12326"/>
                    <a:pt x="8660" y="12326"/>
                  </a:cubicBezTo>
                  <a:cubicBezTo>
                    <a:pt x="9154" y="12326"/>
                    <a:pt x="9567" y="13067"/>
                    <a:pt x="9690" y="14077"/>
                  </a:cubicBezTo>
                  <a:lnTo>
                    <a:pt x="10915" y="14077"/>
                  </a:lnTo>
                  <a:cubicBezTo>
                    <a:pt x="16753" y="8398"/>
                    <a:pt x="8500" y="1"/>
                    <a:pt x="8500" y="1"/>
                  </a:cubicBez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5"/>
            <p:cNvSpPr/>
            <p:nvPr/>
          </p:nvSpPr>
          <p:spPr>
            <a:xfrm>
              <a:off x="1495050" y="4339125"/>
              <a:ext cx="224250" cy="197225"/>
            </a:xfrm>
            <a:custGeom>
              <a:avLst/>
              <a:gdLst/>
              <a:ahLst/>
              <a:cxnLst/>
              <a:rect l="l" t="t" r="r" b="b"/>
              <a:pathLst>
                <a:path w="8970" h="7889" extrusionOk="0">
                  <a:moveTo>
                    <a:pt x="206" y="1"/>
                  </a:moveTo>
                  <a:cubicBezTo>
                    <a:pt x="93" y="1"/>
                    <a:pt x="0" y="89"/>
                    <a:pt x="0" y="207"/>
                  </a:cubicBezTo>
                  <a:lnTo>
                    <a:pt x="0" y="3924"/>
                  </a:lnTo>
                  <a:cubicBezTo>
                    <a:pt x="0" y="4028"/>
                    <a:pt x="83" y="4120"/>
                    <a:pt x="190" y="4125"/>
                  </a:cubicBezTo>
                  <a:cubicBezTo>
                    <a:pt x="4134" y="4449"/>
                    <a:pt x="7425" y="5886"/>
                    <a:pt x="8557" y="7785"/>
                  </a:cubicBezTo>
                  <a:cubicBezTo>
                    <a:pt x="8599" y="7853"/>
                    <a:pt x="8665" y="7889"/>
                    <a:pt x="8732" y="7889"/>
                  </a:cubicBezTo>
                  <a:cubicBezTo>
                    <a:pt x="8773" y="7889"/>
                    <a:pt x="8809" y="7878"/>
                    <a:pt x="8840" y="7858"/>
                  </a:cubicBezTo>
                  <a:cubicBezTo>
                    <a:pt x="8938" y="7796"/>
                    <a:pt x="8969" y="7673"/>
                    <a:pt x="8912" y="7575"/>
                  </a:cubicBezTo>
                  <a:cubicBezTo>
                    <a:pt x="7728" y="5598"/>
                    <a:pt x="4403" y="4099"/>
                    <a:pt x="413" y="3734"/>
                  </a:cubicBezTo>
                  <a:lnTo>
                    <a:pt x="413" y="409"/>
                  </a:lnTo>
                  <a:lnTo>
                    <a:pt x="4669" y="409"/>
                  </a:lnTo>
                  <a:cubicBezTo>
                    <a:pt x="4783" y="409"/>
                    <a:pt x="4876" y="321"/>
                    <a:pt x="4876" y="207"/>
                  </a:cubicBezTo>
                  <a:cubicBezTo>
                    <a:pt x="4876" y="89"/>
                    <a:pt x="4783" y="1"/>
                    <a:pt x="4669" y="1"/>
                  </a:cubicBezTo>
                  <a:close/>
                </a:path>
              </a:pathLst>
            </a:custGeom>
            <a:solidFill>
              <a:srgbClr val="4C3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5"/>
            <p:cNvSpPr/>
            <p:nvPr/>
          </p:nvSpPr>
          <p:spPr>
            <a:xfrm>
              <a:off x="1495050" y="4197825"/>
              <a:ext cx="121900" cy="72875"/>
            </a:xfrm>
            <a:custGeom>
              <a:avLst/>
              <a:gdLst/>
              <a:ahLst/>
              <a:cxnLst/>
              <a:rect l="l" t="t" r="r" b="b"/>
              <a:pathLst>
                <a:path w="4876" h="2915" extrusionOk="0">
                  <a:moveTo>
                    <a:pt x="206" y="0"/>
                  </a:moveTo>
                  <a:cubicBezTo>
                    <a:pt x="93" y="0"/>
                    <a:pt x="0" y="93"/>
                    <a:pt x="0" y="206"/>
                  </a:cubicBezTo>
                  <a:lnTo>
                    <a:pt x="0" y="2713"/>
                  </a:lnTo>
                  <a:cubicBezTo>
                    <a:pt x="0" y="2827"/>
                    <a:pt x="93" y="2915"/>
                    <a:pt x="206" y="2915"/>
                  </a:cubicBezTo>
                  <a:lnTo>
                    <a:pt x="4669" y="2915"/>
                  </a:lnTo>
                  <a:cubicBezTo>
                    <a:pt x="4783" y="2915"/>
                    <a:pt x="4876" y="2827"/>
                    <a:pt x="4876" y="2713"/>
                  </a:cubicBezTo>
                  <a:cubicBezTo>
                    <a:pt x="4876" y="2595"/>
                    <a:pt x="4783" y="2508"/>
                    <a:pt x="4669" y="2508"/>
                  </a:cubicBezTo>
                  <a:lnTo>
                    <a:pt x="413" y="2508"/>
                  </a:lnTo>
                  <a:lnTo>
                    <a:pt x="413" y="206"/>
                  </a:lnTo>
                  <a:cubicBezTo>
                    <a:pt x="413" y="93"/>
                    <a:pt x="320" y="0"/>
                    <a:pt x="206" y="0"/>
                  </a:cubicBezTo>
                  <a:close/>
                </a:path>
              </a:pathLst>
            </a:custGeom>
            <a:solidFill>
              <a:srgbClr val="4C3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5"/>
            <p:cNvSpPr/>
            <p:nvPr/>
          </p:nvSpPr>
          <p:spPr>
            <a:xfrm>
              <a:off x="1194525" y="4197825"/>
              <a:ext cx="224200" cy="338525"/>
            </a:xfrm>
            <a:custGeom>
              <a:avLst/>
              <a:gdLst/>
              <a:ahLst/>
              <a:cxnLst/>
              <a:rect l="l" t="t" r="r" b="b"/>
              <a:pathLst>
                <a:path w="8968" h="13541" extrusionOk="0">
                  <a:moveTo>
                    <a:pt x="8763" y="0"/>
                  </a:moveTo>
                  <a:cubicBezTo>
                    <a:pt x="8649" y="0"/>
                    <a:pt x="8557" y="93"/>
                    <a:pt x="8557" y="206"/>
                  </a:cubicBezTo>
                  <a:lnTo>
                    <a:pt x="8557" y="9386"/>
                  </a:lnTo>
                  <a:cubicBezTo>
                    <a:pt x="4567" y="9751"/>
                    <a:pt x="1245" y="11250"/>
                    <a:pt x="62" y="13227"/>
                  </a:cubicBezTo>
                  <a:cubicBezTo>
                    <a:pt x="0" y="13325"/>
                    <a:pt x="31" y="13448"/>
                    <a:pt x="129" y="13510"/>
                  </a:cubicBezTo>
                  <a:cubicBezTo>
                    <a:pt x="164" y="13530"/>
                    <a:pt x="201" y="13541"/>
                    <a:pt x="237" y="13541"/>
                  </a:cubicBezTo>
                  <a:cubicBezTo>
                    <a:pt x="309" y="13541"/>
                    <a:pt x="376" y="13505"/>
                    <a:pt x="411" y="13437"/>
                  </a:cubicBezTo>
                  <a:cubicBezTo>
                    <a:pt x="1549" y="11538"/>
                    <a:pt x="4835" y="10101"/>
                    <a:pt x="8778" y="9777"/>
                  </a:cubicBezTo>
                  <a:cubicBezTo>
                    <a:pt x="8886" y="9772"/>
                    <a:pt x="8968" y="9680"/>
                    <a:pt x="8968" y="9576"/>
                  </a:cubicBezTo>
                  <a:lnTo>
                    <a:pt x="8968" y="206"/>
                  </a:lnTo>
                  <a:cubicBezTo>
                    <a:pt x="8968" y="93"/>
                    <a:pt x="8875" y="0"/>
                    <a:pt x="8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5"/>
            <p:cNvSpPr/>
            <p:nvPr/>
          </p:nvSpPr>
          <p:spPr>
            <a:xfrm>
              <a:off x="1183950" y="4526025"/>
              <a:ext cx="545875" cy="74025"/>
            </a:xfrm>
            <a:custGeom>
              <a:avLst/>
              <a:gdLst/>
              <a:ahLst/>
              <a:cxnLst/>
              <a:rect l="l" t="t" r="r" b="b"/>
              <a:pathLst>
                <a:path w="21835" h="2961" extrusionOk="0">
                  <a:moveTo>
                    <a:pt x="21062" y="413"/>
                  </a:moveTo>
                  <a:cubicBezTo>
                    <a:pt x="21305" y="845"/>
                    <a:pt x="21423" y="1293"/>
                    <a:pt x="21423" y="1756"/>
                  </a:cubicBezTo>
                  <a:cubicBezTo>
                    <a:pt x="21423" y="2019"/>
                    <a:pt x="21382" y="2286"/>
                    <a:pt x="21295" y="2554"/>
                  </a:cubicBezTo>
                  <a:lnTo>
                    <a:pt x="542" y="2554"/>
                  </a:lnTo>
                  <a:cubicBezTo>
                    <a:pt x="454" y="2286"/>
                    <a:pt x="413" y="2019"/>
                    <a:pt x="413" y="1756"/>
                  </a:cubicBezTo>
                  <a:cubicBezTo>
                    <a:pt x="413" y="1293"/>
                    <a:pt x="537" y="845"/>
                    <a:pt x="779" y="413"/>
                  </a:cubicBezTo>
                  <a:close/>
                  <a:moveTo>
                    <a:pt x="660" y="0"/>
                  </a:moveTo>
                  <a:cubicBezTo>
                    <a:pt x="587" y="0"/>
                    <a:pt x="521" y="37"/>
                    <a:pt x="485" y="99"/>
                  </a:cubicBezTo>
                  <a:cubicBezTo>
                    <a:pt x="166" y="629"/>
                    <a:pt x="0" y="1185"/>
                    <a:pt x="0" y="1756"/>
                  </a:cubicBezTo>
                  <a:cubicBezTo>
                    <a:pt x="0" y="2117"/>
                    <a:pt x="68" y="2478"/>
                    <a:pt x="202" y="2832"/>
                  </a:cubicBezTo>
                  <a:cubicBezTo>
                    <a:pt x="233" y="2910"/>
                    <a:pt x="309" y="2961"/>
                    <a:pt x="397" y="2961"/>
                  </a:cubicBezTo>
                  <a:lnTo>
                    <a:pt x="21444" y="2961"/>
                  </a:lnTo>
                  <a:cubicBezTo>
                    <a:pt x="21526" y="2961"/>
                    <a:pt x="21604" y="2910"/>
                    <a:pt x="21634" y="2832"/>
                  </a:cubicBezTo>
                  <a:cubicBezTo>
                    <a:pt x="21768" y="2478"/>
                    <a:pt x="21835" y="2117"/>
                    <a:pt x="21835" y="1756"/>
                  </a:cubicBezTo>
                  <a:cubicBezTo>
                    <a:pt x="21835" y="1185"/>
                    <a:pt x="21675" y="629"/>
                    <a:pt x="21356" y="99"/>
                  </a:cubicBezTo>
                  <a:cubicBezTo>
                    <a:pt x="21314" y="37"/>
                    <a:pt x="21248" y="0"/>
                    <a:pt x="2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5"/>
            <p:cNvSpPr/>
            <p:nvPr/>
          </p:nvSpPr>
          <p:spPr>
            <a:xfrm>
              <a:off x="1372525" y="4114050"/>
              <a:ext cx="170950" cy="88950"/>
            </a:xfrm>
            <a:custGeom>
              <a:avLst/>
              <a:gdLst/>
              <a:ahLst/>
              <a:cxnLst/>
              <a:rect l="l" t="t" r="r" b="b"/>
              <a:pathLst>
                <a:path w="6838" h="3558" extrusionOk="0">
                  <a:moveTo>
                    <a:pt x="1" y="0"/>
                  </a:moveTo>
                  <a:lnTo>
                    <a:pt x="1" y="3557"/>
                  </a:lnTo>
                  <a:lnTo>
                    <a:pt x="6837" y="3557"/>
                  </a:lnTo>
                  <a:lnTo>
                    <a:pt x="68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 name="Google Shape;1561;p35"/>
          <p:cNvGrpSpPr/>
          <p:nvPr/>
        </p:nvGrpSpPr>
        <p:grpSpPr>
          <a:xfrm rot="266">
            <a:off x="8161236" y="4226950"/>
            <a:ext cx="392904" cy="616421"/>
            <a:chOff x="4489875" y="207200"/>
            <a:chExt cx="647875" cy="905350"/>
          </a:xfrm>
        </p:grpSpPr>
        <p:sp>
          <p:nvSpPr>
            <p:cNvPr id="1562" name="Google Shape;1562;p35"/>
            <p:cNvSpPr/>
            <p:nvPr/>
          </p:nvSpPr>
          <p:spPr>
            <a:xfrm>
              <a:off x="4623525" y="212350"/>
              <a:ext cx="369025" cy="625050"/>
            </a:xfrm>
            <a:custGeom>
              <a:avLst/>
              <a:gdLst/>
              <a:ahLst/>
              <a:cxnLst/>
              <a:rect l="l" t="t" r="r" b="b"/>
              <a:pathLst>
                <a:path w="14761" h="25002" extrusionOk="0">
                  <a:moveTo>
                    <a:pt x="4213" y="0"/>
                  </a:moveTo>
                  <a:cubicBezTo>
                    <a:pt x="3893" y="0"/>
                    <a:pt x="3631" y="258"/>
                    <a:pt x="3631" y="582"/>
                  </a:cubicBezTo>
                  <a:cubicBezTo>
                    <a:pt x="3631" y="902"/>
                    <a:pt x="3893" y="1159"/>
                    <a:pt x="4213" y="1159"/>
                  </a:cubicBezTo>
                  <a:lnTo>
                    <a:pt x="4588" y="1159"/>
                  </a:lnTo>
                  <a:lnTo>
                    <a:pt x="4588" y="16928"/>
                  </a:lnTo>
                  <a:lnTo>
                    <a:pt x="0" y="25001"/>
                  </a:lnTo>
                  <a:lnTo>
                    <a:pt x="14761" y="25001"/>
                  </a:lnTo>
                  <a:lnTo>
                    <a:pt x="9576" y="16799"/>
                  </a:lnTo>
                  <a:lnTo>
                    <a:pt x="9576" y="1159"/>
                  </a:lnTo>
                  <a:lnTo>
                    <a:pt x="9952" y="1159"/>
                  </a:lnTo>
                  <a:cubicBezTo>
                    <a:pt x="10272" y="1159"/>
                    <a:pt x="10534" y="902"/>
                    <a:pt x="10534" y="582"/>
                  </a:cubicBezTo>
                  <a:cubicBezTo>
                    <a:pt x="10534" y="258"/>
                    <a:pt x="10272" y="0"/>
                    <a:pt x="9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5"/>
            <p:cNvSpPr/>
            <p:nvPr/>
          </p:nvSpPr>
          <p:spPr>
            <a:xfrm>
              <a:off x="4489875" y="837375"/>
              <a:ext cx="647875" cy="270025"/>
            </a:xfrm>
            <a:custGeom>
              <a:avLst/>
              <a:gdLst/>
              <a:ahLst/>
              <a:cxnLst/>
              <a:rect l="l" t="t" r="r" b="b"/>
              <a:pathLst>
                <a:path w="25915" h="10801" extrusionOk="0">
                  <a:moveTo>
                    <a:pt x="5346" y="0"/>
                  </a:moveTo>
                  <a:lnTo>
                    <a:pt x="636" y="8293"/>
                  </a:lnTo>
                  <a:cubicBezTo>
                    <a:pt x="0" y="9412"/>
                    <a:pt x="804" y="10800"/>
                    <a:pt x="2088" y="10800"/>
                  </a:cubicBezTo>
                  <a:cubicBezTo>
                    <a:pt x="2093" y="10800"/>
                    <a:pt x="2098" y="10800"/>
                    <a:pt x="2103" y="10800"/>
                  </a:cubicBezTo>
                  <a:lnTo>
                    <a:pt x="23804" y="10662"/>
                  </a:lnTo>
                  <a:cubicBezTo>
                    <a:pt x="25121" y="10652"/>
                    <a:pt x="25914" y="9200"/>
                    <a:pt x="25214" y="8088"/>
                  </a:cubicBezTo>
                  <a:lnTo>
                    <a:pt x="201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5"/>
            <p:cNvSpPr/>
            <p:nvPr/>
          </p:nvSpPr>
          <p:spPr>
            <a:xfrm>
              <a:off x="4490200" y="207200"/>
              <a:ext cx="647175" cy="905350"/>
            </a:xfrm>
            <a:custGeom>
              <a:avLst/>
              <a:gdLst/>
              <a:ahLst/>
              <a:cxnLst/>
              <a:rect l="l" t="t" r="r" b="b"/>
              <a:pathLst>
                <a:path w="25887" h="36214" extrusionOk="0">
                  <a:moveTo>
                    <a:pt x="15285" y="412"/>
                  </a:moveTo>
                  <a:cubicBezTo>
                    <a:pt x="15496" y="412"/>
                    <a:pt x="15667" y="583"/>
                    <a:pt x="15667" y="788"/>
                  </a:cubicBezTo>
                  <a:cubicBezTo>
                    <a:pt x="15667" y="994"/>
                    <a:pt x="15496" y="1159"/>
                    <a:pt x="15285" y="1159"/>
                  </a:cubicBezTo>
                  <a:lnTo>
                    <a:pt x="14909" y="1159"/>
                  </a:lnTo>
                  <a:cubicBezTo>
                    <a:pt x="14797" y="1159"/>
                    <a:pt x="14704" y="1251"/>
                    <a:pt x="14704" y="1365"/>
                  </a:cubicBezTo>
                  <a:lnTo>
                    <a:pt x="14704" y="17005"/>
                  </a:lnTo>
                  <a:cubicBezTo>
                    <a:pt x="14704" y="17041"/>
                    <a:pt x="14719" y="17083"/>
                    <a:pt x="14740" y="17114"/>
                  </a:cubicBezTo>
                  <a:lnTo>
                    <a:pt x="25181" y="33650"/>
                  </a:lnTo>
                  <a:cubicBezTo>
                    <a:pt x="25438" y="34056"/>
                    <a:pt x="25454" y="34556"/>
                    <a:pt x="25222" y="34978"/>
                  </a:cubicBezTo>
                  <a:cubicBezTo>
                    <a:pt x="24990" y="35401"/>
                    <a:pt x="24563" y="35658"/>
                    <a:pt x="24079" y="35663"/>
                  </a:cubicBezTo>
                  <a:lnTo>
                    <a:pt x="1812" y="35802"/>
                  </a:lnTo>
                  <a:lnTo>
                    <a:pt x="1807" y="35802"/>
                  </a:lnTo>
                  <a:cubicBezTo>
                    <a:pt x="1334" y="35802"/>
                    <a:pt x="911" y="35560"/>
                    <a:pt x="674" y="35154"/>
                  </a:cubicBezTo>
                  <a:cubicBezTo>
                    <a:pt x="433" y="34747"/>
                    <a:pt x="433" y="34258"/>
                    <a:pt x="664" y="33840"/>
                  </a:cubicBezTo>
                  <a:lnTo>
                    <a:pt x="5514" y="25310"/>
                  </a:lnTo>
                  <a:lnTo>
                    <a:pt x="10095" y="17238"/>
                  </a:lnTo>
                  <a:cubicBezTo>
                    <a:pt x="10116" y="17207"/>
                    <a:pt x="10126" y="17171"/>
                    <a:pt x="10126" y="17134"/>
                  </a:cubicBezTo>
                  <a:lnTo>
                    <a:pt x="10126" y="1365"/>
                  </a:lnTo>
                  <a:cubicBezTo>
                    <a:pt x="10126" y="1251"/>
                    <a:pt x="10034" y="1159"/>
                    <a:pt x="9921" y="1159"/>
                  </a:cubicBezTo>
                  <a:lnTo>
                    <a:pt x="9546" y="1159"/>
                  </a:lnTo>
                  <a:cubicBezTo>
                    <a:pt x="9339" y="1159"/>
                    <a:pt x="9169" y="994"/>
                    <a:pt x="9169" y="788"/>
                  </a:cubicBezTo>
                  <a:cubicBezTo>
                    <a:pt x="9169" y="583"/>
                    <a:pt x="9339" y="412"/>
                    <a:pt x="9546" y="412"/>
                  </a:cubicBezTo>
                  <a:close/>
                  <a:moveTo>
                    <a:pt x="9546" y="1"/>
                  </a:moveTo>
                  <a:cubicBezTo>
                    <a:pt x="9107" y="1"/>
                    <a:pt x="8757" y="356"/>
                    <a:pt x="8757" y="788"/>
                  </a:cubicBezTo>
                  <a:cubicBezTo>
                    <a:pt x="8757" y="1221"/>
                    <a:pt x="9107" y="1571"/>
                    <a:pt x="9546" y="1571"/>
                  </a:cubicBezTo>
                  <a:lnTo>
                    <a:pt x="9715" y="1571"/>
                  </a:lnTo>
                  <a:lnTo>
                    <a:pt x="9715" y="17083"/>
                  </a:lnTo>
                  <a:lnTo>
                    <a:pt x="309" y="33640"/>
                  </a:lnTo>
                  <a:cubicBezTo>
                    <a:pt x="1" y="34180"/>
                    <a:pt x="6" y="34824"/>
                    <a:pt x="319" y="35365"/>
                  </a:cubicBezTo>
                  <a:cubicBezTo>
                    <a:pt x="633" y="35895"/>
                    <a:pt x="1189" y="36214"/>
                    <a:pt x="1807" y="36214"/>
                  </a:cubicBezTo>
                  <a:lnTo>
                    <a:pt x="1817" y="36214"/>
                  </a:lnTo>
                  <a:lnTo>
                    <a:pt x="24079" y="36075"/>
                  </a:lnTo>
                  <a:cubicBezTo>
                    <a:pt x="24717" y="36069"/>
                    <a:pt x="25278" y="35736"/>
                    <a:pt x="25582" y="35173"/>
                  </a:cubicBezTo>
                  <a:cubicBezTo>
                    <a:pt x="25886" y="34617"/>
                    <a:pt x="25865" y="33964"/>
                    <a:pt x="25525" y="33429"/>
                  </a:cubicBezTo>
                  <a:lnTo>
                    <a:pt x="15116" y="16943"/>
                  </a:lnTo>
                  <a:lnTo>
                    <a:pt x="15116" y="1571"/>
                  </a:lnTo>
                  <a:lnTo>
                    <a:pt x="15285" y="1571"/>
                  </a:lnTo>
                  <a:cubicBezTo>
                    <a:pt x="15724" y="1571"/>
                    <a:pt x="16073" y="1221"/>
                    <a:pt x="16073" y="788"/>
                  </a:cubicBezTo>
                  <a:cubicBezTo>
                    <a:pt x="16073" y="356"/>
                    <a:pt x="15724" y="1"/>
                    <a:pt x="15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7D0F-9E37-A25B-6451-793A0EFEE2E4}"/>
              </a:ext>
            </a:extLst>
          </p:cNvPr>
          <p:cNvSpPr>
            <a:spLocks noGrp="1"/>
          </p:cNvSpPr>
          <p:nvPr>
            <p:ph type="title"/>
          </p:nvPr>
        </p:nvSpPr>
        <p:spPr>
          <a:xfrm>
            <a:off x="485043" y="203521"/>
            <a:ext cx="2182587" cy="665537"/>
          </a:xfrm>
        </p:spPr>
        <p:txBody>
          <a:bodyPr/>
          <a:lstStyle/>
          <a:p>
            <a:r>
              <a:rPr lang="vi-VN" dirty="0">
                <a:solidFill>
                  <a:srgbClr val="FF0000"/>
                </a:solidFill>
              </a:rPr>
              <a:t>Em có biết</a:t>
            </a:r>
            <a:endParaRPr lang="en-US" dirty="0">
              <a:solidFill>
                <a:srgbClr val="FF0000"/>
              </a:solidFill>
            </a:endParaRPr>
          </a:p>
        </p:txBody>
      </p:sp>
      <p:pic>
        <p:nvPicPr>
          <p:cNvPr id="3" name="Picture 2">
            <a:extLst>
              <a:ext uri="{FF2B5EF4-FFF2-40B4-BE49-F238E27FC236}">
                <a16:creationId xmlns:a16="http://schemas.microsoft.com/office/drawing/2014/main" id="{D3341B08-5915-8DC4-E376-F297790EB486}"/>
              </a:ext>
            </a:extLst>
          </p:cNvPr>
          <p:cNvPicPr>
            <a:picLocks noChangeAspect="1"/>
          </p:cNvPicPr>
          <p:nvPr/>
        </p:nvPicPr>
        <p:blipFill>
          <a:blip r:embed="rId2"/>
          <a:stretch>
            <a:fillRect/>
          </a:stretch>
        </p:blipFill>
        <p:spPr>
          <a:xfrm>
            <a:off x="1185351" y="967378"/>
            <a:ext cx="6667500" cy="3752850"/>
          </a:xfrm>
          <a:prstGeom prst="rect">
            <a:avLst/>
          </a:prstGeom>
        </p:spPr>
      </p:pic>
      <p:sp>
        <p:nvSpPr>
          <p:cNvPr id="4" name="Rectangle: Rounded Corners 3">
            <a:extLst>
              <a:ext uri="{FF2B5EF4-FFF2-40B4-BE49-F238E27FC236}">
                <a16:creationId xmlns:a16="http://schemas.microsoft.com/office/drawing/2014/main" id="{D4A3F476-B819-12FD-DB08-01C8BEC2BA16}"/>
              </a:ext>
            </a:extLst>
          </p:cNvPr>
          <p:cNvSpPr/>
          <p:nvPr/>
        </p:nvSpPr>
        <p:spPr>
          <a:xfrm>
            <a:off x="3151279" y="423272"/>
            <a:ext cx="4503987" cy="5441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1" dirty="0">
                <a:solidFill>
                  <a:srgbClr val="FF0000"/>
                </a:solidFill>
                <a:latin typeface="+mj-lt"/>
              </a:rPr>
              <a:t>Nguyên tử nhỏ cỡ nào?</a:t>
            </a:r>
            <a:endParaRPr lang="en-US" sz="3200" b="1" i="1" dirty="0">
              <a:solidFill>
                <a:srgbClr val="FF0000"/>
              </a:solidFill>
              <a:latin typeface="+mj-lt"/>
            </a:endParaRPr>
          </a:p>
        </p:txBody>
      </p:sp>
      <p:pic>
        <p:nvPicPr>
          <p:cNvPr id="5" name="Picture 4">
            <a:extLst>
              <a:ext uri="{FF2B5EF4-FFF2-40B4-BE49-F238E27FC236}">
                <a16:creationId xmlns:a16="http://schemas.microsoft.com/office/drawing/2014/main" id="{F59CD2B8-9754-2330-B167-1884B54D17D0}"/>
              </a:ext>
            </a:extLst>
          </p:cNvPr>
          <p:cNvPicPr>
            <a:picLocks noChangeAspect="1"/>
          </p:cNvPicPr>
          <p:nvPr/>
        </p:nvPicPr>
        <p:blipFill>
          <a:blip r:embed="rId3"/>
          <a:stretch>
            <a:fillRect/>
          </a:stretch>
        </p:blipFill>
        <p:spPr>
          <a:xfrm>
            <a:off x="1185351" y="944786"/>
            <a:ext cx="6667500" cy="3752850"/>
          </a:xfrm>
          <a:prstGeom prst="rect">
            <a:avLst/>
          </a:prstGeom>
        </p:spPr>
      </p:pic>
    </p:spTree>
    <p:extLst>
      <p:ext uri="{BB962C8B-B14F-4D97-AF65-F5344CB8AC3E}">
        <p14:creationId xmlns:p14="http://schemas.microsoft.com/office/powerpoint/2010/main" val="115330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712343-CC97-6F23-81FA-9842FC728202}"/>
              </a:ext>
            </a:extLst>
          </p:cNvPr>
          <p:cNvPicPr>
            <a:picLocks noChangeAspect="1"/>
          </p:cNvPicPr>
          <p:nvPr/>
        </p:nvPicPr>
        <p:blipFill>
          <a:blip r:embed="rId2"/>
          <a:stretch>
            <a:fillRect/>
          </a:stretch>
        </p:blipFill>
        <p:spPr>
          <a:xfrm>
            <a:off x="105798" y="91449"/>
            <a:ext cx="8510846" cy="4790390"/>
          </a:xfrm>
          <a:prstGeom prst="rect">
            <a:avLst/>
          </a:prstGeom>
        </p:spPr>
      </p:pic>
    </p:spTree>
    <p:extLst>
      <p:ext uri="{BB962C8B-B14F-4D97-AF65-F5344CB8AC3E}">
        <p14:creationId xmlns:p14="http://schemas.microsoft.com/office/powerpoint/2010/main" val="2198663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61"/>
          <p:cNvSpPr txBox="1">
            <a:spLocks noGrp="1"/>
          </p:cNvSpPr>
          <p:nvPr>
            <p:ph type="title"/>
          </p:nvPr>
        </p:nvSpPr>
        <p:spPr>
          <a:xfrm>
            <a:off x="1123013" y="1073476"/>
            <a:ext cx="7000199" cy="25293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6000" dirty="0"/>
              <a:t>B</a:t>
            </a:r>
            <a:r>
              <a:rPr lang="en" sz="6000" dirty="0"/>
              <a:t>ài 2 </a:t>
            </a:r>
            <a:br>
              <a:rPr lang="en" sz="6000" dirty="0"/>
            </a:br>
            <a:r>
              <a:rPr lang="en" sz="7200" dirty="0">
                <a:solidFill>
                  <a:schemeClr val="accent2"/>
                </a:solidFill>
              </a:rPr>
              <a:t>NGUYÊN TỬ</a:t>
            </a:r>
            <a:endParaRPr sz="7200" dirty="0">
              <a:solidFill>
                <a:schemeClr val="accent2"/>
              </a:solidFill>
            </a:endParaRPr>
          </a:p>
        </p:txBody>
      </p:sp>
      <p:grpSp>
        <p:nvGrpSpPr>
          <p:cNvPr id="2422" name="Google Shape;2422;p61"/>
          <p:cNvGrpSpPr/>
          <p:nvPr/>
        </p:nvGrpSpPr>
        <p:grpSpPr>
          <a:xfrm rot="2700175">
            <a:off x="1930381" y="3783310"/>
            <a:ext cx="672796" cy="664269"/>
            <a:chOff x="9815625" y="2603925"/>
            <a:chExt cx="485225" cy="479075"/>
          </a:xfrm>
        </p:grpSpPr>
        <p:sp>
          <p:nvSpPr>
            <p:cNvPr id="2423" name="Google Shape;2423;p61"/>
            <p:cNvSpPr/>
            <p:nvPr/>
          </p:nvSpPr>
          <p:spPr>
            <a:xfrm>
              <a:off x="10155650" y="2651975"/>
              <a:ext cx="85225" cy="80050"/>
            </a:xfrm>
            <a:custGeom>
              <a:avLst/>
              <a:gdLst/>
              <a:ahLst/>
              <a:cxnLst/>
              <a:rect l="l" t="t" r="r" b="b"/>
              <a:pathLst>
                <a:path w="3409" h="3202" extrusionOk="0">
                  <a:moveTo>
                    <a:pt x="1597" y="0"/>
                  </a:moveTo>
                  <a:cubicBezTo>
                    <a:pt x="856" y="0"/>
                    <a:pt x="181" y="504"/>
                    <a:pt x="0" y="1256"/>
                  </a:cubicBezTo>
                  <a:lnTo>
                    <a:pt x="1664" y="1662"/>
                  </a:lnTo>
                  <a:lnTo>
                    <a:pt x="2117" y="3202"/>
                  </a:lnTo>
                  <a:cubicBezTo>
                    <a:pt x="2636" y="3031"/>
                    <a:pt x="3059" y="2605"/>
                    <a:pt x="3198" y="2033"/>
                  </a:cubicBezTo>
                  <a:cubicBezTo>
                    <a:pt x="3408" y="1153"/>
                    <a:pt x="2868" y="262"/>
                    <a:pt x="1982" y="46"/>
                  </a:cubicBezTo>
                  <a:cubicBezTo>
                    <a:pt x="1853" y="15"/>
                    <a:pt x="1724" y="0"/>
                    <a:pt x="1597"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1"/>
            <p:cNvSpPr/>
            <p:nvPr/>
          </p:nvSpPr>
          <p:spPr>
            <a:xfrm>
              <a:off x="9954100" y="2603925"/>
              <a:ext cx="88575" cy="69775"/>
            </a:xfrm>
            <a:custGeom>
              <a:avLst/>
              <a:gdLst/>
              <a:ahLst/>
              <a:cxnLst/>
              <a:rect l="l" t="t" r="r" b="b"/>
              <a:pathLst>
                <a:path w="3543" h="2791" extrusionOk="0">
                  <a:moveTo>
                    <a:pt x="1727" y="0"/>
                  </a:moveTo>
                  <a:cubicBezTo>
                    <a:pt x="990" y="0"/>
                    <a:pt x="318" y="504"/>
                    <a:pt x="134" y="1258"/>
                  </a:cubicBezTo>
                  <a:cubicBezTo>
                    <a:pt x="0" y="1828"/>
                    <a:pt x="176" y="2405"/>
                    <a:pt x="561" y="2791"/>
                  </a:cubicBezTo>
                  <a:lnTo>
                    <a:pt x="1668" y="1628"/>
                  </a:lnTo>
                  <a:lnTo>
                    <a:pt x="3331" y="2030"/>
                  </a:lnTo>
                  <a:cubicBezTo>
                    <a:pt x="3543" y="1149"/>
                    <a:pt x="3001" y="258"/>
                    <a:pt x="2117" y="48"/>
                  </a:cubicBezTo>
                  <a:cubicBezTo>
                    <a:pt x="1986" y="16"/>
                    <a:pt x="1855" y="0"/>
                    <a:pt x="1727"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1"/>
            <p:cNvSpPr/>
            <p:nvPr/>
          </p:nvSpPr>
          <p:spPr>
            <a:xfrm>
              <a:off x="9815625" y="2755450"/>
              <a:ext cx="67975" cy="82175"/>
            </a:xfrm>
            <a:custGeom>
              <a:avLst/>
              <a:gdLst/>
              <a:ahLst/>
              <a:cxnLst/>
              <a:rect l="l" t="t" r="r" b="b"/>
              <a:pathLst>
                <a:path w="2719" h="3287" extrusionOk="0">
                  <a:moveTo>
                    <a:pt x="1813" y="1"/>
                  </a:moveTo>
                  <a:cubicBezTo>
                    <a:pt x="1071" y="1"/>
                    <a:pt x="397" y="504"/>
                    <a:pt x="216" y="1256"/>
                  </a:cubicBezTo>
                  <a:cubicBezTo>
                    <a:pt x="0" y="2136"/>
                    <a:pt x="540" y="3027"/>
                    <a:pt x="1426" y="3238"/>
                  </a:cubicBezTo>
                  <a:cubicBezTo>
                    <a:pt x="1553" y="3269"/>
                    <a:pt x="1681" y="3286"/>
                    <a:pt x="1807" y="3286"/>
                  </a:cubicBezTo>
                  <a:cubicBezTo>
                    <a:pt x="1869" y="3286"/>
                    <a:pt x="1931" y="3282"/>
                    <a:pt x="1992" y="3274"/>
                  </a:cubicBezTo>
                  <a:lnTo>
                    <a:pt x="1488" y="1565"/>
                  </a:lnTo>
                  <a:lnTo>
                    <a:pt x="2718" y="277"/>
                  </a:lnTo>
                  <a:cubicBezTo>
                    <a:pt x="2569" y="170"/>
                    <a:pt x="2393" y="92"/>
                    <a:pt x="2198" y="46"/>
                  </a:cubicBezTo>
                  <a:cubicBezTo>
                    <a:pt x="2069" y="15"/>
                    <a:pt x="1940" y="1"/>
                    <a:pt x="1813" y="1"/>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1"/>
            <p:cNvSpPr/>
            <p:nvPr/>
          </p:nvSpPr>
          <p:spPr>
            <a:xfrm>
              <a:off x="9867475" y="2954775"/>
              <a:ext cx="85225" cy="80150"/>
            </a:xfrm>
            <a:custGeom>
              <a:avLst/>
              <a:gdLst/>
              <a:ahLst/>
              <a:cxnLst/>
              <a:rect l="l" t="t" r="r" b="b"/>
              <a:pathLst>
                <a:path w="3409" h="3206" extrusionOk="0">
                  <a:moveTo>
                    <a:pt x="1298" y="1"/>
                  </a:moveTo>
                  <a:cubicBezTo>
                    <a:pt x="773" y="176"/>
                    <a:pt x="355" y="599"/>
                    <a:pt x="217" y="1170"/>
                  </a:cubicBezTo>
                  <a:cubicBezTo>
                    <a:pt x="1" y="2056"/>
                    <a:pt x="541" y="2947"/>
                    <a:pt x="1422" y="3158"/>
                  </a:cubicBezTo>
                  <a:cubicBezTo>
                    <a:pt x="1553" y="3190"/>
                    <a:pt x="1685" y="3205"/>
                    <a:pt x="1815" y="3205"/>
                  </a:cubicBezTo>
                  <a:cubicBezTo>
                    <a:pt x="2556" y="3205"/>
                    <a:pt x="3224" y="2701"/>
                    <a:pt x="3408" y="1947"/>
                  </a:cubicBezTo>
                  <a:lnTo>
                    <a:pt x="1751" y="1545"/>
                  </a:lnTo>
                  <a:lnTo>
                    <a:pt x="1298" y="1"/>
                  </a:ln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1"/>
            <p:cNvSpPr/>
            <p:nvPr/>
          </p:nvSpPr>
          <p:spPr>
            <a:xfrm>
              <a:off x="10227225" y="2851275"/>
              <a:ext cx="73625" cy="82150"/>
            </a:xfrm>
            <a:custGeom>
              <a:avLst/>
              <a:gdLst/>
              <a:ahLst/>
              <a:cxnLst/>
              <a:rect l="l" t="t" r="r" b="b"/>
              <a:pathLst>
                <a:path w="2945" h="3286" extrusionOk="0">
                  <a:moveTo>
                    <a:pt x="1123" y="0"/>
                  </a:moveTo>
                  <a:cubicBezTo>
                    <a:pt x="968" y="0"/>
                    <a:pt x="817" y="22"/>
                    <a:pt x="675" y="63"/>
                  </a:cubicBezTo>
                  <a:lnTo>
                    <a:pt x="1138" y="1645"/>
                  </a:lnTo>
                  <a:lnTo>
                    <a:pt x="0" y="2834"/>
                  </a:lnTo>
                  <a:cubicBezTo>
                    <a:pt x="201" y="3019"/>
                    <a:pt x="459" y="3168"/>
                    <a:pt x="752" y="3240"/>
                  </a:cubicBezTo>
                  <a:cubicBezTo>
                    <a:pt x="880" y="3271"/>
                    <a:pt x="1008" y="3286"/>
                    <a:pt x="1135" y="3286"/>
                  </a:cubicBezTo>
                  <a:cubicBezTo>
                    <a:pt x="1873" y="3286"/>
                    <a:pt x="2548" y="2782"/>
                    <a:pt x="2729" y="2031"/>
                  </a:cubicBezTo>
                  <a:cubicBezTo>
                    <a:pt x="2945" y="1151"/>
                    <a:pt x="2405" y="260"/>
                    <a:pt x="1524" y="49"/>
                  </a:cubicBezTo>
                  <a:cubicBezTo>
                    <a:pt x="1390" y="16"/>
                    <a:pt x="1255" y="0"/>
                    <a:pt x="1123"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1"/>
            <p:cNvSpPr/>
            <p:nvPr/>
          </p:nvSpPr>
          <p:spPr>
            <a:xfrm>
              <a:off x="10065550" y="3013225"/>
              <a:ext cx="88825" cy="69775"/>
            </a:xfrm>
            <a:custGeom>
              <a:avLst/>
              <a:gdLst/>
              <a:ahLst/>
              <a:cxnLst/>
              <a:rect l="l" t="t" r="r" b="b"/>
              <a:pathLst>
                <a:path w="3553" h="2791" extrusionOk="0">
                  <a:moveTo>
                    <a:pt x="2992" y="1"/>
                  </a:moveTo>
                  <a:lnTo>
                    <a:pt x="1885" y="1165"/>
                  </a:lnTo>
                  <a:lnTo>
                    <a:pt x="216" y="758"/>
                  </a:lnTo>
                  <a:lnTo>
                    <a:pt x="216" y="758"/>
                  </a:lnTo>
                  <a:cubicBezTo>
                    <a:pt x="0" y="1643"/>
                    <a:pt x="546" y="2529"/>
                    <a:pt x="1427" y="2745"/>
                  </a:cubicBezTo>
                  <a:cubicBezTo>
                    <a:pt x="1557" y="2776"/>
                    <a:pt x="1686" y="2791"/>
                    <a:pt x="1814" y="2791"/>
                  </a:cubicBezTo>
                  <a:cubicBezTo>
                    <a:pt x="2557" y="2791"/>
                    <a:pt x="3230" y="2286"/>
                    <a:pt x="3414" y="1535"/>
                  </a:cubicBezTo>
                  <a:cubicBezTo>
                    <a:pt x="3553" y="968"/>
                    <a:pt x="3373" y="392"/>
                    <a:pt x="2992" y="1"/>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1"/>
            <p:cNvSpPr/>
            <p:nvPr/>
          </p:nvSpPr>
          <p:spPr>
            <a:xfrm>
              <a:off x="9852800" y="2644625"/>
              <a:ext cx="402900" cy="397725"/>
            </a:xfrm>
            <a:custGeom>
              <a:avLst/>
              <a:gdLst/>
              <a:ahLst/>
              <a:cxnLst/>
              <a:rect l="l" t="t" r="r" b="b"/>
              <a:pathLst>
                <a:path w="16116" h="15909" extrusionOk="0">
                  <a:moveTo>
                    <a:pt x="5720" y="0"/>
                  </a:moveTo>
                  <a:lnTo>
                    <a:pt x="4613" y="1163"/>
                  </a:lnTo>
                  <a:lnTo>
                    <a:pt x="1231" y="4710"/>
                  </a:lnTo>
                  <a:lnTo>
                    <a:pt x="1" y="5998"/>
                  </a:lnTo>
                  <a:lnTo>
                    <a:pt x="505" y="7707"/>
                  </a:lnTo>
                  <a:lnTo>
                    <a:pt x="1885" y="12407"/>
                  </a:lnTo>
                  <a:lnTo>
                    <a:pt x="2338" y="13951"/>
                  </a:lnTo>
                  <a:lnTo>
                    <a:pt x="3995" y="14353"/>
                  </a:lnTo>
                  <a:lnTo>
                    <a:pt x="8726" y="15502"/>
                  </a:lnTo>
                  <a:lnTo>
                    <a:pt x="10395" y="15909"/>
                  </a:lnTo>
                  <a:lnTo>
                    <a:pt x="11502" y="14745"/>
                  </a:lnTo>
                  <a:lnTo>
                    <a:pt x="14977" y="11100"/>
                  </a:lnTo>
                  <a:lnTo>
                    <a:pt x="16115" y="9911"/>
                  </a:lnTo>
                  <a:lnTo>
                    <a:pt x="15652" y="8329"/>
                  </a:lnTo>
                  <a:lnTo>
                    <a:pt x="14231" y="3496"/>
                  </a:lnTo>
                  <a:lnTo>
                    <a:pt x="13778" y="1956"/>
                  </a:lnTo>
                  <a:lnTo>
                    <a:pt x="12114" y="1550"/>
                  </a:lnTo>
                  <a:lnTo>
                    <a:pt x="7383" y="402"/>
                  </a:lnTo>
                  <a:lnTo>
                    <a:pt x="57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0" name="Google Shape;2430;p61"/>
          <p:cNvGrpSpPr/>
          <p:nvPr/>
        </p:nvGrpSpPr>
        <p:grpSpPr>
          <a:xfrm rot="-9900029">
            <a:off x="951594" y="3326767"/>
            <a:ext cx="914821" cy="911713"/>
            <a:chOff x="7136762" y="3173711"/>
            <a:chExt cx="1140490" cy="1136614"/>
          </a:xfrm>
        </p:grpSpPr>
        <p:sp>
          <p:nvSpPr>
            <p:cNvPr id="2431" name="Google Shape;2431;p61"/>
            <p:cNvSpPr/>
            <p:nvPr/>
          </p:nvSpPr>
          <p:spPr>
            <a:xfrm rot="-9000061">
              <a:off x="7358988" y="3794447"/>
              <a:ext cx="100855" cy="87978"/>
            </a:xfrm>
            <a:custGeom>
              <a:avLst/>
              <a:gdLst/>
              <a:ahLst/>
              <a:cxnLst/>
              <a:rect l="l" t="t" r="r" b="b"/>
              <a:pathLst>
                <a:path w="2334" h="2036" extrusionOk="0">
                  <a:moveTo>
                    <a:pt x="217" y="1"/>
                  </a:moveTo>
                  <a:lnTo>
                    <a:pt x="217" y="1"/>
                  </a:lnTo>
                  <a:cubicBezTo>
                    <a:pt x="1" y="887"/>
                    <a:pt x="547" y="1773"/>
                    <a:pt x="1428" y="1989"/>
                  </a:cubicBezTo>
                  <a:cubicBezTo>
                    <a:pt x="1557" y="2020"/>
                    <a:pt x="1685" y="2035"/>
                    <a:pt x="1810" y="2035"/>
                  </a:cubicBezTo>
                  <a:cubicBezTo>
                    <a:pt x="1991" y="2035"/>
                    <a:pt x="2167" y="2005"/>
                    <a:pt x="2333" y="1947"/>
                  </a:cubicBezTo>
                  <a:lnTo>
                    <a:pt x="1885" y="407"/>
                  </a:lnTo>
                  <a:lnTo>
                    <a:pt x="217" y="1"/>
                  </a:ln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1"/>
            <p:cNvSpPr/>
            <p:nvPr/>
          </p:nvSpPr>
          <p:spPr>
            <a:xfrm rot="-9000061">
              <a:off x="7576469" y="4020243"/>
              <a:ext cx="119695" cy="71731"/>
            </a:xfrm>
            <a:custGeom>
              <a:avLst/>
              <a:gdLst/>
              <a:ahLst/>
              <a:cxnLst/>
              <a:rect l="l" t="t" r="r" b="b"/>
              <a:pathLst>
                <a:path w="2770" h="1660" extrusionOk="0">
                  <a:moveTo>
                    <a:pt x="1113" y="1"/>
                  </a:moveTo>
                  <a:lnTo>
                    <a:pt x="1" y="1164"/>
                  </a:lnTo>
                  <a:cubicBezTo>
                    <a:pt x="206" y="1381"/>
                    <a:pt x="474" y="1540"/>
                    <a:pt x="783" y="1612"/>
                  </a:cubicBezTo>
                  <a:cubicBezTo>
                    <a:pt x="915" y="1644"/>
                    <a:pt x="1047" y="1659"/>
                    <a:pt x="1177" y="1659"/>
                  </a:cubicBezTo>
                  <a:cubicBezTo>
                    <a:pt x="1918" y="1659"/>
                    <a:pt x="2586" y="1156"/>
                    <a:pt x="2770" y="402"/>
                  </a:cubicBezTo>
                  <a:lnTo>
                    <a:pt x="1113" y="1"/>
                  </a:ln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1"/>
            <p:cNvSpPr/>
            <p:nvPr/>
          </p:nvSpPr>
          <p:spPr>
            <a:xfrm rot="-9000061">
              <a:off x="7892525" y="3896908"/>
              <a:ext cx="90398" cy="129548"/>
            </a:xfrm>
            <a:custGeom>
              <a:avLst/>
              <a:gdLst/>
              <a:ahLst/>
              <a:cxnLst/>
              <a:rect l="l" t="t" r="r" b="b"/>
              <a:pathLst>
                <a:path w="2092" h="2998" extrusionOk="0">
                  <a:moveTo>
                    <a:pt x="1232" y="1"/>
                  </a:moveTo>
                  <a:lnTo>
                    <a:pt x="1" y="1287"/>
                  </a:lnTo>
                  <a:lnTo>
                    <a:pt x="506" y="2997"/>
                  </a:lnTo>
                  <a:cubicBezTo>
                    <a:pt x="1175" y="2924"/>
                    <a:pt x="1757" y="2441"/>
                    <a:pt x="1922" y="1755"/>
                  </a:cubicBezTo>
                  <a:cubicBezTo>
                    <a:pt x="2092" y="1066"/>
                    <a:pt x="1793" y="372"/>
                    <a:pt x="1232" y="1"/>
                  </a:cubicBez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1"/>
            <p:cNvSpPr/>
            <p:nvPr/>
          </p:nvSpPr>
          <p:spPr>
            <a:xfrm rot="-9000061">
              <a:off x="7966656" y="3607816"/>
              <a:ext cx="100639" cy="87762"/>
            </a:xfrm>
            <a:custGeom>
              <a:avLst/>
              <a:gdLst/>
              <a:ahLst/>
              <a:cxnLst/>
              <a:rect l="l" t="t" r="r" b="b"/>
              <a:pathLst>
                <a:path w="2329" h="2031" extrusionOk="0">
                  <a:moveTo>
                    <a:pt x="516" y="1"/>
                  </a:moveTo>
                  <a:cubicBezTo>
                    <a:pt x="339" y="1"/>
                    <a:pt x="165" y="30"/>
                    <a:pt x="0" y="84"/>
                  </a:cubicBezTo>
                  <a:lnTo>
                    <a:pt x="454" y="1629"/>
                  </a:lnTo>
                  <a:lnTo>
                    <a:pt x="2112" y="2030"/>
                  </a:lnTo>
                  <a:cubicBezTo>
                    <a:pt x="2328" y="1149"/>
                    <a:pt x="1787" y="259"/>
                    <a:pt x="901" y="49"/>
                  </a:cubicBezTo>
                  <a:cubicBezTo>
                    <a:pt x="772" y="16"/>
                    <a:pt x="643" y="1"/>
                    <a:pt x="516" y="1"/>
                  </a:cubicBez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1"/>
            <p:cNvSpPr/>
            <p:nvPr/>
          </p:nvSpPr>
          <p:spPr>
            <a:xfrm rot="-9000061">
              <a:off x="7730046" y="3398248"/>
              <a:ext cx="119955" cy="71644"/>
            </a:xfrm>
            <a:custGeom>
              <a:avLst/>
              <a:gdLst/>
              <a:ahLst/>
              <a:cxnLst/>
              <a:rect l="l" t="t" r="r" b="b"/>
              <a:pathLst>
                <a:path w="2776" h="1658" extrusionOk="0">
                  <a:moveTo>
                    <a:pt x="1602" y="1"/>
                  </a:moveTo>
                  <a:cubicBezTo>
                    <a:pt x="861" y="1"/>
                    <a:pt x="185" y="504"/>
                    <a:pt x="0" y="1256"/>
                  </a:cubicBezTo>
                  <a:lnTo>
                    <a:pt x="1668" y="1658"/>
                  </a:lnTo>
                  <a:lnTo>
                    <a:pt x="2775" y="499"/>
                  </a:lnTo>
                  <a:cubicBezTo>
                    <a:pt x="2564" y="283"/>
                    <a:pt x="2301" y="123"/>
                    <a:pt x="1987" y="47"/>
                  </a:cubicBezTo>
                  <a:cubicBezTo>
                    <a:pt x="1858" y="16"/>
                    <a:pt x="1729" y="1"/>
                    <a:pt x="1602" y="1"/>
                  </a:cubicBez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1"/>
            <p:cNvSpPr/>
            <p:nvPr/>
          </p:nvSpPr>
          <p:spPr>
            <a:xfrm rot="-9000061">
              <a:off x="7444638" y="3463979"/>
              <a:ext cx="75231" cy="119695"/>
            </a:xfrm>
            <a:custGeom>
              <a:avLst/>
              <a:gdLst/>
              <a:ahLst/>
              <a:cxnLst/>
              <a:rect l="l" t="t" r="r" b="b"/>
              <a:pathLst>
                <a:path w="1741" h="2770" extrusionOk="0">
                  <a:moveTo>
                    <a:pt x="1277" y="1"/>
                  </a:moveTo>
                  <a:cubicBezTo>
                    <a:pt x="731" y="165"/>
                    <a:pt x="289" y="603"/>
                    <a:pt x="144" y="1190"/>
                  </a:cubicBezTo>
                  <a:cubicBezTo>
                    <a:pt x="1" y="1781"/>
                    <a:pt x="196" y="2379"/>
                    <a:pt x="608" y="2770"/>
                  </a:cubicBezTo>
                  <a:lnTo>
                    <a:pt x="1741" y="1581"/>
                  </a:lnTo>
                  <a:lnTo>
                    <a:pt x="1277" y="1"/>
                  </a:ln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7" name="Google Shape;2437;p61"/>
            <p:cNvGrpSpPr/>
            <p:nvPr/>
          </p:nvGrpSpPr>
          <p:grpSpPr>
            <a:xfrm rot="-9000061">
              <a:off x="7287620" y="3327924"/>
              <a:ext cx="838775" cy="828188"/>
              <a:chOff x="10233775" y="2868200"/>
              <a:chExt cx="485275" cy="479150"/>
            </a:xfrm>
          </p:grpSpPr>
          <p:sp>
            <p:nvSpPr>
              <p:cNvPr id="2438" name="Google Shape;2438;p61"/>
              <p:cNvSpPr/>
              <p:nvPr/>
            </p:nvSpPr>
            <p:spPr>
              <a:xfrm>
                <a:off x="10573675" y="2916300"/>
                <a:ext cx="85375" cy="80100"/>
              </a:xfrm>
              <a:custGeom>
                <a:avLst/>
                <a:gdLst/>
                <a:ahLst/>
                <a:cxnLst/>
                <a:rect l="l" t="t" r="r" b="b"/>
                <a:pathLst>
                  <a:path w="3415" h="3204" extrusionOk="0">
                    <a:moveTo>
                      <a:pt x="1598" y="0"/>
                    </a:moveTo>
                    <a:cubicBezTo>
                      <a:pt x="855" y="0"/>
                      <a:pt x="185" y="507"/>
                      <a:pt x="1" y="1257"/>
                    </a:cubicBezTo>
                    <a:lnTo>
                      <a:pt x="1669" y="1663"/>
                    </a:lnTo>
                    <a:lnTo>
                      <a:pt x="2117" y="3203"/>
                    </a:lnTo>
                    <a:cubicBezTo>
                      <a:pt x="2638" y="3034"/>
                      <a:pt x="3059" y="2606"/>
                      <a:pt x="3199" y="2034"/>
                    </a:cubicBezTo>
                    <a:cubicBezTo>
                      <a:pt x="3415" y="1149"/>
                      <a:pt x="2869" y="264"/>
                      <a:pt x="1989" y="47"/>
                    </a:cubicBezTo>
                    <a:cubicBezTo>
                      <a:pt x="1858" y="15"/>
                      <a:pt x="1727"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61"/>
              <p:cNvSpPr/>
              <p:nvPr/>
            </p:nvSpPr>
            <p:spPr>
              <a:xfrm>
                <a:off x="10372125" y="2868200"/>
                <a:ext cx="88700" cy="69900"/>
              </a:xfrm>
              <a:custGeom>
                <a:avLst/>
                <a:gdLst/>
                <a:ahLst/>
                <a:cxnLst/>
                <a:rect l="l" t="t" r="r" b="b"/>
                <a:pathLst>
                  <a:path w="3548" h="2796" extrusionOk="0">
                    <a:moveTo>
                      <a:pt x="1737" y="0"/>
                    </a:moveTo>
                    <a:cubicBezTo>
                      <a:pt x="997" y="0"/>
                      <a:pt x="325" y="505"/>
                      <a:pt x="140" y="1261"/>
                    </a:cubicBezTo>
                    <a:cubicBezTo>
                      <a:pt x="1" y="1833"/>
                      <a:pt x="181" y="2409"/>
                      <a:pt x="563" y="2795"/>
                    </a:cubicBezTo>
                    <a:lnTo>
                      <a:pt x="1675" y="1632"/>
                    </a:lnTo>
                    <a:lnTo>
                      <a:pt x="3332" y="2033"/>
                    </a:lnTo>
                    <a:cubicBezTo>
                      <a:pt x="3548" y="1153"/>
                      <a:pt x="3008" y="262"/>
                      <a:pt x="2122" y="46"/>
                    </a:cubicBezTo>
                    <a:cubicBezTo>
                      <a:pt x="1993" y="15"/>
                      <a:pt x="1864" y="0"/>
                      <a:pt x="1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61"/>
              <p:cNvSpPr/>
              <p:nvPr/>
            </p:nvSpPr>
            <p:spPr>
              <a:xfrm>
                <a:off x="10233775" y="3019775"/>
                <a:ext cx="67975" cy="82200"/>
              </a:xfrm>
              <a:custGeom>
                <a:avLst/>
                <a:gdLst/>
                <a:ahLst/>
                <a:cxnLst/>
                <a:rect l="l" t="t" r="r" b="b"/>
                <a:pathLst>
                  <a:path w="2719" h="3288" extrusionOk="0">
                    <a:moveTo>
                      <a:pt x="1808" y="0"/>
                    </a:moveTo>
                    <a:cubicBezTo>
                      <a:pt x="1066" y="0"/>
                      <a:pt x="396" y="508"/>
                      <a:pt x="212" y="1257"/>
                    </a:cubicBezTo>
                    <a:cubicBezTo>
                      <a:pt x="0" y="2138"/>
                      <a:pt x="541" y="3029"/>
                      <a:pt x="1421" y="3239"/>
                    </a:cubicBezTo>
                    <a:cubicBezTo>
                      <a:pt x="1554" y="3271"/>
                      <a:pt x="1685" y="3288"/>
                      <a:pt x="1813" y="3288"/>
                    </a:cubicBezTo>
                    <a:cubicBezTo>
                      <a:pt x="1873" y="3288"/>
                      <a:pt x="1934" y="3284"/>
                      <a:pt x="1993" y="3276"/>
                    </a:cubicBezTo>
                    <a:lnTo>
                      <a:pt x="1488" y="1566"/>
                    </a:lnTo>
                    <a:lnTo>
                      <a:pt x="2719" y="280"/>
                    </a:lnTo>
                    <a:cubicBezTo>
                      <a:pt x="2564" y="171"/>
                      <a:pt x="2390" y="94"/>
                      <a:pt x="2198" y="48"/>
                    </a:cubicBezTo>
                    <a:cubicBezTo>
                      <a:pt x="2068" y="16"/>
                      <a:pt x="1937" y="0"/>
                      <a:pt x="1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61"/>
              <p:cNvSpPr/>
              <p:nvPr/>
            </p:nvSpPr>
            <p:spPr>
              <a:xfrm>
                <a:off x="10285625" y="3219175"/>
                <a:ext cx="85125" cy="80050"/>
              </a:xfrm>
              <a:custGeom>
                <a:avLst/>
                <a:gdLst/>
                <a:ahLst/>
                <a:cxnLst/>
                <a:rect l="l" t="t" r="r" b="b"/>
                <a:pathLst>
                  <a:path w="3405" h="3202" extrusionOk="0">
                    <a:moveTo>
                      <a:pt x="1293" y="0"/>
                    </a:moveTo>
                    <a:cubicBezTo>
                      <a:pt x="773" y="170"/>
                      <a:pt x="352" y="597"/>
                      <a:pt x="212" y="1169"/>
                    </a:cubicBezTo>
                    <a:cubicBezTo>
                      <a:pt x="1" y="2054"/>
                      <a:pt x="542" y="2940"/>
                      <a:pt x="1422" y="3156"/>
                    </a:cubicBezTo>
                    <a:cubicBezTo>
                      <a:pt x="1551" y="3187"/>
                      <a:pt x="1680" y="3202"/>
                      <a:pt x="1807" y="3202"/>
                    </a:cubicBezTo>
                    <a:cubicBezTo>
                      <a:pt x="2549" y="3202"/>
                      <a:pt x="3225" y="2697"/>
                      <a:pt x="3405" y="1946"/>
                    </a:cubicBezTo>
                    <a:lnTo>
                      <a:pt x="1747" y="1545"/>
                    </a:lnTo>
                    <a:lnTo>
                      <a:pt x="1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1"/>
              <p:cNvSpPr/>
              <p:nvPr/>
            </p:nvSpPr>
            <p:spPr>
              <a:xfrm>
                <a:off x="10645375" y="3115600"/>
                <a:ext cx="73675" cy="82200"/>
              </a:xfrm>
              <a:custGeom>
                <a:avLst/>
                <a:gdLst/>
                <a:ahLst/>
                <a:cxnLst/>
                <a:rect l="l" t="t" r="r" b="b"/>
                <a:pathLst>
                  <a:path w="2947" h="3288" extrusionOk="0">
                    <a:moveTo>
                      <a:pt x="1134" y="1"/>
                    </a:moveTo>
                    <a:cubicBezTo>
                      <a:pt x="975" y="1"/>
                      <a:pt x="819" y="23"/>
                      <a:pt x="670" y="66"/>
                    </a:cubicBezTo>
                    <a:lnTo>
                      <a:pt x="1134" y="1646"/>
                    </a:lnTo>
                    <a:lnTo>
                      <a:pt x="1" y="2835"/>
                    </a:lnTo>
                    <a:cubicBezTo>
                      <a:pt x="202" y="3020"/>
                      <a:pt x="454" y="3170"/>
                      <a:pt x="747" y="3243"/>
                    </a:cubicBezTo>
                    <a:cubicBezTo>
                      <a:pt x="875" y="3273"/>
                      <a:pt x="1004" y="3288"/>
                      <a:pt x="1131" y="3288"/>
                    </a:cubicBezTo>
                    <a:cubicBezTo>
                      <a:pt x="1872" y="3288"/>
                      <a:pt x="2545" y="2784"/>
                      <a:pt x="2730" y="2032"/>
                    </a:cubicBezTo>
                    <a:cubicBezTo>
                      <a:pt x="2946" y="1147"/>
                      <a:pt x="2400" y="261"/>
                      <a:pt x="1525" y="45"/>
                    </a:cubicBezTo>
                    <a:cubicBezTo>
                      <a:pt x="1394" y="15"/>
                      <a:pt x="1263" y="1"/>
                      <a:pt x="1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1"/>
              <p:cNvSpPr/>
              <p:nvPr/>
            </p:nvSpPr>
            <p:spPr>
              <a:xfrm>
                <a:off x="10483725" y="3277575"/>
                <a:ext cx="88725" cy="69775"/>
              </a:xfrm>
              <a:custGeom>
                <a:avLst/>
                <a:gdLst/>
                <a:ahLst/>
                <a:cxnLst/>
                <a:rect l="l" t="t" r="r" b="b"/>
                <a:pathLst>
                  <a:path w="3549" h="2791" extrusionOk="0">
                    <a:moveTo>
                      <a:pt x="2987" y="1"/>
                    </a:moveTo>
                    <a:lnTo>
                      <a:pt x="1880" y="1160"/>
                    </a:lnTo>
                    <a:lnTo>
                      <a:pt x="212" y="758"/>
                    </a:lnTo>
                    <a:lnTo>
                      <a:pt x="212" y="758"/>
                    </a:lnTo>
                    <a:cubicBezTo>
                      <a:pt x="1" y="1638"/>
                      <a:pt x="541" y="2529"/>
                      <a:pt x="1427" y="2745"/>
                    </a:cubicBezTo>
                    <a:cubicBezTo>
                      <a:pt x="1556" y="2776"/>
                      <a:pt x="1685" y="2791"/>
                      <a:pt x="1812" y="2791"/>
                    </a:cubicBezTo>
                    <a:cubicBezTo>
                      <a:pt x="2554" y="2791"/>
                      <a:pt x="3228" y="2287"/>
                      <a:pt x="3409" y="1535"/>
                    </a:cubicBezTo>
                    <a:cubicBezTo>
                      <a:pt x="3548" y="965"/>
                      <a:pt x="3373" y="388"/>
                      <a:pt x="2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1"/>
              <p:cNvSpPr/>
              <p:nvPr/>
            </p:nvSpPr>
            <p:spPr>
              <a:xfrm>
                <a:off x="10265175" y="2903325"/>
                <a:ext cx="414325" cy="409025"/>
              </a:xfrm>
              <a:custGeom>
                <a:avLst/>
                <a:gdLst/>
                <a:ahLst/>
                <a:cxnLst/>
                <a:rect l="l" t="t" r="r" b="b"/>
                <a:pathLst>
                  <a:path w="16573" h="16361" extrusionOk="0">
                    <a:moveTo>
                      <a:pt x="6019" y="453"/>
                    </a:moveTo>
                    <a:lnTo>
                      <a:pt x="13845" y="2353"/>
                    </a:lnTo>
                    <a:lnTo>
                      <a:pt x="16109" y="10080"/>
                    </a:lnTo>
                    <a:lnTo>
                      <a:pt x="10555" y="15904"/>
                    </a:lnTo>
                    <a:lnTo>
                      <a:pt x="2729" y="14003"/>
                    </a:lnTo>
                    <a:lnTo>
                      <a:pt x="464" y="6281"/>
                    </a:lnTo>
                    <a:lnTo>
                      <a:pt x="6019" y="453"/>
                    </a:lnTo>
                    <a:close/>
                    <a:moveTo>
                      <a:pt x="5885" y="0"/>
                    </a:moveTo>
                    <a:lnTo>
                      <a:pt x="1" y="6167"/>
                    </a:lnTo>
                    <a:lnTo>
                      <a:pt x="2405" y="14348"/>
                    </a:lnTo>
                    <a:lnTo>
                      <a:pt x="10689" y="16361"/>
                    </a:lnTo>
                    <a:lnTo>
                      <a:pt x="16573" y="10194"/>
                    </a:lnTo>
                    <a:lnTo>
                      <a:pt x="14174" y="2008"/>
                    </a:lnTo>
                    <a:lnTo>
                      <a:pt x="58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5" name="Google Shape;2445;p61"/>
          <p:cNvGrpSpPr/>
          <p:nvPr/>
        </p:nvGrpSpPr>
        <p:grpSpPr>
          <a:xfrm rot="-9900029">
            <a:off x="815499" y="2524930"/>
            <a:ext cx="914804" cy="911683"/>
            <a:chOff x="7976387" y="3201092"/>
            <a:chExt cx="1140468" cy="1136577"/>
          </a:xfrm>
        </p:grpSpPr>
        <p:sp>
          <p:nvSpPr>
            <p:cNvPr id="2446" name="Google Shape;2446;p61"/>
            <p:cNvSpPr/>
            <p:nvPr/>
          </p:nvSpPr>
          <p:spPr>
            <a:xfrm rot="-9000061">
              <a:off x="8198358" y="3821927"/>
              <a:ext cx="100812" cy="87805"/>
            </a:xfrm>
            <a:custGeom>
              <a:avLst/>
              <a:gdLst/>
              <a:ahLst/>
              <a:cxnLst/>
              <a:rect l="l" t="t" r="r" b="b"/>
              <a:pathLst>
                <a:path w="2333" h="2032" extrusionOk="0">
                  <a:moveTo>
                    <a:pt x="211" y="0"/>
                  </a:moveTo>
                  <a:cubicBezTo>
                    <a:pt x="1" y="880"/>
                    <a:pt x="541" y="1771"/>
                    <a:pt x="1422" y="1987"/>
                  </a:cubicBezTo>
                  <a:cubicBezTo>
                    <a:pt x="1552" y="2017"/>
                    <a:pt x="1681" y="2031"/>
                    <a:pt x="1807" y="2031"/>
                  </a:cubicBezTo>
                  <a:cubicBezTo>
                    <a:pt x="1991" y="2031"/>
                    <a:pt x="2168" y="2001"/>
                    <a:pt x="2332" y="1946"/>
                  </a:cubicBezTo>
                  <a:lnTo>
                    <a:pt x="1879" y="402"/>
                  </a:lnTo>
                  <a:lnTo>
                    <a:pt x="211" y="0"/>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1"/>
            <p:cNvSpPr/>
            <p:nvPr/>
          </p:nvSpPr>
          <p:spPr>
            <a:xfrm rot="-9000061">
              <a:off x="8284174" y="3491604"/>
              <a:ext cx="75188" cy="119523"/>
            </a:xfrm>
            <a:custGeom>
              <a:avLst/>
              <a:gdLst/>
              <a:ahLst/>
              <a:cxnLst/>
              <a:rect l="l" t="t" r="r" b="b"/>
              <a:pathLst>
                <a:path w="1740" h="2766" extrusionOk="0">
                  <a:moveTo>
                    <a:pt x="1276" y="0"/>
                  </a:moveTo>
                  <a:cubicBezTo>
                    <a:pt x="730" y="161"/>
                    <a:pt x="288" y="598"/>
                    <a:pt x="143" y="1190"/>
                  </a:cubicBezTo>
                  <a:cubicBezTo>
                    <a:pt x="0" y="1782"/>
                    <a:pt x="195" y="2374"/>
                    <a:pt x="607" y="2765"/>
                  </a:cubicBezTo>
                  <a:lnTo>
                    <a:pt x="1740" y="1575"/>
                  </a:lnTo>
                  <a:lnTo>
                    <a:pt x="1276" y="0"/>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1"/>
            <p:cNvSpPr/>
            <p:nvPr/>
          </p:nvSpPr>
          <p:spPr>
            <a:xfrm rot="-9000061">
              <a:off x="8569464" y="3425421"/>
              <a:ext cx="120171" cy="71990"/>
            </a:xfrm>
            <a:custGeom>
              <a:avLst/>
              <a:gdLst/>
              <a:ahLst/>
              <a:cxnLst/>
              <a:rect l="l" t="t" r="r" b="b"/>
              <a:pathLst>
                <a:path w="2781" h="1666" extrusionOk="0">
                  <a:moveTo>
                    <a:pt x="1598" y="0"/>
                  </a:moveTo>
                  <a:cubicBezTo>
                    <a:pt x="858" y="0"/>
                    <a:pt x="184" y="508"/>
                    <a:pt x="0" y="1259"/>
                  </a:cubicBezTo>
                  <a:lnTo>
                    <a:pt x="1668" y="1665"/>
                  </a:lnTo>
                  <a:lnTo>
                    <a:pt x="2780" y="496"/>
                  </a:lnTo>
                  <a:cubicBezTo>
                    <a:pt x="2574" y="285"/>
                    <a:pt x="2301" y="126"/>
                    <a:pt x="1987" y="48"/>
                  </a:cubicBezTo>
                  <a:cubicBezTo>
                    <a:pt x="1857" y="16"/>
                    <a:pt x="1726" y="0"/>
                    <a:pt x="1598" y="0"/>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1"/>
            <p:cNvSpPr/>
            <p:nvPr/>
          </p:nvSpPr>
          <p:spPr>
            <a:xfrm rot="-9000061">
              <a:off x="8806188" y="3635322"/>
              <a:ext cx="100639" cy="87849"/>
            </a:xfrm>
            <a:custGeom>
              <a:avLst/>
              <a:gdLst/>
              <a:ahLst/>
              <a:cxnLst/>
              <a:rect l="l" t="t" r="r" b="b"/>
              <a:pathLst>
                <a:path w="2329" h="2033" extrusionOk="0">
                  <a:moveTo>
                    <a:pt x="516" y="1"/>
                  </a:moveTo>
                  <a:cubicBezTo>
                    <a:pt x="339" y="1"/>
                    <a:pt x="165" y="30"/>
                    <a:pt x="0" y="86"/>
                  </a:cubicBezTo>
                  <a:lnTo>
                    <a:pt x="454" y="1631"/>
                  </a:lnTo>
                  <a:lnTo>
                    <a:pt x="2112" y="2033"/>
                  </a:lnTo>
                  <a:cubicBezTo>
                    <a:pt x="2328" y="1148"/>
                    <a:pt x="1787" y="262"/>
                    <a:pt x="901" y="46"/>
                  </a:cubicBezTo>
                  <a:cubicBezTo>
                    <a:pt x="772" y="16"/>
                    <a:pt x="643" y="1"/>
                    <a:pt x="516" y="1"/>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1"/>
            <p:cNvSpPr/>
            <p:nvPr/>
          </p:nvSpPr>
          <p:spPr>
            <a:xfrm rot="-9000061">
              <a:off x="8732039" y="3924397"/>
              <a:ext cx="90355" cy="129720"/>
            </a:xfrm>
            <a:custGeom>
              <a:avLst/>
              <a:gdLst/>
              <a:ahLst/>
              <a:cxnLst/>
              <a:rect l="l" t="t" r="r" b="b"/>
              <a:pathLst>
                <a:path w="2091" h="3002" extrusionOk="0">
                  <a:moveTo>
                    <a:pt x="1231" y="0"/>
                  </a:moveTo>
                  <a:lnTo>
                    <a:pt x="0" y="1292"/>
                  </a:lnTo>
                  <a:lnTo>
                    <a:pt x="500" y="3001"/>
                  </a:lnTo>
                  <a:cubicBezTo>
                    <a:pt x="1169" y="2935"/>
                    <a:pt x="1756" y="2450"/>
                    <a:pt x="1921" y="1756"/>
                  </a:cubicBezTo>
                  <a:cubicBezTo>
                    <a:pt x="2091" y="1066"/>
                    <a:pt x="1792" y="371"/>
                    <a:pt x="1231" y="0"/>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1"/>
            <p:cNvSpPr/>
            <p:nvPr/>
          </p:nvSpPr>
          <p:spPr>
            <a:xfrm rot="-9000061">
              <a:off x="8415969" y="4047784"/>
              <a:ext cx="119695" cy="71860"/>
            </a:xfrm>
            <a:custGeom>
              <a:avLst/>
              <a:gdLst/>
              <a:ahLst/>
              <a:cxnLst/>
              <a:rect l="l" t="t" r="r" b="b"/>
              <a:pathLst>
                <a:path w="2770" h="1663" extrusionOk="0">
                  <a:moveTo>
                    <a:pt x="1113" y="1"/>
                  </a:moveTo>
                  <a:lnTo>
                    <a:pt x="1" y="1169"/>
                  </a:lnTo>
                  <a:cubicBezTo>
                    <a:pt x="206" y="1380"/>
                    <a:pt x="479" y="1539"/>
                    <a:pt x="783" y="1617"/>
                  </a:cubicBezTo>
                  <a:cubicBezTo>
                    <a:pt x="913" y="1648"/>
                    <a:pt x="1042" y="1663"/>
                    <a:pt x="1170" y="1663"/>
                  </a:cubicBezTo>
                  <a:cubicBezTo>
                    <a:pt x="1915" y="1663"/>
                    <a:pt x="2589" y="1159"/>
                    <a:pt x="2770" y="407"/>
                  </a:cubicBezTo>
                  <a:lnTo>
                    <a:pt x="1113" y="1"/>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2" name="Google Shape;2452;p61"/>
            <p:cNvGrpSpPr/>
            <p:nvPr/>
          </p:nvGrpSpPr>
          <p:grpSpPr>
            <a:xfrm rot="-9000061">
              <a:off x="8127233" y="3355308"/>
              <a:ext cx="838775" cy="828145"/>
              <a:chOff x="9805175" y="3097375"/>
              <a:chExt cx="485275" cy="479125"/>
            </a:xfrm>
          </p:grpSpPr>
          <p:sp>
            <p:nvSpPr>
              <p:cNvPr id="2453" name="Google Shape;2453;p61"/>
              <p:cNvSpPr/>
              <p:nvPr/>
            </p:nvSpPr>
            <p:spPr>
              <a:xfrm>
                <a:off x="9943525" y="3097375"/>
                <a:ext cx="88725" cy="69800"/>
              </a:xfrm>
              <a:custGeom>
                <a:avLst/>
                <a:gdLst/>
                <a:ahLst/>
                <a:cxnLst/>
                <a:rect l="l" t="t" r="r" b="b"/>
                <a:pathLst>
                  <a:path w="3549" h="2792" extrusionOk="0">
                    <a:moveTo>
                      <a:pt x="1731" y="1"/>
                    </a:moveTo>
                    <a:cubicBezTo>
                      <a:pt x="993" y="1"/>
                      <a:pt x="324" y="504"/>
                      <a:pt x="140" y="1253"/>
                    </a:cubicBezTo>
                    <a:cubicBezTo>
                      <a:pt x="1" y="1824"/>
                      <a:pt x="181" y="2401"/>
                      <a:pt x="563" y="2792"/>
                    </a:cubicBezTo>
                    <a:lnTo>
                      <a:pt x="1675" y="1624"/>
                    </a:lnTo>
                    <a:lnTo>
                      <a:pt x="3332" y="2030"/>
                    </a:lnTo>
                    <a:cubicBezTo>
                      <a:pt x="3548" y="1149"/>
                      <a:pt x="3003" y="259"/>
                      <a:pt x="2122" y="49"/>
                    </a:cubicBezTo>
                    <a:cubicBezTo>
                      <a:pt x="1991" y="16"/>
                      <a:pt x="1860"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1"/>
              <p:cNvSpPr/>
              <p:nvPr/>
            </p:nvSpPr>
            <p:spPr>
              <a:xfrm>
                <a:off x="10145075" y="3145425"/>
                <a:ext cx="85375" cy="80075"/>
              </a:xfrm>
              <a:custGeom>
                <a:avLst/>
                <a:gdLst/>
                <a:ahLst/>
                <a:cxnLst/>
                <a:rect l="l" t="t" r="r" b="b"/>
                <a:pathLst>
                  <a:path w="3415" h="3203" extrusionOk="0">
                    <a:moveTo>
                      <a:pt x="1602" y="1"/>
                    </a:moveTo>
                    <a:cubicBezTo>
                      <a:pt x="858" y="1"/>
                      <a:pt x="185" y="504"/>
                      <a:pt x="1" y="1256"/>
                    </a:cubicBezTo>
                    <a:lnTo>
                      <a:pt x="1669" y="1658"/>
                    </a:lnTo>
                    <a:lnTo>
                      <a:pt x="2122" y="3202"/>
                    </a:lnTo>
                    <a:cubicBezTo>
                      <a:pt x="2638" y="3027"/>
                      <a:pt x="3059" y="2599"/>
                      <a:pt x="3199" y="2029"/>
                    </a:cubicBezTo>
                    <a:cubicBezTo>
                      <a:pt x="3415" y="1154"/>
                      <a:pt x="2869" y="263"/>
                      <a:pt x="1989" y="47"/>
                    </a:cubicBezTo>
                    <a:cubicBezTo>
                      <a:pt x="1859" y="16"/>
                      <a:pt x="1729" y="1"/>
                      <a:pt x="1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1"/>
              <p:cNvSpPr/>
              <p:nvPr/>
            </p:nvSpPr>
            <p:spPr>
              <a:xfrm>
                <a:off x="10216775" y="3344650"/>
                <a:ext cx="73675" cy="82250"/>
              </a:xfrm>
              <a:custGeom>
                <a:avLst/>
                <a:gdLst/>
                <a:ahLst/>
                <a:cxnLst/>
                <a:rect l="l" t="t" r="r" b="b"/>
                <a:pathLst>
                  <a:path w="2947" h="3290" extrusionOk="0">
                    <a:moveTo>
                      <a:pt x="1139" y="0"/>
                    </a:moveTo>
                    <a:cubicBezTo>
                      <a:pt x="978" y="0"/>
                      <a:pt x="820" y="24"/>
                      <a:pt x="670" y="67"/>
                    </a:cubicBezTo>
                    <a:lnTo>
                      <a:pt x="1134" y="1642"/>
                    </a:lnTo>
                    <a:lnTo>
                      <a:pt x="1" y="2832"/>
                    </a:lnTo>
                    <a:cubicBezTo>
                      <a:pt x="202" y="3028"/>
                      <a:pt x="454" y="3172"/>
                      <a:pt x="747" y="3244"/>
                    </a:cubicBezTo>
                    <a:cubicBezTo>
                      <a:pt x="876" y="3275"/>
                      <a:pt x="1005" y="3290"/>
                      <a:pt x="1132" y="3290"/>
                    </a:cubicBezTo>
                    <a:cubicBezTo>
                      <a:pt x="1873" y="3290"/>
                      <a:pt x="2546" y="2786"/>
                      <a:pt x="2730" y="2034"/>
                    </a:cubicBezTo>
                    <a:cubicBezTo>
                      <a:pt x="2946" y="1148"/>
                      <a:pt x="2400" y="259"/>
                      <a:pt x="1525" y="47"/>
                    </a:cubicBezTo>
                    <a:cubicBezTo>
                      <a:pt x="1396" y="15"/>
                      <a:pt x="1266" y="0"/>
                      <a:pt x="1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1"/>
              <p:cNvSpPr/>
              <p:nvPr/>
            </p:nvSpPr>
            <p:spPr>
              <a:xfrm>
                <a:off x="10055125" y="3506575"/>
                <a:ext cx="88725" cy="69925"/>
              </a:xfrm>
              <a:custGeom>
                <a:avLst/>
                <a:gdLst/>
                <a:ahLst/>
                <a:cxnLst/>
                <a:rect l="l" t="t" r="r" b="b"/>
                <a:pathLst>
                  <a:path w="3549" h="2797" extrusionOk="0">
                    <a:moveTo>
                      <a:pt x="2992" y="0"/>
                    </a:moveTo>
                    <a:lnTo>
                      <a:pt x="1880" y="1169"/>
                    </a:lnTo>
                    <a:lnTo>
                      <a:pt x="212" y="763"/>
                    </a:lnTo>
                    <a:lnTo>
                      <a:pt x="212" y="763"/>
                    </a:lnTo>
                    <a:cubicBezTo>
                      <a:pt x="1" y="1647"/>
                      <a:pt x="541" y="2533"/>
                      <a:pt x="1422" y="2749"/>
                    </a:cubicBezTo>
                    <a:cubicBezTo>
                      <a:pt x="1553" y="2781"/>
                      <a:pt x="1684" y="2797"/>
                      <a:pt x="1813" y="2797"/>
                    </a:cubicBezTo>
                    <a:cubicBezTo>
                      <a:pt x="2556" y="2797"/>
                      <a:pt x="3229" y="2289"/>
                      <a:pt x="3409" y="1540"/>
                    </a:cubicBezTo>
                    <a:cubicBezTo>
                      <a:pt x="3548" y="968"/>
                      <a:pt x="3373" y="397"/>
                      <a:pt x="2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1"/>
              <p:cNvSpPr/>
              <p:nvPr/>
            </p:nvSpPr>
            <p:spPr>
              <a:xfrm>
                <a:off x="9857025" y="3448250"/>
                <a:ext cx="85150" cy="80150"/>
              </a:xfrm>
              <a:custGeom>
                <a:avLst/>
                <a:gdLst/>
                <a:ahLst/>
                <a:cxnLst/>
                <a:rect l="l" t="t" r="r" b="b"/>
                <a:pathLst>
                  <a:path w="3406" h="3206" extrusionOk="0">
                    <a:moveTo>
                      <a:pt x="1293" y="0"/>
                    </a:moveTo>
                    <a:cubicBezTo>
                      <a:pt x="773" y="171"/>
                      <a:pt x="352" y="603"/>
                      <a:pt x="212" y="1174"/>
                    </a:cubicBezTo>
                    <a:cubicBezTo>
                      <a:pt x="1" y="2055"/>
                      <a:pt x="542" y="2946"/>
                      <a:pt x="1422" y="3157"/>
                    </a:cubicBezTo>
                    <a:cubicBezTo>
                      <a:pt x="1553" y="3190"/>
                      <a:pt x="1684" y="3205"/>
                      <a:pt x="1813" y="3205"/>
                    </a:cubicBezTo>
                    <a:cubicBezTo>
                      <a:pt x="2553" y="3205"/>
                      <a:pt x="3225" y="2701"/>
                      <a:pt x="3405" y="1947"/>
                    </a:cubicBezTo>
                    <a:lnTo>
                      <a:pt x="1747" y="1545"/>
                    </a:lnTo>
                    <a:lnTo>
                      <a:pt x="12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1"/>
              <p:cNvSpPr/>
              <p:nvPr/>
            </p:nvSpPr>
            <p:spPr>
              <a:xfrm>
                <a:off x="9805175" y="3248875"/>
                <a:ext cx="67975" cy="82250"/>
              </a:xfrm>
              <a:custGeom>
                <a:avLst/>
                <a:gdLst/>
                <a:ahLst/>
                <a:cxnLst/>
                <a:rect l="l" t="t" r="r" b="b"/>
                <a:pathLst>
                  <a:path w="2719" h="3290" extrusionOk="0">
                    <a:moveTo>
                      <a:pt x="1807" y="0"/>
                    </a:moveTo>
                    <a:cubicBezTo>
                      <a:pt x="1068" y="0"/>
                      <a:pt x="396" y="504"/>
                      <a:pt x="212" y="1258"/>
                    </a:cubicBezTo>
                    <a:cubicBezTo>
                      <a:pt x="0" y="2137"/>
                      <a:pt x="542" y="3028"/>
                      <a:pt x="1421" y="3239"/>
                    </a:cubicBezTo>
                    <a:cubicBezTo>
                      <a:pt x="1549" y="3273"/>
                      <a:pt x="1674" y="3289"/>
                      <a:pt x="1795" y="3289"/>
                    </a:cubicBezTo>
                    <a:cubicBezTo>
                      <a:pt x="1860" y="3289"/>
                      <a:pt x="1925" y="3284"/>
                      <a:pt x="1988" y="3275"/>
                    </a:cubicBezTo>
                    <a:lnTo>
                      <a:pt x="1488" y="1566"/>
                    </a:lnTo>
                    <a:lnTo>
                      <a:pt x="2719" y="274"/>
                    </a:lnTo>
                    <a:cubicBezTo>
                      <a:pt x="2564" y="167"/>
                      <a:pt x="2390" y="94"/>
                      <a:pt x="2199" y="48"/>
                    </a:cubicBezTo>
                    <a:cubicBezTo>
                      <a:pt x="2067" y="16"/>
                      <a:pt x="1936" y="0"/>
                      <a:pt x="1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1"/>
              <p:cNvSpPr/>
              <p:nvPr/>
            </p:nvSpPr>
            <p:spPr>
              <a:xfrm>
                <a:off x="9836600" y="3132275"/>
                <a:ext cx="414300" cy="409200"/>
              </a:xfrm>
              <a:custGeom>
                <a:avLst/>
                <a:gdLst/>
                <a:ahLst/>
                <a:cxnLst/>
                <a:rect l="l" t="t" r="r" b="b"/>
                <a:pathLst>
                  <a:path w="16572" h="16368" extrusionOk="0">
                    <a:moveTo>
                      <a:pt x="6019" y="459"/>
                    </a:moveTo>
                    <a:lnTo>
                      <a:pt x="13844" y="2359"/>
                    </a:lnTo>
                    <a:lnTo>
                      <a:pt x="16108" y="10082"/>
                    </a:lnTo>
                    <a:lnTo>
                      <a:pt x="10554" y="15909"/>
                    </a:lnTo>
                    <a:lnTo>
                      <a:pt x="2728" y="14010"/>
                    </a:lnTo>
                    <a:lnTo>
                      <a:pt x="463" y="6287"/>
                    </a:lnTo>
                    <a:lnTo>
                      <a:pt x="6019" y="459"/>
                    </a:lnTo>
                    <a:close/>
                    <a:moveTo>
                      <a:pt x="5884" y="1"/>
                    </a:moveTo>
                    <a:lnTo>
                      <a:pt x="0" y="6174"/>
                    </a:lnTo>
                    <a:lnTo>
                      <a:pt x="2400" y="14355"/>
                    </a:lnTo>
                    <a:lnTo>
                      <a:pt x="10688" y="16367"/>
                    </a:lnTo>
                    <a:lnTo>
                      <a:pt x="16572" y="10194"/>
                    </a:lnTo>
                    <a:lnTo>
                      <a:pt x="14174" y="2013"/>
                    </a:lnTo>
                    <a:lnTo>
                      <a:pt x="5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0" name="Google Shape;2460;p61"/>
          <p:cNvGrpSpPr/>
          <p:nvPr/>
        </p:nvGrpSpPr>
        <p:grpSpPr>
          <a:xfrm rot="-3599962">
            <a:off x="7638670" y="2547328"/>
            <a:ext cx="672800" cy="664249"/>
            <a:chOff x="9815625" y="2603925"/>
            <a:chExt cx="485225" cy="479075"/>
          </a:xfrm>
        </p:grpSpPr>
        <p:sp>
          <p:nvSpPr>
            <p:cNvPr id="2461" name="Google Shape;2461;p61"/>
            <p:cNvSpPr/>
            <p:nvPr/>
          </p:nvSpPr>
          <p:spPr>
            <a:xfrm>
              <a:off x="10155650" y="2651975"/>
              <a:ext cx="85225" cy="80050"/>
            </a:xfrm>
            <a:custGeom>
              <a:avLst/>
              <a:gdLst/>
              <a:ahLst/>
              <a:cxnLst/>
              <a:rect l="l" t="t" r="r" b="b"/>
              <a:pathLst>
                <a:path w="3409" h="3202" extrusionOk="0">
                  <a:moveTo>
                    <a:pt x="1597" y="0"/>
                  </a:moveTo>
                  <a:cubicBezTo>
                    <a:pt x="856" y="0"/>
                    <a:pt x="181" y="504"/>
                    <a:pt x="0" y="1256"/>
                  </a:cubicBezTo>
                  <a:lnTo>
                    <a:pt x="1664" y="1662"/>
                  </a:lnTo>
                  <a:lnTo>
                    <a:pt x="2117" y="3202"/>
                  </a:lnTo>
                  <a:cubicBezTo>
                    <a:pt x="2636" y="3031"/>
                    <a:pt x="3059" y="2605"/>
                    <a:pt x="3198" y="2033"/>
                  </a:cubicBezTo>
                  <a:cubicBezTo>
                    <a:pt x="3408" y="1153"/>
                    <a:pt x="2868" y="262"/>
                    <a:pt x="1982" y="46"/>
                  </a:cubicBezTo>
                  <a:cubicBezTo>
                    <a:pt x="1853" y="15"/>
                    <a:pt x="1724" y="0"/>
                    <a:pt x="1597"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1"/>
            <p:cNvSpPr/>
            <p:nvPr/>
          </p:nvSpPr>
          <p:spPr>
            <a:xfrm>
              <a:off x="9954100" y="2603925"/>
              <a:ext cx="88575" cy="69775"/>
            </a:xfrm>
            <a:custGeom>
              <a:avLst/>
              <a:gdLst/>
              <a:ahLst/>
              <a:cxnLst/>
              <a:rect l="l" t="t" r="r" b="b"/>
              <a:pathLst>
                <a:path w="3543" h="2791" extrusionOk="0">
                  <a:moveTo>
                    <a:pt x="1727" y="0"/>
                  </a:moveTo>
                  <a:cubicBezTo>
                    <a:pt x="990" y="0"/>
                    <a:pt x="318" y="504"/>
                    <a:pt x="134" y="1258"/>
                  </a:cubicBezTo>
                  <a:cubicBezTo>
                    <a:pt x="0" y="1828"/>
                    <a:pt x="176" y="2405"/>
                    <a:pt x="561" y="2791"/>
                  </a:cubicBezTo>
                  <a:lnTo>
                    <a:pt x="1668" y="1628"/>
                  </a:lnTo>
                  <a:lnTo>
                    <a:pt x="3331" y="2030"/>
                  </a:lnTo>
                  <a:cubicBezTo>
                    <a:pt x="3543" y="1149"/>
                    <a:pt x="3001" y="258"/>
                    <a:pt x="2117" y="48"/>
                  </a:cubicBezTo>
                  <a:cubicBezTo>
                    <a:pt x="1986" y="16"/>
                    <a:pt x="1855" y="0"/>
                    <a:pt x="1727"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1"/>
            <p:cNvSpPr/>
            <p:nvPr/>
          </p:nvSpPr>
          <p:spPr>
            <a:xfrm>
              <a:off x="9815625" y="2755450"/>
              <a:ext cx="67975" cy="82175"/>
            </a:xfrm>
            <a:custGeom>
              <a:avLst/>
              <a:gdLst/>
              <a:ahLst/>
              <a:cxnLst/>
              <a:rect l="l" t="t" r="r" b="b"/>
              <a:pathLst>
                <a:path w="2719" h="3287" extrusionOk="0">
                  <a:moveTo>
                    <a:pt x="1813" y="1"/>
                  </a:moveTo>
                  <a:cubicBezTo>
                    <a:pt x="1071" y="1"/>
                    <a:pt x="397" y="504"/>
                    <a:pt x="216" y="1256"/>
                  </a:cubicBezTo>
                  <a:cubicBezTo>
                    <a:pt x="0" y="2136"/>
                    <a:pt x="540" y="3027"/>
                    <a:pt x="1426" y="3238"/>
                  </a:cubicBezTo>
                  <a:cubicBezTo>
                    <a:pt x="1553" y="3269"/>
                    <a:pt x="1681" y="3286"/>
                    <a:pt x="1807" y="3286"/>
                  </a:cubicBezTo>
                  <a:cubicBezTo>
                    <a:pt x="1869" y="3286"/>
                    <a:pt x="1931" y="3282"/>
                    <a:pt x="1992" y="3274"/>
                  </a:cubicBezTo>
                  <a:lnTo>
                    <a:pt x="1488" y="1565"/>
                  </a:lnTo>
                  <a:lnTo>
                    <a:pt x="2718" y="277"/>
                  </a:lnTo>
                  <a:cubicBezTo>
                    <a:pt x="2569" y="170"/>
                    <a:pt x="2393" y="92"/>
                    <a:pt x="2198" y="46"/>
                  </a:cubicBezTo>
                  <a:cubicBezTo>
                    <a:pt x="2069" y="15"/>
                    <a:pt x="1940" y="1"/>
                    <a:pt x="1813" y="1"/>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1"/>
            <p:cNvSpPr/>
            <p:nvPr/>
          </p:nvSpPr>
          <p:spPr>
            <a:xfrm>
              <a:off x="9867475" y="2954775"/>
              <a:ext cx="85225" cy="80150"/>
            </a:xfrm>
            <a:custGeom>
              <a:avLst/>
              <a:gdLst/>
              <a:ahLst/>
              <a:cxnLst/>
              <a:rect l="l" t="t" r="r" b="b"/>
              <a:pathLst>
                <a:path w="3409" h="3206" extrusionOk="0">
                  <a:moveTo>
                    <a:pt x="1298" y="1"/>
                  </a:moveTo>
                  <a:cubicBezTo>
                    <a:pt x="773" y="176"/>
                    <a:pt x="355" y="599"/>
                    <a:pt x="217" y="1170"/>
                  </a:cubicBezTo>
                  <a:cubicBezTo>
                    <a:pt x="1" y="2056"/>
                    <a:pt x="541" y="2947"/>
                    <a:pt x="1422" y="3158"/>
                  </a:cubicBezTo>
                  <a:cubicBezTo>
                    <a:pt x="1553" y="3190"/>
                    <a:pt x="1685" y="3205"/>
                    <a:pt x="1815" y="3205"/>
                  </a:cubicBezTo>
                  <a:cubicBezTo>
                    <a:pt x="2556" y="3205"/>
                    <a:pt x="3224" y="2701"/>
                    <a:pt x="3408" y="1947"/>
                  </a:cubicBezTo>
                  <a:lnTo>
                    <a:pt x="1751" y="1545"/>
                  </a:lnTo>
                  <a:lnTo>
                    <a:pt x="1298" y="1"/>
                  </a:ln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1"/>
            <p:cNvSpPr/>
            <p:nvPr/>
          </p:nvSpPr>
          <p:spPr>
            <a:xfrm>
              <a:off x="10227225" y="2851275"/>
              <a:ext cx="73625" cy="82150"/>
            </a:xfrm>
            <a:custGeom>
              <a:avLst/>
              <a:gdLst/>
              <a:ahLst/>
              <a:cxnLst/>
              <a:rect l="l" t="t" r="r" b="b"/>
              <a:pathLst>
                <a:path w="2945" h="3286" extrusionOk="0">
                  <a:moveTo>
                    <a:pt x="1123" y="0"/>
                  </a:moveTo>
                  <a:cubicBezTo>
                    <a:pt x="968" y="0"/>
                    <a:pt x="817" y="22"/>
                    <a:pt x="675" y="63"/>
                  </a:cubicBezTo>
                  <a:lnTo>
                    <a:pt x="1138" y="1645"/>
                  </a:lnTo>
                  <a:lnTo>
                    <a:pt x="0" y="2834"/>
                  </a:lnTo>
                  <a:cubicBezTo>
                    <a:pt x="201" y="3019"/>
                    <a:pt x="459" y="3168"/>
                    <a:pt x="752" y="3240"/>
                  </a:cubicBezTo>
                  <a:cubicBezTo>
                    <a:pt x="880" y="3271"/>
                    <a:pt x="1008" y="3286"/>
                    <a:pt x="1135" y="3286"/>
                  </a:cubicBezTo>
                  <a:cubicBezTo>
                    <a:pt x="1873" y="3286"/>
                    <a:pt x="2548" y="2782"/>
                    <a:pt x="2729" y="2031"/>
                  </a:cubicBezTo>
                  <a:cubicBezTo>
                    <a:pt x="2945" y="1151"/>
                    <a:pt x="2405" y="260"/>
                    <a:pt x="1524" y="49"/>
                  </a:cubicBezTo>
                  <a:cubicBezTo>
                    <a:pt x="1390" y="16"/>
                    <a:pt x="1255" y="0"/>
                    <a:pt x="1123"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1"/>
            <p:cNvSpPr/>
            <p:nvPr/>
          </p:nvSpPr>
          <p:spPr>
            <a:xfrm>
              <a:off x="10065550" y="3013225"/>
              <a:ext cx="88825" cy="69775"/>
            </a:xfrm>
            <a:custGeom>
              <a:avLst/>
              <a:gdLst/>
              <a:ahLst/>
              <a:cxnLst/>
              <a:rect l="l" t="t" r="r" b="b"/>
              <a:pathLst>
                <a:path w="3553" h="2791" extrusionOk="0">
                  <a:moveTo>
                    <a:pt x="2992" y="1"/>
                  </a:moveTo>
                  <a:lnTo>
                    <a:pt x="1885" y="1165"/>
                  </a:lnTo>
                  <a:lnTo>
                    <a:pt x="216" y="758"/>
                  </a:lnTo>
                  <a:lnTo>
                    <a:pt x="216" y="758"/>
                  </a:lnTo>
                  <a:cubicBezTo>
                    <a:pt x="0" y="1643"/>
                    <a:pt x="546" y="2529"/>
                    <a:pt x="1427" y="2745"/>
                  </a:cubicBezTo>
                  <a:cubicBezTo>
                    <a:pt x="1557" y="2776"/>
                    <a:pt x="1686" y="2791"/>
                    <a:pt x="1814" y="2791"/>
                  </a:cubicBezTo>
                  <a:cubicBezTo>
                    <a:pt x="2557" y="2791"/>
                    <a:pt x="3230" y="2286"/>
                    <a:pt x="3414" y="1535"/>
                  </a:cubicBezTo>
                  <a:cubicBezTo>
                    <a:pt x="3553" y="968"/>
                    <a:pt x="3373" y="392"/>
                    <a:pt x="2992" y="1"/>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1"/>
            <p:cNvSpPr/>
            <p:nvPr/>
          </p:nvSpPr>
          <p:spPr>
            <a:xfrm>
              <a:off x="9852800" y="2644625"/>
              <a:ext cx="402900" cy="397725"/>
            </a:xfrm>
            <a:custGeom>
              <a:avLst/>
              <a:gdLst/>
              <a:ahLst/>
              <a:cxnLst/>
              <a:rect l="l" t="t" r="r" b="b"/>
              <a:pathLst>
                <a:path w="16116" h="15909" extrusionOk="0">
                  <a:moveTo>
                    <a:pt x="5720" y="0"/>
                  </a:moveTo>
                  <a:lnTo>
                    <a:pt x="4613" y="1163"/>
                  </a:lnTo>
                  <a:lnTo>
                    <a:pt x="1231" y="4710"/>
                  </a:lnTo>
                  <a:lnTo>
                    <a:pt x="1" y="5998"/>
                  </a:lnTo>
                  <a:lnTo>
                    <a:pt x="505" y="7707"/>
                  </a:lnTo>
                  <a:lnTo>
                    <a:pt x="1885" y="12407"/>
                  </a:lnTo>
                  <a:lnTo>
                    <a:pt x="2338" y="13951"/>
                  </a:lnTo>
                  <a:lnTo>
                    <a:pt x="3995" y="14353"/>
                  </a:lnTo>
                  <a:lnTo>
                    <a:pt x="8726" y="15502"/>
                  </a:lnTo>
                  <a:lnTo>
                    <a:pt x="10395" y="15909"/>
                  </a:lnTo>
                  <a:lnTo>
                    <a:pt x="11502" y="14745"/>
                  </a:lnTo>
                  <a:lnTo>
                    <a:pt x="14977" y="11100"/>
                  </a:lnTo>
                  <a:lnTo>
                    <a:pt x="16115" y="9911"/>
                  </a:lnTo>
                  <a:lnTo>
                    <a:pt x="15652" y="8329"/>
                  </a:lnTo>
                  <a:lnTo>
                    <a:pt x="14231" y="3496"/>
                  </a:lnTo>
                  <a:lnTo>
                    <a:pt x="13778" y="1956"/>
                  </a:lnTo>
                  <a:lnTo>
                    <a:pt x="12114" y="1550"/>
                  </a:lnTo>
                  <a:lnTo>
                    <a:pt x="7383" y="402"/>
                  </a:lnTo>
                  <a:lnTo>
                    <a:pt x="57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8" name="Google Shape;2468;p61"/>
          <p:cNvGrpSpPr/>
          <p:nvPr/>
        </p:nvGrpSpPr>
        <p:grpSpPr>
          <a:xfrm rot="5400000">
            <a:off x="7418813" y="3338448"/>
            <a:ext cx="914787" cy="911678"/>
            <a:chOff x="7136762" y="3173711"/>
            <a:chExt cx="1140490" cy="1136614"/>
          </a:xfrm>
        </p:grpSpPr>
        <p:sp>
          <p:nvSpPr>
            <p:cNvPr id="2469" name="Google Shape;2469;p61"/>
            <p:cNvSpPr/>
            <p:nvPr/>
          </p:nvSpPr>
          <p:spPr>
            <a:xfrm rot="-9000061">
              <a:off x="7358988" y="3794447"/>
              <a:ext cx="100855" cy="87978"/>
            </a:xfrm>
            <a:custGeom>
              <a:avLst/>
              <a:gdLst/>
              <a:ahLst/>
              <a:cxnLst/>
              <a:rect l="l" t="t" r="r" b="b"/>
              <a:pathLst>
                <a:path w="2334" h="2036" extrusionOk="0">
                  <a:moveTo>
                    <a:pt x="217" y="1"/>
                  </a:moveTo>
                  <a:lnTo>
                    <a:pt x="217" y="1"/>
                  </a:lnTo>
                  <a:cubicBezTo>
                    <a:pt x="1" y="887"/>
                    <a:pt x="547" y="1773"/>
                    <a:pt x="1428" y="1989"/>
                  </a:cubicBezTo>
                  <a:cubicBezTo>
                    <a:pt x="1557" y="2020"/>
                    <a:pt x="1685" y="2035"/>
                    <a:pt x="1810" y="2035"/>
                  </a:cubicBezTo>
                  <a:cubicBezTo>
                    <a:pt x="1991" y="2035"/>
                    <a:pt x="2167" y="2005"/>
                    <a:pt x="2333" y="1947"/>
                  </a:cubicBezTo>
                  <a:lnTo>
                    <a:pt x="1885" y="407"/>
                  </a:lnTo>
                  <a:lnTo>
                    <a:pt x="217" y="1"/>
                  </a:ln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1"/>
            <p:cNvSpPr/>
            <p:nvPr/>
          </p:nvSpPr>
          <p:spPr>
            <a:xfrm rot="-9000061">
              <a:off x="7576469" y="4020243"/>
              <a:ext cx="119695" cy="71731"/>
            </a:xfrm>
            <a:custGeom>
              <a:avLst/>
              <a:gdLst/>
              <a:ahLst/>
              <a:cxnLst/>
              <a:rect l="l" t="t" r="r" b="b"/>
              <a:pathLst>
                <a:path w="2770" h="1660" extrusionOk="0">
                  <a:moveTo>
                    <a:pt x="1113" y="1"/>
                  </a:moveTo>
                  <a:lnTo>
                    <a:pt x="1" y="1164"/>
                  </a:lnTo>
                  <a:cubicBezTo>
                    <a:pt x="206" y="1381"/>
                    <a:pt x="474" y="1540"/>
                    <a:pt x="783" y="1612"/>
                  </a:cubicBezTo>
                  <a:cubicBezTo>
                    <a:pt x="915" y="1644"/>
                    <a:pt x="1047" y="1659"/>
                    <a:pt x="1177" y="1659"/>
                  </a:cubicBezTo>
                  <a:cubicBezTo>
                    <a:pt x="1918" y="1659"/>
                    <a:pt x="2586" y="1156"/>
                    <a:pt x="2770" y="402"/>
                  </a:cubicBezTo>
                  <a:lnTo>
                    <a:pt x="1113" y="1"/>
                  </a:ln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1"/>
            <p:cNvSpPr/>
            <p:nvPr/>
          </p:nvSpPr>
          <p:spPr>
            <a:xfrm rot="-9000061">
              <a:off x="7892525" y="3896908"/>
              <a:ext cx="90398" cy="129548"/>
            </a:xfrm>
            <a:custGeom>
              <a:avLst/>
              <a:gdLst/>
              <a:ahLst/>
              <a:cxnLst/>
              <a:rect l="l" t="t" r="r" b="b"/>
              <a:pathLst>
                <a:path w="2092" h="2998" extrusionOk="0">
                  <a:moveTo>
                    <a:pt x="1232" y="1"/>
                  </a:moveTo>
                  <a:lnTo>
                    <a:pt x="1" y="1287"/>
                  </a:lnTo>
                  <a:lnTo>
                    <a:pt x="506" y="2997"/>
                  </a:lnTo>
                  <a:cubicBezTo>
                    <a:pt x="1175" y="2924"/>
                    <a:pt x="1757" y="2441"/>
                    <a:pt x="1922" y="1755"/>
                  </a:cubicBezTo>
                  <a:cubicBezTo>
                    <a:pt x="2092" y="1066"/>
                    <a:pt x="1793" y="372"/>
                    <a:pt x="1232" y="1"/>
                  </a:cubicBez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1"/>
            <p:cNvSpPr/>
            <p:nvPr/>
          </p:nvSpPr>
          <p:spPr>
            <a:xfrm rot="-9000061">
              <a:off x="7966656" y="3607816"/>
              <a:ext cx="100639" cy="87762"/>
            </a:xfrm>
            <a:custGeom>
              <a:avLst/>
              <a:gdLst/>
              <a:ahLst/>
              <a:cxnLst/>
              <a:rect l="l" t="t" r="r" b="b"/>
              <a:pathLst>
                <a:path w="2329" h="2031" extrusionOk="0">
                  <a:moveTo>
                    <a:pt x="516" y="1"/>
                  </a:moveTo>
                  <a:cubicBezTo>
                    <a:pt x="339" y="1"/>
                    <a:pt x="165" y="30"/>
                    <a:pt x="0" y="84"/>
                  </a:cubicBezTo>
                  <a:lnTo>
                    <a:pt x="454" y="1629"/>
                  </a:lnTo>
                  <a:lnTo>
                    <a:pt x="2112" y="2030"/>
                  </a:lnTo>
                  <a:cubicBezTo>
                    <a:pt x="2328" y="1149"/>
                    <a:pt x="1787" y="259"/>
                    <a:pt x="901" y="49"/>
                  </a:cubicBezTo>
                  <a:cubicBezTo>
                    <a:pt x="772" y="16"/>
                    <a:pt x="643" y="1"/>
                    <a:pt x="516" y="1"/>
                  </a:cubicBez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1"/>
            <p:cNvSpPr/>
            <p:nvPr/>
          </p:nvSpPr>
          <p:spPr>
            <a:xfrm rot="-9000061">
              <a:off x="7730046" y="3398248"/>
              <a:ext cx="119955" cy="71644"/>
            </a:xfrm>
            <a:custGeom>
              <a:avLst/>
              <a:gdLst/>
              <a:ahLst/>
              <a:cxnLst/>
              <a:rect l="l" t="t" r="r" b="b"/>
              <a:pathLst>
                <a:path w="2776" h="1658" extrusionOk="0">
                  <a:moveTo>
                    <a:pt x="1602" y="1"/>
                  </a:moveTo>
                  <a:cubicBezTo>
                    <a:pt x="861" y="1"/>
                    <a:pt x="185" y="504"/>
                    <a:pt x="0" y="1256"/>
                  </a:cubicBezTo>
                  <a:lnTo>
                    <a:pt x="1668" y="1658"/>
                  </a:lnTo>
                  <a:lnTo>
                    <a:pt x="2775" y="499"/>
                  </a:lnTo>
                  <a:cubicBezTo>
                    <a:pt x="2564" y="283"/>
                    <a:pt x="2301" y="123"/>
                    <a:pt x="1987" y="47"/>
                  </a:cubicBezTo>
                  <a:cubicBezTo>
                    <a:pt x="1858" y="16"/>
                    <a:pt x="1729" y="1"/>
                    <a:pt x="1602" y="1"/>
                  </a:cubicBez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1"/>
            <p:cNvSpPr/>
            <p:nvPr/>
          </p:nvSpPr>
          <p:spPr>
            <a:xfrm rot="-9000061">
              <a:off x="7444638" y="3463979"/>
              <a:ext cx="75231" cy="119695"/>
            </a:xfrm>
            <a:custGeom>
              <a:avLst/>
              <a:gdLst/>
              <a:ahLst/>
              <a:cxnLst/>
              <a:rect l="l" t="t" r="r" b="b"/>
              <a:pathLst>
                <a:path w="1741" h="2770" extrusionOk="0">
                  <a:moveTo>
                    <a:pt x="1277" y="1"/>
                  </a:moveTo>
                  <a:cubicBezTo>
                    <a:pt x="731" y="165"/>
                    <a:pt x="289" y="603"/>
                    <a:pt x="144" y="1190"/>
                  </a:cubicBezTo>
                  <a:cubicBezTo>
                    <a:pt x="1" y="1781"/>
                    <a:pt x="196" y="2379"/>
                    <a:pt x="608" y="2770"/>
                  </a:cubicBezTo>
                  <a:lnTo>
                    <a:pt x="1741" y="1581"/>
                  </a:lnTo>
                  <a:lnTo>
                    <a:pt x="1277" y="1"/>
                  </a:ln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5" name="Google Shape;2475;p61"/>
            <p:cNvGrpSpPr/>
            <p:nvPr/>
          </p:nvGrpSpPr>
          <p:grpSpPr>
            <a:xfrm rot="-9000061">
              <a:off x="7287620" y="3327924"/>
              <a:ext cx="838775" cy="828188"/>
              <a:chOff x="10233775" y="2868200"/>
              <a:chExt cx="485275" cy="479150"/>
            </a:xfrm>
          </p:grpSpPr>
          <p:sp>
            <p:nvSpPr>
              <p:cNvPr id="2476" name="Google Shape;2476;p61"/>
              <p:cNvSpPr/>
              <p:nvPr/>
            </p:nvSpPr>
            <p:spPr>
              <a:xfrm>
                <a:off x="10573675" y="2916300"/>
                <a:ext cx="85375" cy="80100"/>
              </a:xfrm>
              <a:custGeom>
                <a:avLst/>
                <a:gdLst/>
                <a:ahLst/>
                <a:cxnLst/>
                <a:rect l="l" t="t" r="r" b="b"/>
                <a:pathLst>
                  <a:path w="3415" h="3204" extrusionOk="0">
                    <a:moveTo>
                      <a:pt x="1598" y="0"/>
                    </a:moveTo>
                    <a:cubicBezTo>
                      <a:pt x="855" y="0"/>
                      <a:pt x="185" y="507"/>
                      <a:pt x="1" y="1257"/>
                    </a:cubicBezTo>
                    <a:lnTo>
                      <a:pt x="1669" y="1663"/>
                    </a:lnTo>
                    <a:lnTo>
                      <a:pt x="2117" y="3203"/>
                    </a:lnTo>
                    <a:cubicBezTo>
                      <a:pt x="2638" y="3034"/>
                      <a:pt x="3059" y="2606"/>
                      <a:pt x="3199" y="2034"/>
                    </a:cubicBezTo>
                    <a:cubicBezTo>
                      <a:pt x="3415" y="1149"/>
                      <a:pt x="2869" y="264"/>
                      <a:pt x="1989" y="47"/>
                    </a:cubicBezTo>
                    <a:cubicBezTo>
                      <a:pt x="1858" y="15"/>
                      <a:pt x="1727"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1"/>
              <p:cNvSpPr/>
              <p:nvPr/>
            </p:nvSpPr>
            <p:spPr>
              <a:xfrm>
                <a:off x="10372125" y="2868200"/>
                <a:ext cx="88700" cy="69900"/>
              </a:xfrm>
              <a:custGeom>
                <a:avLst/>
                <a:gdLst/>
                <a:ahLst/>
                <a:cxnLst/>
                <a:rect l="l" t="t" r="r" b="b"/>
                <a:pathLst>
                  <a:path w="3548" h="2796" extrusionOk="0">
                    <a:moveTo>
                      <a:pt x="1737" y="0"/>
                    </a:moveTo>
                    <a:cubicBezTo>
                      <a:pt x="997" y="0"/>
                      <a:pt x="325" y="505"/>
                      <a:pt x="140" y="1261"/>
                    </a:cubicBezTo>
                    <a:cubicBezTo>
                      <a:pt x="1" y="1833"/>
                      <a:pt x="181" y="2409"/>
                      <a:pt x="563" y="2795"/>
                    </a:cubicBezTo>
                    <a:lnTo>
                      <a:pt x="1675" y="1632"/>
                    </a:lnTo>
                    <a:lnTo>
                      <a:pt x="3332" y="2033"/>
                    </a:lnTo>
                    <a:cubicBezTo>
                      <a:pt x="3548" y="1153"/>
                      <a:pt x="3008" y="262"/>
                      <a:pt x="2122" y="46"/>
                    </a:cubicBezTo>
                    <a:cubicBezTo>
                      <a:pt x="1993" y="15"/>
                      <a:pt x="1864" y="0"/>
                      <a:pt x="1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1"/>
              <p:cNvSpPr/>
              <p:nvPr/>
            </p:nvSpPr>
            <p:spPr>
              <a:xfrm>
                <a:off x="10233775" y="3019775"/>
                <a:ext cx="67975" cy="82200"/>
              </a:xfrm>
              <a:custGeom>
                <a:avLst/>
                <a:gdLst/>
                <a:ahLst/>
                <a:cxnLst/>
                <a:rect l="l" t="t" r="r" b="b"/>
                <a:pathLst>
                  <a:path w="2719" h="3288" extrusionOk="0">
                    <a:moveTo>
                      <a:pt x="1808" y="0"/>
                    </a:moveTo>
                    <a:cubicBezTo>
                      <a:pt x="1066" y="0"/>
                      <a:pt x="396" y="508"/>
                      <a:pt x="212" y="1257"/>
                    </a:cubicBezTo>
                    <a:cubicBezTo>
                      <a:pt x="0" y="2138"/>
                      <a:pt x="541" y="3029"/>
                      <a:pt x="1421" y="3239"/>
                    </a:cubicBezTo>
                    <a:cubicBezTo>
                      <a:pt x="1554" y="3271"/>
                      <a:pt x="1685" y="3288"/>
                      <a:pt x="1813" y="3288"/>
                    </a:cubicBezTo>
                    <a:cubicBezTo>
                      <a:pt x="1873" y="3288"/>
                      <a:pt x="1934" y="3284"/>
                      <a:pt x="1993" y="3276"/>
                    </a:cubicBezTo>
                    <a:lnTo>
                      <a:pt x="1488" y="1566"/>
                    </a:lnTo>
                    <a:lnTo>
                      <a:pt x="2719" y="280"/>
                    </a:lnTo>
                    <a:cubicBezTo>
                      <a:pt x="2564" y="171"/>
                      <a:pt x="2390" y="94"/>
                      <a:pt x="2198" y="48"/>
                    </a:cubicBezTo>
                    <a:cubicBezTo>
                      <a:pt x="2068" y="16"/>
                      <a:pt x="1937" y="0"/>
                      <a:pt x="1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1"/>
              <p:cNvSpPr/>
              <p:nvPr/>
            </p:nvSpPr>
            <p:spPr>
              <a:xfrm>
                <a:off x="10285625" y="3219175"/>
                <a:ext cx="85125" cy="80050"/>
              </a:xfrm>
              <a:custGeom>
                <a:avLst/>
                <a:gdLst/>
                <a:ahLst/>
                <a:cxnLst/>
                <a:rect l="l" t="t" r="r" b="b"/>
                <a:pathLst>
                  <a:path w="3405" h="3202" extrusionOk="0">
                    <a:moveTo>
                      <a:pt x="1293" y="0"/>
                    </a:moveTo>
                    <a:cubicBezTo>
                      <a:pt x="773" y="170"/>
                      <a:pt x="352" y="597"/>
                      <a:pt x="212" y="1169"/>
                    </a:cubicBezTo>
                    <a:cubicBezTo>
                      <a:pt x="1" y="2054"/>
                      <a:pt x="542" y="2940"/>
                      <a:pt x="1422" y="3156"/>
                    </a:cubicBezTo>
                    <a:cubicBezTo>
                      <a:pt x="1551" y="3187"/>
                      <a:pt x="1680" y="3202"/>
                      <a:pt x="1807" y="3202"/>
                    </a:cubicBezTo>
                    <a:cubicBezTo>
                      <a:pt x="2549" y="3202"/>
                      <a:pt x="3225" y="2697"/>
                      <a:pt x="3405" y="1946"/>
                    </a:cubicBezTo>
                    <a:lnTo>
                      <a:pt x="1747" y="1545"/>
                    </a:lnTo>
                    <a:lnTo>
                      <a:pt x="1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1"/>
              <p:cNvSpPr/>
              <p:nvPr/>
            </p:nvSpPr>
            <p:spPr>
              <a:xfrm>
                <a:off x="10645375" y="3115600"/>
                <a:ext cx="73675" cy="82200"/>
              </a:xfrm>
              <a:custGeom>
                <a:avLst/>
                <a:gdLst/>
                <a:ahLst/>
                <a:cxnLst/>
                <a:rect l="l" t="t" r="r" b="b"/>
                <a:pathLst>
                  <a:path w="2947" h="3288" extrusionOk="0">
                    <a:moveTo>
                      <a:pt x="1134" y="1"/>
                    </a:moveTo>
                    <a:cubicBezTo>
                      <a:pt x="975" y="1"/>
                      <a:pt x="819" y="23"/>
                      <a:pt x="670" y="66"/>
                    </a:cubicBezTo>
                    <a:lnTo>
                      <a:pt x="1134" y="1646"/>
                    </a:lnTo>
                    <a:lnTo>
                      <a:pt x="1" y="2835"/>
                    </a:lnTo>
                    <a:cubicBezTo>
                      <a:pt x="202" y="3020"/>
                      <a:pt x="454" y="3170"/>
                      <a:pt x="747" y="3243"/>
                    </a:cubicBezTo>
                    <a:cubicBezTo>
                      <a:pt x="875" y="3273"/>
                      <a:pt x="1004" y="3288"/>
                      <a:pt x="1131" y="3288"/>
                    </a:cubicBezTo>
                    <a:cubicBezTo>
                      <a:pt x="1872" y="3288"/>
                      <a:pt x="2545" y="2784"/>
                      <a:pt x="2730" y="2032"/>
                    </a:cubicBezTo>
                    <a:cubicBezTo>
                      <a:pt x="2946" y="1147"/>
                      <a:pt x="2400" y="261"/>
                      <a:pt x="1525" y="45"/>
                    </a:cubicBezTo>
                    <a:cubicBezTo>
                      <a:pt x="1394" y="15"/>
                      <a:pt x="1263" y="1"/>
                      <a:pt x="1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1"/>
              <p:cNvSpPr/>
              <p:nvPr/>
            </p:nvSpPr>
            <p:spPr>
              <a:xfrm>
                <a:off x="10483725" y="3277575"/>
                <a:ext cx="88725" cy="69775"/>
              </a:xfrm>
              <a:custGeom>
                <a:avLst/>
                <a:gdLst/>
                <a:ahLst/>
                <a:cxnLst/>
                <a:rect l="l" t="t" r="r" b="b"/>
                <a:pathLst>
                  <a:path w="3549" h="2791" extrusionOk="0">
                    <a:moveTo>
                      <a:pt x="2987" y="1"/>
                    </a:moveTo>
                    <a:lnTo>
                      <a:pt x="1880" y="1160"/>
                    </a:lnTo>
                    <a:lnTo>
                      <a:pt x="212" y="758"/>
                    </a:lnTo>
                    <a:lnTo>
                      <a:pt x="212" y="758"/>
                    </a:lnTo>
                    <a:cubicBezTo>
                      <a:pt x="1" y="1638"/>
                      <a:pt x="541" y="2529"/>
                      <a:pt x="1427" y="2745"/>
                    </a:cubicBezTo>
                    <a:cubicBezTo>
                      <a:pt x="1556" y="2776"/>
                      <a:pt x="1685" y="2791"/>
                      <a:pt x="1812" y="2791"/>
                    </a:cubicBezTo>
                    <a:cubicBezTo>
                      <a:pt x="2554" y="2791"/>
                      <a:pt x="3228" y="2287"/>
                      <a:pt x="3409" y="1535"/>
                    </a:cubicBezTo>
                    <a:cubicBezTo>
                      <a:pt x="3548" y="965"/>
                      <a:pt x="3373" y="388"/>
                      <a:pt x="2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1"/>
              <p:cNvSpPr/>
              <p:nvPr/>
            </p:nvSpPr>
            <p:spPr>
              <a:xfrm>
                <a:off x="10265175" y="2903325"/>
                <a:ext cx="414325" cy="409025"/>
              </a:xfrm>
              <a:custGeom>
                <a:avLst/>
                <a:gdLst/>
                <a:ahLst/>
                <a:cxnLst/>
                <a:rect l="l" t="t" r="r" b="b"/>
                <a:pathLst>
                  <a:path w="16573" h="16361" extrusionOk="0">
                    <a:moveTo>
                      <a:pt x="6019" y="453"/>
                    </a:moveTo>
                    <a:lnTo>
                      <a:pt x="13845" y="2353"/>
                    </a:lnTo>
                    <a:lnTo>
                      <a:pt x="16109" y="10080"/>
                    </a:lnTo>
                    <a:lnTo>
                      <a:pt x="10555" y="15904"/>
                    </a:lnTo>
                    <a:lnTo>
                      <a:pt x="2729" y="14003"/>
                    </a:lnTo>
                    <a:lnTo>
                      <a:pt x="464" y="6281"/>
                    </a:lnTo>
                    <a:lnTo>
                      <a:pt x="6019" y="453"/>
                    </a:lnTo>
                    <a:close/>
                    <a:moveTo>
                      <a:pt x="5885" y="0"/>
                    </a:moveTo>
                    <a:lnTo>
                      <a:pt x="1" y="6167"/>
                    </a:lnTo>
                    <a:lnTo>
                      <a:pt x="2405" y="14348"/>
                    </a:lnTo>
                    <a:lnTo>
                      <a:pt x="10689" y="16361"/>
                    </a:lnTo>
                    <a:lnTo>
                      <a:pt x="16573" y="10194"/>
                    </a:lnTo>
                    <a:lnTo>
                      <a:pt x="14174" y="2008"/>
                    </a:lnTo>
                    <a:lnTo>
                      <a:pt x="58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83" name="Google Shape;2483;p61"/>
          <p:cNvGrpSpPr/>
          <p:nvPr/>
        </p:nvGrpSpPr>
        <p:grpSpPr>
          <a:xfrm rot="5400000">
            <a:off x="6679512" y="3677438"/>
            <a:ext cx="914769" cy="911648"/>
            <a:chOff x="7976387" y="3201092"/>
            <a:chExt cx="1140468" cy="1136577"/>
          </a:xfrm>
        </p:grpSpPr>
        <p:sp>
          <p:nvSpPr>
            <p:cNvPr id="2484" name="Google Shape;2484;p61"/>
            <p:cNvSpPr/>
            <p:nvPr/>
          </p:nvSpPr>
          <p:spPr>
            <a:xfrm rot="-9000061">
              <a:off x="8198358" y="3821927"/>
              <a:ext cx="100812" cy="87805"/>
            </a:xfrm>
            <a:custGeom>
              <a:avLst/>
              <a:gdLst/>
              <a:ahLst/>
              <a:cxnLst/>
              <a:rect l="l" t="t" r="r" b="b"/>
              <a:pathLst>
                <a:path w="2333" h="2032" extrusionOk="0">
                  <a:moveTo>
                    <a:pt x="211" y="0"/>
                  </a:moveTo>
                  <a:cubicBezTo>
                    <a:pt x="1" y="880"/>
                    <a:pt x="541" y="1771"/>
                    <a:pt x="1422" y="1987"/>
                  </a:cubicBezTo>
                  <a:cubicBezTo>
                    <a:pt x="1552" y="2017"/>
                    <a:pt x="1681" y="2031"/>
                    <a:pt x="1807" y="2031"/>
                  </a:cubicBezTo>
                  <a:cubicBezTo>
                    <a:pt x="1991" y="2031"/>
                    <a:pt x="2168" y="2001"/>
                    <a:pt x="2332" y="1946"/>
                  </a:cubicBezTo>
                  <a:lnTo>
                    <a:pt x="1879" y="402"/>
                  </a:lnTo>
                  <a:lnTo>
                    <a:pt x="211" y="0"/>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1"/>
            <p:cNvSpPr/>
            <p:nvPr/>
          </p:nvSpPr>
          <p:spPr>
            <a:xfrm rot="-9000061">
              <a:off x="8284174" y="3491604"/>
              <a:ext cx="75188" cy="119523"/>
            </a:xfrm>
            <a:custGeom>
              <a:avLst/>
              <a:gdLst/>
              <a:ahLst/>
              <a:cxnLst/>
              <a:rect l="l" t="t" r="r" b="b"/>
              <a:pathLst>
                <a:path w="1740" h="2766" extrusionOk="0">
                  <a:moveTo>
                    <a:pt x="1276" y="0"/>
                  </a:moveTo>
                  <a:cubicBezTo>
                    <a:pt x="730" y="161"/>
                    <a:pt x="288" y="598"/>
                    <a:pt x="143" y="1190"/>
                  </a:cubicBezTo>
                  <a:cubicBezTo>
                    <a:pt x="0" y="1782"/>
                    <a:pt x="195" y="2374"/>
                    <a:pt x="607" y="2765"/>
                  </a:cubicBezTo>
                  <a:lnTo>
                    <a:pt x="1740" y="1575"/>
                  </a:lnTo>
                  <a:lnTo>
                    <a:pt x="1276" y="0"/>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1"/>
            <p:cNvSpPr/>
            <p:nvPr/>
          </p:nvSpPr>
          <p:spPr>
            <a:xfrm rot="-9000061">
              <a:off x="8569464" y="3425421"/>
              <a:ext cx="120171" cy="71990"/>
            </a:xfrm>
            <a:custGeom>
              <a:avLst/>
              <a:gdLst/>
              <a:ahLst/>
              <a:cxnLst/>
              <a:rect l="l" t="t" r="r" b="b"/>
              <a:pathLst>
                <a:path w="2781" h="1666" extrusionOk="0">
                  <a:moveTo>
                    <a:pt x="1598" y="0"/>
                  </a:moveTo>
                  <a:cubicBezTo>
                    <a:pt x="858" y="0"/>
                    <a:pt x="184" y="508"/>
                    <a:pt x="0" y="1259"/>
                  </a:cubicBezTo>
                  <a:lnTo>
                    <a:pt x="1668" y="1665"/>
                  </a:lnTo>
                  <a:lnTo>
                    <a:pt x="2780" y="496"/>
                  </a:lnTo>
                  <a:cubicBezTo>
                    <a:pt x="2574" y="285"/>
                    <a:pt x="2301" y="126"/>
                    <a:pt x="1987" y="48"/>
                  </a:cubicBezTo>
                  <a:cubicBezTo>
                    <a:pt x="1857" y="16"/>
                    <a:pt x="1726" y="0"/>
                    <a:pt x="1598" y="0"/>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1"/>
            <p:cNvSpPr/>
            <p:nvPr/>
          </p:nvSpPr>
          <p:spPr>
            <a:xfrm rot="-9000061">
              <a:off x="8806188" y="3635322"/>
              <a:ext cx="100639" cy="87849"/>
            </a:xfrm>
            <a:custGeom>
              <a:avLst/>
              <a:gdLst/>
              <a:ahLst/>
              <a:cxnLst/>
              <a:rect l="l" t="t" r="r" b="b"/>
              <a:pathLst>
                <a:path w="2329" h="2033" extrusionOk="0">
                  <a:moveTo>
                    <a:pt x="516" y="1"/>
                  </a:moveTo>
                  <a:cubicBezTo>
                    <a:pt x="339" y="1"/>
                    <a:pt x="165" y="30"/>
                    <a:pt x="0" y="86"/>
                  </a:cubicBezTo>
                  <a:lnTo>
                    <a:pt x="454" y="1631"/>
                  </a:lnTo>
                  <a:lnTo>
                    <a:pt x="2112" y="2033"/>
                  </a:lnTo>
                  <a:cubicBezTo>
                    <a:pt x="2328" y="1148"/>
                    <a:pt x="1787" y="262"/>
                    <a:pt x="901" y="46"/>
                  </a:cubicBezTo>
                  <a:cubicBezTo>
                    <a:pt x="772" y="16"/>
                    <a:pt x="643" y="1"/>
                    <a:pt x="516" y="1"/>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1"/>
            <p:cNvSpPr/>
            <p:nvPr/>
          </p:nvSpPr>
          <p:spPr>
            <a:xfrm rot="-9000061">
              <a:off x="8732039" y="3924397"/>
              <a:ext cx="90355" cy="129720"/>
            </a:xfrm>
            <a:custGeom>
              <a:avLst/>
              <a:gdLst/>
              <a:ahLst/>
              <a:cxnLst/>
              <a:rect l="l" t="t" r="r" b="b"/>
              <a:pathLst>
                <a:path w="2091" h="3002" extrusionOk="0">
                  <a:moveTo>
                    <a:pt x="1231" y="0"/>
                  </a:moveTo>
                  <a:lnTo>
                    <a:pt x="0" y="1292"/>
                  </a:lnTo>
                  <a:lnTo>
                    <a:pt x="500" y="3001"/>
                  </a:lnTo>
                  <a:cubicBezTo>
                    <a:pt x="1169" y="2935"/>
                    <a:pt x="1756" y="2450"/>
                    <a:pt x="1921" y="1756"/>
                  </a:cubicBezTo>
                  <a:cubicBezTo>
                    <a:pt x="2091" y="1066"/>
                    <a:pt x="1792" y="371"/>
                    <a:pt x="1231" y="0"/>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1"/>
            <p:cNvSpPr/>
            <p:nvPr/>
          </p:nvSpPr>
          <p:spPr>
            <a:xfrm rot="-9000061">
              <a:off x="8415969" y="4047784"/>
              <a:ext cx="119695" cy="71860"/>
            </a:xfrm>
            <a:custGeom>
              <a:avLst/>
              <a:gdLst/>
              <a:ahLst/>
              <a:cxnLst/>
              <a:rect l="l" t="t" r="r" b="b"/>
              <a:pathLst>
                <a:path w="2770" h="1663" extrusionOk="0">
                  <a:moveTo>
                    <a:pt x="1113" y="1"/>
                  </a:moveTo>
                  <a:lnTo>
                    <a:pt x="1" y="1169"/>
                  </a:lnTo>
                  <a:cubicBezTo>
                    <a:pt x="206" y="1380"/>
                    <a:pt x="479" y="1539"/>
                    <a:pt x="783" y="1617"/>
                  </a:cubicBezTo>
                  <a:cubicBezTo>
                    <a:pt x="913" y="1648"/>
                    <a:pt x="1042" y="1663"/>
                    <a:pt x="1170" y="1663"/>
                  </a:cubicBezTo>
                  <a:cubicBezTo>
                    <a:pt x="1915" y="1663"/>
                    <a:pt x="2589" y="1159"/>
                    <a:pt x="2770" y="407"/>
                  </a:cubicBezTo>
                  <a:lnTo>
                    <a:pt x="1113" y="1"/>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0" name="Google Shape;2490;p61"/>
            <p:cNvGrpSpPr/>
            <p:nvPr/>
          </p:nvGrpSpPr>
          <p:grpSpPr>
            <a:xfrm rot="-9000061">
              <a:off x="8127233" y="3355308"/>
              <a:ext cx="838775" cy="828145"/>
              <a:chOff x="9805175" y="3097375"/>
              <a:chExt cx="485275" cy="479125"/>
            </a:xfrm>
          </p:grpSpPr>
          <p:sp>
            <p:nvSpPr>
              <p:cNvPr id="2491" name="Google Shape;2491;p61"/>
              <p:cNvSpPr/>
              <p:nvPr/>
            </p:nvSpPr>
            <p:spPr>
              <a:xfrm>
                <a:off x="9943525" y="3097375"/>
                <a:ext cx="88725" cy="69800"/>
              </a:xfrm>
              <a:custGeom>
                <a:avLst/>
                <a:gdLst/>
                <a:ahLst/>
                <a:cxnLst/>
                <a:rect l="l" t="t" r="r" b="b"/>
                <a:pathLst>
                  <a:path w="3549" h="2792" extrusionOk="0">
                    <a:moveTo>
                      <a:pt x="1731" y="1"/>
                    </a:moveTo>
                    <a:cubicBezTo>
                      <a:pt x="993" y="1"/>
                      <a:pt x="324" y="504"/>
                      <a:pt x="140" y="1253"/>
                    </a:cubicBezTo>
                    <a:cubicBezTo>
                      <a:pt x="1" y="1824"/>
                      <a:pt x="181" y="2401"/>
                      <a:pt x="563" y="2792"/>
                    </a:cubicBezTo>
                    <a:lnTo>
                      <a:pt x="1675" y="1624"/>
                    </a:lnTo>
                    <a:lnTo>
                      <a:pt x="3332" y="2030"/>
                    </a:lnTo>
                    <a:cubicBezTo>
                      <a:pt x="3548" y="1149"/>
                      <a:pt x="3003" y="259"/>
                      <a:pt x="2122" y="49"/>
                    </a:cubicBezTo>
                    <a:cubicBezTo>
                      <a:pt x="1991" y="16"/>
                      <a:pt x="1860"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1"/>
              <p:cNvSpPr/>
              <p:nvPr/>
            </p:nvSpPr>
            <p:spPr>
              <a:xfrm>
                <a:off x="10145075" y="3145425"/>
                <a:ext cx="85375" cy="80075"/>
              </a:xfrm>
              <a:custGeom>
                <a:avLst/>
                <a:gdLst/>
                <a:ahLst/>
                <a:cxnLst/>
                <a:rect l="l" t="t" r="r" b="b"/>
                <a:pathLst>
                  <a:path w="3415" h="3203" extrusionOk="0">
                    <a:moveTo>
                      <a:pt x="1602" y="1"/>
                    </a:moveTo>
                    <a:cubicBezTo>
                      <a:pt x="858" y="1"/>
                      <a:pt x="185" y="504"/>
                      <a:pt x="1" y="1256"/>
                    </a:cubicBezTo>
                    <a:lnTo>
                      <a:pt x="1669" y="1658"/>
                    </a:lnTo>
                    <a:lnTo>
                      <a:pt x="2122" y="3202"/>
                    </a:lnTo>
                    <a:cubicBezTo>
                      <a:pt x="2638" y="3027"/>
                      <a:pt x="3059" y="2599"/>
                      <a:pt x="3199" y="2029"/>
                    </a:cubicBezTo>
                    <a:cubicBezTo>
                      <a:pt x="3415" y="1154"/>
                      <a:pt x="2869" y="263"/>
                      <a:pt x="1989" y="47"/>
                    </a:cubicBezTo>
                    <a:cubicBezTo>
                      <a:pt x="1859" y="16"/>
                      <a:pt x="1729" y="1"/>
                      <a:pt x="1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1"/>
              <p:cNvSpPr/>
              <p:nvPr/>
            </p:nvSpPr>
            <p:spPr>
              <a:xfrm>
                <a:off x="10216775" y="3344650"/>
                <a:ext cx="73675" cy="82250"/>
              </a:xfrm>
              <a:custGeom>
                <a:avLst/>
                <a:gdLst/>
                <a:ahLst/>
                <a:cxnLst/>
                <a:rect l="l" t="t" r="r" b="b"/>
                <a:pathLst>
                  <a:path w="2947" h="3290" extrusionOk="0">
                    <a:moveTo>
                      <a:pt x="1139" y="0"/>
                    </a:moveTo>
                    <a:cubicBezTo>
                      <a:pt x="978" y="0"/>
                      <a:pt x="820" y="24"/>
                      <a:pt x="670" y="67"/>
                    </a:cubicBezTo>
                    <a:lnTo>
                      <a:pt x="1134" y="1642"/>
                    </a:lnTo>
                    <a:lnTo>
                      <a:pt x="1" y="2832"/>
                    </a:lnTo>
                    <a:cubicBezTo>
                      <a:pt x="202" y="3028"/>
                      <a:pt x="454" y="3172"/>
                      <a:pt x="747" y="3244"/>
                    </a:cubicBezTo>
                    <a:cubicBezTo>
                      <a:pt x="876" y="3275"/>
                      <a:pt x="1005" y="3290"/>
                      <a:pt x="1132" y="3290"/>
                    </a:cubicBezTo>
                    <a:cubicBezTo>
                      <a:pt x="1873" y="3290"/>
                      <a:pt x="2546" y="2786"/>
                      <a:pt x="2730" y="2034"/>
                    </a:cubicBezTo>
                    <a:cubicBezTo>
                      <a:pt x="2946" y="1148"/>
                      <a:pt x="2400" y="259"/>
                      <a:pt x="1525" y="47"/>
                    </a:cubicBezTo>
                    <a:cubicBezTo>
                      <a:pt x="1396" y="15"/>
                      <a:pt x="1266" y="0"/>
                      <a:pt x="1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1"/>
              <p:cNvSpPr/>
              <p:nvPr/>
            </p:nvSpPr>
            <p:spPr>
              <a:xfrm>
                <a:off x="10055125" y="3506575"/>
                <a:ext cx="88725" cy="69925"/>
              </a:xfrm>
              <a:custGeom>
                <a:avLst/>
                <a:gdLst/>
                <a:ahLst/>
                <a:cxnLst/>
                <a:rect l="l" t="t" r="r" b="b"/>
                <a:pathLst>
                  <a:path w="3549" h="2797" extrusionOk="0">
                    <a:moveTo>
                      <a:pt x="2992" y="0"/>
                    </a:moveTo>
                    <a:lnTo>
                      <a:pt x="1880" y="1169"/>
                    </a:lnTo>
                    <a:lnTo>
                      <a:pt x="212" y="763"/>
                    </a:lnTo>
                    <a:lnTo>
                      <a:pt x="212" y="763"/>
                    </a:lnTo>
                    <a:cubicBezTo>
                      <a:pt x="1" y="1647"/>
                      <a:pt x="541" y="2533"/>
                      <a:pt x="1422" y="2749"/>
                    </a:cubicBezTo>
                    <a:cubicBezTo>
                      <a:pt x="1553" y="2781"/>
                      <a:pt x="1684" y="2797"/>
                      <a:pt x="1813" y="2797"/>
                    </a:cubicBezTo>
                    <a:cubicBezTo>
                      <a:pt x="2556" y="2797"/>
                      <a:pt x="3229" y="2289"/>
                      <a:pt x="3409" y="1540"/>
                    </a:cubicBezTo>
                    <a:cubicBezTo>
                      <a:pt x="3548" y="968"/>
                      <a:pt x="3373" y="397"/>
                      <a:pt x="2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1"/>
              <p:cNvSpPr/>
              <p:nvPr/>
            </p:nvSpPr>
            <p:spPr>
              <a:xfrm>
                <a:off x="9857025" y="3448250"/>
                <a:ext cx="85150" cy="80150"/>
              </a:xfrm>
              <a:custGeom>
                <a:avLst/>
                <a:gdLst/>
                <a:ahLst/>
                <a:cxnLst/>
                <a:rect l="l" t="t" r="r" b="b"/>
                <a:pathLst>
                  <a:path w="3406" h="3206" extrusionOk="0">
                    <a:moveTo>
                      <a:pt x="1293" y="0"/>
                    </a:moveTo>
                    <a:cubicBezTo>
                      <a:pt x="773" y="171"/>
                      <a:pt x="352" y="603"/>
                      <a:pt x="212" y="1174"/>
                    </a:cubicBezTo>
                    <a:cubicBezTo>
                      <a:pt x="1" y="2055"/>
                      <a:pt x="542" y="2946"/>
                      <a:pt x="1422" y="3157"/>
                    </a:cubicBezTo>
                    <a:cubicBezTo>
                      <a:pt x="1553" y="3190"/>
                      <a:pt x="1684" y="3205"/>
                      <a:pt x="1813" y="3205"/>
                    </a:cubicBezTo>
                    <a:cubicBezTo>
                      <a:pt x="2553" y="3205"/>
                      <a:pt x="3225" y="2701"/>
                      <a:pt x="3405" y="1947"/>
                    </a:cubicBezTo>
                    <a:lnTo>
                      <a:pt x="1747" y="1545"/>
                    </a:lnTo>
                    <a:lnTo>
                      <a:pt x="12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1"/>
              <p:cNvSpPr/>
              <p:nvPr/>
            </p:nvSpPr>
            <p:spPr>
              <a:xfrm>
                <a:off x="9805175" y="3248875"/>
                <a:ext cx="67975" cy="82250"/>
              </a:xfrm>
              <a:custGeom>
                <a:avLst/>
                <a:gdLst/>
                <a:ahLst/>
                <a:cxnLst/>
                <a:rect l="l" t="t" r="r" b="b"/>
                <a:pathLst>
                  <a:path w="2719" h="3290" extrusionOk="0">
                    <a:moveTo>
                      <a:pt x="1807" y="0"/>
                    </a:moveTo>
                    <a:cubicBezTo>
                      <a:pt x="1068" y="0"/>
                      <a:pt x="396" y="504"/>
                      <a:pt x="212" y="1258"/>
                    </a:cubicBezTo>
                    <a:cubicBezTo>
                      <a:pt x="0" y="2137"/>
                      <a:pt x="542" y="3028"/>
                      <a:pt x="1421" y="3239"/>
                    </a:cubicBezTo>
                    <a:cubicBezTo>
                      <a:pt x="1549" y="3273"/>
                      <a:pt x="1674" y="3289"/>
                      <a:pt x="1795" y="3289"/>
                    </a:cubicBezTo>
                    <a:cubicBezTo>
                      <a:pt x="1860" y="3289"/>
                      <a:pt x="1925" y="3284"/>
                      <a:pt x="1988" y="3275"/>
                    </a:cubicBezTo>
                    <a:lnTo>
                      <a:pt x="1488" y="1566"/>
                    </a:lnTo>
                    <a:lnTo>
                      <a:pt x="2719" y="274"/>
                    </a:lnTo>
                    <a:cubicBezTo>
                      <a:pt x="2564" y="167"/>
                      <a:pt x="2390" y="94"/>
                      <a:pt x="2199" y="48"/>
                    </a:cubicBezTo>
                    <a:cubicBezTo>
                      <a:pt x="2067" y="16"/>
                      <a:pt x="1936" y="0"/>
                      <a:pt x="1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1"/>
              <p:cNvSpPr/>
              <p:nvPr/>
            </p:nvSpPr>
            <p:spPr>
              <a:xfrm>
                <a:off x="9836600" y="3132275"/>
                <a:ext cx="414300" cy="409200"/>
              </a:xfrm>
              <a:custGeom>
                <a:avLst/>
                <a:gdLst/>
                <a:ahLst/>
                <a:cxnLst/>
                <a:rect l="l" t="t" r="r" b="b"/>
                <a:pathLst>
                  <a:path w="16572" h="16368" extrusionOk="0">
                    <a:moveTo>
                      <a:pt x="6019" y="459"/>
                    </a:moveTo>
                    <a:lnTo>
                      <a:pt x="13844" y="2359"/>
                    </a:lnTo>
                    <a:lnTo>
                      <a:pt x="16108" y="10082"/>
                    </a:lnTo>
                    <a:lnTo>
                      <a:pt x="10554" y="15909"/>
                    </a:lnTo>
                    <a:lnTo>
                      <a:pt x="2728" y="14010"/>
                    </a:lnTo>
                    <a:lnTo>
                      <a:pt x="463" y="6287"/>
                    </a:lnTo>
                    <a:lnTo>
                      <a:pt x="6019" y="459"/>
                    </a:lnTo>
                    <a:close/>
                    <a:moveTo>
                      <a:pt x="5884" y="1"/>
                    </a:moveTo>
                    <a:lnTo>
                      <a:pt x="0" y="6174"/>
                    </a:lnTo>
                    <a:lnTo>
                      <a:pt x="2400" y="14355"/>
                    </a:lnTo>
                    <a:lnTo>
                      <a:pt x="10688" y="16367"/>
                    </a:lnTo>
                    <a:lnTo>
                      <a:pt x="16572" y="10194"/>
                    </a:lnTo>
                    <a:lnTo>
                      <a:pt x="14174" y="2013"/>
                    </a:lnTo>
                    <a:lnTo>
                      <a:pt x="5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Oval 1">
            <a:extLst>
              <a:ext uri="{FF2B5EF4-FFF2-40B4-BE49-F238E27FC236}">
                <a16:creationId xmlns:a16="http://schemas.microsoft.com/office/drawing/2014/main" id="{11A02E9F-40B7-277E-FD1E-A13DF9026884}"/>
              </a:ext>
            </a:extLst>
          </p:cNvPr>
          <p:cNvSpPr/>
          <p:nvPr/>
        </p:nvSpPr>
        <p:spPr>
          <a:xfrm>
            <a:off x="763260" y="521435"/>
            <a:ext cx="2025282" cy="619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Tiết 8</a:t>
            </a:r>
            <a:endParaRPr lang="en-US" sz="2800" b="1" dirty="0">
              <a:solidFill>
                <a:srgbClr val="FF0000"/>
              </a:solidFill>
              <a:latin typeface="+mj-lt"/>
            </a:endParaRPr>
          </a:p>
        </p:txBody>
      </p:sp>
    </p:spTree>
    <p:extLst>
      <p:ext uri="{BB962C8B-B14F-4D97-AF65-F5344CB8AC3E}">
        <p14:creationId xmlns:p14="http://schemas.microsoft.com/office/powerpoint/2010/main" val="3939520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A4B6B0-CB7F-0F0D-9130-2B535A142458}"/>
              </a:ext>
            </a:extLst>
          </p:cNvPr>
          <p:cNvPicPr>
            <a:picLocks noChangeAspect="1"/>
          </p:cNvPicPr>
          <p:nvPr/>
        </p:nvPicPr>
        <p:blipFill>
          <a:blip r:embed="rId2"/>
          <a:stretch>
            <a:fillRect/>
          </a:stretch>
        </p:blipFill>
        <p:spPr>
          <a:xfrm>
            <a:off x="566777" y="317382"/>
            <a:ext cx="8015457" cy="4511557"/>
          </a:xfrm>
          <a:prstGeom prst="rect">
            <a:avLst/>
          </a:prstGeom>
        </p:spPr>
      </p:pic>
      <p:pic>
        <p:nvPicPr>
          <p:cNvPr id="4" name="Picture 3">
            <a:extLst>
              <a:ext uri="{FF2B5EF4-FFF2-40B4-BE49-F238E27FC236}">
                <a16:creationId xmlns:a16="http://schemas.microsoft.com/office/drawing/2014/main" id="{80BAD731-60F5-9B69-C1D3-6B1304554867}"/>
              </a:ext>
            </a:extLst>
          </p:cNvPr>
          <p:cNvPicPr>
            <a:picLocks noChangeAspect="1"/>
          </p:cNvPicPr>
          <p:nvPr/>
        </p:nvPicPr>
        <p:blipFill>
          <a:blip r:embed="rId3"/>
          <a:stretch>
            <a:fillRect/>
          </a:stretch>
        </p:blipFill>
        <p:spPr>
          <a:xfrm>
            <a:off x="561765" y="314561"/>
            <a:ext cx="8015455" cy="4511556"/>
          </a:xfrm>
          <a:prstGeom prst="rect">
            <a:avLst/>
          </a:prstGeom>
        </p:spPr>
      </p:pic>
    </p:spTree>
    <p:extLst>
      <p:ext uri="{BB962C8B-B14F-4D97-AF65-F5344CB8AC3E}">
        <p14:creationId xmlns:p14="http://schemas.microsoft.com/office/powerpoint/2010/main" val="74955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34538-FE06-66A4-42DB-3B146EE5A3EA}"/>
              </a:ext>
            </a:extLst>
          </p:cNvPr>
          <p:cNvSpPr>
            <a:spLocks noGrp="1"/>
          </p:cNvSpPr>
          <p:nvPr>
            <p:ph type="title"/>
          </p:nvPr>
        </p:nvSpPr>
        <p:spPr>
          <a:xfrm>
            <a:off x="0" y="1794"/>
            <a:ext cx="7530790" cy="526949"/>
          </a:xfrm>
          <a:ln>
            <a:noFill/>
          </a:ln>
        </p:spPr>
        <p:txBody>
          <a:bodyPr/>
          <a:lstStyle/>
          <a:p>
            <a:pPr algn="l"/>
            <a:r>
              <a:rPr lang="vi-VN" sz="2400" dirty="0"/>
              <a:t>II</a:t>
            </a:r>
            <a:r>
              <a:rPr lang="en-US" sz="2400" dirty="0"/>
              <a:t>. </a:t>
            </a:r>
            <a:r>
              <a:rPr lang="vi-VN" sz="2400" dirty="0"/>
              <a:t>CẤU TẠO</a:t>
            </a:r>
            <a:r>
              <a:rPr lang="en-US" sz="2400" dirty="0"/>
              <a:t> NGUYÊN TỬ </a:t>
            </a:r>
          </a:p>
        </p:txBody>
      </p:sp>
      <p:sp>
        <p:nvSpPr>
          <p:cNvPr id="3" name="Google Shape;1726;p42">
            <a:extLst>
              <a:ext uri="{FF2B5EF4-FFF2-40B4-BE49-F238E27FC236}">
                <a16:creationId xmlns:a16="http://schemas.microsoft.com/office/drawing/2014/main" id="{BDC5DDDB-C1DB-4032-5872-CF9CBC96E06B}"/>
              </a:ext>
            </a:extLst>
          </p:cNvPr>
          <p:cNvSpPr txBox="1">
            <a:spLocks/>
          </p:cNvSpPr>
          <p:nvPr/>
        </p:nvSpPr>
        <p:spPr>
          <a:xfrm>
            <a:off x="320074" y="397547"/>
            <a:ext cx="4690541" cy="5269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chemeClr val="accent4">
                    <a:lumMod val="50000"/>
                  </a:schemeClr>
                </a:solidFill>
                <a:latin typeface="Encode Sans Black" panose="020B0604020202020204" charset="0"/>
                <a:sym typeface="Wingdings" panose="05000000000000000000" pitchFamily="2" charset="2"/>
              </a:rPr>
              <a:t> </a:t>
            </a:r>
            <a:r>
              <a:rPr lang="vi-VN" sz="2000" dirty="0">
                <a:solidFill>
                  <a:schemeClr val="accent4">
                    <a:lumMod val="50000"/>
                  </a:schemeClr>
                </a:solidFill>
                <a:latin typeface="Encode Sans Black" panose="020B0604020202020204" charset="0"/>
                <a:sym typeface="Wingdings" panose="05000000000000000000" pitchFamily="2" charset="2"/>
              </a:rPr>
              <a:t>1. Vỏ</a:t>
            </a:r>
            <a:r>
              <a:rPr lang="en-US" sz="2000" dirty="0">
                <a:solidFill>
                  <a:schemeClr val="accent4">
                    <a:lumMod val="50000"/>
                  </a:schemeClr>
                </a:solidFill>
                <a:latin typeface="Encode Sans Black" panose="020B0604020202020204" charset="0"/>
              </a:rPr>
              <a:t> </a:t>
            </a:r>
            <a:r>
              <a:rPr lang="en-US" sz="2000" dirty="0" err="1">
                <a:solidFill>
                  <a:schemeClr val="accent4">
                    <a:lumMod val="50000"/>
                  </a:schemeClr>
                </a:solidFill>
                <a:latin typeface="Encode Sans Black" panose="020B0604020202020204" charset="0"/>
              </a:rPr>
              <a:t>nguyên</a:t>
            </a:r>
            <a:r>
              <a:rPr lang="en-US" sz="2000" dirty="0">
                <a:solidFill>
                  <a:schemeClr val="accent4">
                    <a:lumMod val="50000"/>
                  </a:schemeClr>
                </a:solidFill>
                <a:latin typeface="Encode Sans Black" panose="020B0604020202020204" charset="0"/>
              </a:rPr>
              <a:t> </a:t>
            </a:r>
            <a:r>
              <a:rPr lang="en-US" sz="2000" dirty="0" err="1">
                <a:solidFill>
                  <a:schemeClr val="accent4">
                    <a:lumMod val="50000"/>
                  </a:schemeClr>
                </a:solidFill>
                <a:latin typeface="Encode Sans Black" panose="020B0604020202020204" charset="0"/>
              </a:rPr>
              <a:t>tử</a:t>
            </a:r>
            <a:endParaRPr lang="en-US" sz="2000" dirty="0">
              <a:solidFill>
                <a:schemeClr val="accent4">
                  <a:lumMod val="50000"/>
                </a:schemeClr>
              </a:solidFill>
              <a:latin typeface="Encode Sans Black" panose="020B0604020202020204" charset="0"/>
            </a:endParaRPr>
          </a:p>
        </p:txBody>
      </p:sp>
      <p:pic>
        <p:nvPicPr>
          <p:cNvPr id="11" name="Picture 10">
            <a:extLst>
              <a:ext uri="{FF2B5EF4-FFF2-40B4-BE49-F238E27FC236}">
                <a16:creationId xmlns:a16="http://schemas.microsoft.com/office/drawing/2014/main" id="{E1DF0539-3D50-1E16-FC51-88BA6E05C2CC}"/>
              </a:ext>
            </a:extLst>
          </p:cNvPr>
          <p:cNvPicPr>
            <a:picLocks noChangeAspect="1"/>
          </p:cNvPicPr>
          <p:nvPr/>
        </p:nvPicPr>
        <p:blipFill rotWithShape="1">
          <a:blip r:embed="rId2"/>
          <a:srcRect l="8094" t="2604" r="6152" b="3285"/>
          <a:stretch/>
        </p:blipFill>
        <p:spPr>
          <a:xfrm>
            <a:off x="273800" y="2949794"/>
            <a:ext cx="3940097" cy="2103864"/>
          </a:xfrm>
          <a:prstGeom prst="rect">
            <a:avLst/>
          </a:prstGeom>
        </p:spPr>
      </p:pic>
      <p:grpSp>
        <p:nvGrpSpPr>
          <p:cNvPr id="14" name="Group 13">
            <a:extLst>
              <a:ext uri="{FF2B5EF4-FFF2-40B4-BE49-F238E27FC236}">
                <a16:creationId xmlns:a16="http://schemas.microsoft.com/office/drawing/2014/main" id="{F9665D46-B285-B6DF-557D-DEEA239648C8}"/>
              </a:ext>
            </a:extLst>
          </p:cNvPr>
          <p:cNvGrpSpPr/>
          <p:nvPr/>
        </p:nvGrpSpPr>
        <p:grpSpPr>
          <a:xfrm>
            <a:off x="953972" y="1081737"/>
            <a:ext cx="2282083" cy="1745799"/>
            <a:chOff x="1483312" y="913442"/>
            <a:chExt cx="2282083" cy="1745799"/>
          </a:xfrm>
        </p:grpSpPr>
        <p:pic>
          <p:nvPicPr>
            <p:cNvPr id="5" name="Picture 4" descr="Icon&#10;&#10;Description automatically generated">
              <a:extLst>
                <a:ext uri="{FF2B5EF4-FFF2-40B4-BE49-F238E27FC236}">
                  <a16:creationId xmlns:a16="http://schemas.microsoft.com/office/drawing/2014/main" id="{7E783EDD-1E78-84B4-0BD1-871B2A8A7053}"/>
                </a:ext>
                <a:ext uri="{C183D7F6-B498-43B3-948B-1728B52AA6E4}">
                  <adec:decorative xmlns:adec="http://schemas.microsoft.com/office/drawing/2017/decorative" val="0"/>
                </a:ext>
              </a:extLst>
            </p:cNvPr>
            <p:cNvPicPr>
              <a:picLocks noChangeAspect="1"/>
            </p:cNvPicPr>
            <p:nvPr/>
          </p:nvPicPr>
          <p:blipFill rotWithShape="1">
            <a:blip r:embed="rId3"/>
            <a:srcRect b="7217"/>
            <a:stretch/>
          </p:blipFill>
          <p:spPr>
            <a:xfrm>
              <a:off x="1908724" y="913442"/>
              <a:ext cx="1431257" cy="1412953"/>
            </a:xfrm>
            <a:prstGeom prst="rect">
              <a:avLst/>
            </a:prstGeom>
          </p:spPr>
        </p:pic>
        <p:sp>
          <p:nvSpPr>
            <p:cNvPr id="19" name="Google Shape;1726;p42">
              <a:extLst>
                <a:ext uri="{FF2B5EF4-FFF2-40B4-BE49-F238E27FC236}">
                  <a16:creationId xmlns:a16="http://schemas.microsoft.com/office/drawing/2014/main" id="{38F18AA0-CABB-AADA-239E-C80623FF80C3}"/>
                </a:ext>
              </a:extLst>
            </p:cNvPr>
            <p:cNvSpPr txBox="1">
              <a:spLocks/>
            </p:cNvSpPr>
            <p:nvPr/>
          </p:nvSpPr>
          <p:spPr>
            <a:xfrm>
              <a:off x="1483312" y="2326395"/>
              <a:ext cx="2282083" cy="33284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100" b="1" dirty="0" err="1">
                  <a:solidFill>
                    <a:schemeClr val="bg1">
                      <a:lumMod val="50000"/>
                    </a:schemeClr>
                  </a:solidFill>
                  <a:latin typeface="+mj-lt"/>
                </a:rPr>
                <a:t>Hình</a:t>
              </a:r>
              <a:r>
                <a:rPr lang="en-US" sz="1100" b="1" dirty="0">
                  <a:solidFill>
                    <a:schemeClr val="bg1">
                      <a:lumMod val="50000"/>
                    </a:schemeClr>
                  </a:solidFill>
                  <a:latin typeface="+mj-lt"/>
                </a:rPr>
                <a:t> 2.4 </a:t>
              </a:r>
              <a:r>
                <a:rPr lang="en-US" sz="1100" b="1" dirty="0" err="1">
                  <a:solidFill>
                    <a:schemeClr val="bg1">
                      <a:lumMod val="50000"/>
                    </a:schemeClr>
                  </a:solidFill>
                  <a:latin typeface="+mj-lt"/>
                </a:rPr>
                <a:t>Mô</a:t>
              </a:r>
              <a:r>
                <a:rPr lang="en-US" sz="1100" b="1" dirty="0">
                  <a:solidFill>
                    <a:schemeClr val="bg1">
                      <a:lumMod val="50000"/>
                    </a:schemeClr>
                  </a:solidFill>
                  <a:latin typeface="+mj-lt"/>
                </a:rPr>
                <a:t> </a:t>
              </a:r>
              <a:r>
                <a:rPr lang="en-US" sz="1100" b="1" dirty="0" err="1">
                  <a:solidFill>
                    <a:schemeClr val="bg1">
                      <a:lumMod val="50000"/>
                    </a:schemeClr>
                  </a:solidFill>
                  <a:latin typeface="+mj-lt"/>
                </a:rPr>
                <a:t>hình</a:t>
              </a:r>
              <a:r>
                <a:rPr lang="en-US" sz="1100" b="1" dirty="0">
                  <a:solidFill>
                    <a:schemeClr val="bg1">
                      <a:lumMod val="50000"/>
                    </a:schemeClr>
                  </a:solidFill>
                  <a:latin typeface="+mj-lt"/>
                </a:rPr>
                <a:t> </a:t>
              </a:r>
              <a:r>
                <a:rPr lang="en-US" sz="1100" b="1" dirty="0" err="1">
                  <a:solidFill>
                    <a:schemeClr val="bg1">
                      <a:lumMod val="50000"/>
                    </a:schemeClr>
                  </a:solidFill>
                  <a:latin typeface="+mj-lt"/>
                </a:rPr>
                <a:t>nguyên</a:t>
              </a:r>
              <a:r>
                <a:rPr lang="en-US" sz="1100" b="1" dirty="0">
                  <a:solidFill>
                    <a:schemeClr val="bg1">
                      <a:lumMod val="50000"/>
                    </a:schemeClr>
                  </a:solidFill>
                  <a:latin typeface="+mj-lt"/>
                </a:rPr>
                <a:t> </a:t>
              </a:r>
              <a:r>
                <a:rPr lang="en-US" sz="1100" b="1" dirty="0" err="1">
                  <a:solidFill>
                    <a:schemeClr val="bg1">
                      <a:lumMod val="50000"/>
                    </a:schemeClr>
                  </a:solidFill>
                  <a:latin typeface="+mj-lt"/>
                </a:rPr>
                <a:t>tử</a:t>
              </a:r>
              <a:r>
                <a:rPr lang="en-US" sz="1100" b="1" dirty="0">
                  <a:solidFill>
                    <a:schemeClr val="bg1">
                      <a:lumMod val="50000"/>
                    </a:schemeClr>
                  </a:solidFill>
                  <a:latin typeface="+mj-lt"/>
                </a:rPr>
                <a:t> </a:t>
              </a:r>
              <a:r>
                <a:rPr lang="en-US" sz="1100" b="1" dirty="0" err="1">
                  <a:solidFill>
                    <a:schemeClr val="bg1">
                      <a:lumMod val="50000"/>
                    </a:schemeClr>
                  </a:solidFill>
                  <a:latin typeface="+mj-lt"/>
                </a:rPr>
                <a:t>của</a:t>
              </a:r>
              <a:r>
                <a:rPr lang="en-US" sz="1100" b="1" dirty="0">
                  <a:solidFill>
                    <a:schemeClr val="bg1">
                      <a:lumMod val="50000"/>
                    </a:schemeClr>
                  </a:solidFill>
                  <a:latin typeface="+mj-lt"/>
                </a:rPr>
                <a:t> Rutherford</a:t>
              </a:r>
            </a:p>
          </p:txBody>
        </p:sp>
      </p:grpSp>
      <p:sp>
        <p:nvSpPr>
          <p:cNvPr id="20" name="Rectangle: Rounded Corners 19">
            <a:extLst>
              <a:ext uri="{FF2B5EF4-FFF2-40B4-BE49-F238E27FC236}">
                <a16:creationId xmlns:a16="http://schemas.microsoft.com/office/drawing/2014/main" id="{F5E172F6-C302-0ABB-DBA6-C4E6EDF169C6}"/>
              </a:ext>
            </a:extLst>
          </p:cNvPr>
          <p:cNvSpPr/>
          <p:nvPr/>
        </p:nvSpPr>
        <p:spPr>
          <a:xfrm>
            <a:off x="4540295" y="1320249"/>
            <a:ext cx="4469890" cy="685584"/>
          </a:xfrm>
          <a:prstGeom prst="roundRect">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accent2"/>
                </a:solidFill>
              </a:rPr>
              <a:t> Theo Rutherford – Bohr </a:t>
            </a:r>
            <a:r>
              <a:rPr lang="en-US" sz="1800" dirty="0" err="1">
                <a:solidFill>
                  <a:schemeClr val="accent2"/>
                </a:solidFill>
              </a:rPr>
              <a:t>nguyên</a:t>
            </a:r>
            <a:r>
              <a:rPr lang="en-US" sz="1800" dirty="0">
                <a:solidFill>
                  <a:schemeClr val="accent2"/>
                </a:solidFill>
              </a:rPr>
              <a:t> </a:t>
            </a:r>
            <a:r>
              <a:rPr lang="en-US" sz="1800" dirty="0" err="1">
                <a:solidFill>
                  <a:schemeClr val="accent2"/>
                </a:solidFill>
              </a:rPr>
              <a:t>tử</a:t>
            </a:r>
            <a:r>
              <a:rPr lang="en-US" sz="1800" dirty="0">
                <a:solidFill>
                  <a:schemeClr val="accent2"/>
                </a:solidFill>
              </a:rPr>
              <a:t> </a:t>
            </a:r>
            <a:r>
              <a:rPr lang="en-US" sz="1800" dirty="0" err="1">
                <a:solidFill>
                  <a:schemeClr val="accent2"/>
                </a:solidFill>
              </a:rPr>
              <a:t>có</a:t>
            </a:r>
            <a:r>
              <a:rPr lang="en-US" sz="1800" dirty="0">
                <a:solidFill>
                  <a:schemeClr val="accent2"/>
                </a:solidFill>
              </a:rPr>
              <a:t> </a:t>
            </a:r>
            <a:r>
              <a:rPr lang="en-US" sz="1800" dirty="0" err="1">
                <a:solidFill>
                  <a:schemeClr val="accent2"/>
                </a:solidFill>
              </a:rPr>
              <a:t>cấu</a:t>
            </a:r>
            <a:r>
              <a:rPr lang="en-US" sz="1800" dirty="0">
                <a:solidFill>
                  <a:schemeClr val="accent2"/>
                </a:solidFill>
              </a:rPr>
              <a:t> </a:t>
            </a:r>
            <a:r>
              <a:rPr lang="en-US" sz="1800" dirty="0" err="1">
                <a:solidFill>
                  <a:schemeClr val="accent2"/>
                </a:solidFill>
              </a:rPr>
              <a:t>tạo</a:t>
            </a:r>
            <a:r>
              <a:rPr lang="en-US" sz="1800" dirty="0">
                <a:solidFill>
                  <a:schemeClr val="accent2"/>
                </a:solidFill>
              </a:rPr>
              <a:t> </a:t>
            </a:r>
            <a:r>
              <a:rPr lang="en-US" sz="1800" dirty="0" err="1">
                <a:solidFill>
                  <a:schemeClr val="accent2"/>
                </a:solidFill>
              </a:rPr>
              <a:t>như</a:t>
            </a:r>
            <a:r>
              <a:rPr lang="en-US" sz="1800" dirty="0">
                <a:solidFill>
                  <a:schemeClr val="accent2"/>
                </a:solidFill>
              </a:rPr>
              <a:t> </a:t>
            </a:r>
            <a:r>
              <a:rPr lang="en-US" sz="1800" dirty="0" err="1">
                <a:solidFill>
                  <a:schemeClr val="accent2"/>
                </a:solidFill>
              </a:rPr>
              <a:t>thế</a:t>
            </a:r>
            <a:r>
              <a:rPr lang="en-US" sz="1800" dirty="0">
                <a:solidFill>
                  <a:schemeClr val="accent2"/>
                </a:solidFill>
              </a:rPr>
              <a:t> </a:t>
            </a:r>
            <a:r>
              <a:rPr lang="en-US" sz="1800" dirty="0" err="1">
                <a:solidFill>
                  <a:schemeClr val="accent2"/>
                </a:solidFill>
              </a:rPr>
              <a:t>nào</a:t>
            </a:r>
            <a:r>
              <a:rPr lang="en-US" sz="1800" dirty="0">
                <a:solidFill>
                  <a:schemeClr val="accent2"/>
                </a:solidFill>
              </a:rPr>
              <a:t>?</a:t>
            </a:r>
          </a:p>
        </p:txBody>
      </p:sp>
      <p:sp>
        <p:nvSpPr>
          <p:cNvPr id="21" name="Rectangle 20">
            <a:extLst>
              <a:ext uri="{FF2B5EF4-FFF2-40B4-BE49-F238E27FC236}">
                <a16:creationId xmlns:a16="http://schemas.microsoft.com/office/drawing/2014/main" id="{E236A9EB-2011-900D-7315-8E3209D36F6F}"/>
              </a:ext>
            </a:extLst>
          </p:cNvPr>
          <p:cNvSpPr/>
          <p:nvPr/>
        </p:nvSpPr>
        <p:spPr>
          <a:xfrm>
            <a:off x="4540295" y="2401586"/>
            <a:ext cx="4469890" cy="2520176"/>
          </a:xfrm>
          <a:prstGeom prst="rect">
            <a:avLst/>
          </a:prstGeom>
          <a:ln>
            <a:solidFill>
              <a:schemeClr val="accent4">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accent2"/>
                </a:solidFill>
              </a:rPr>
              <a:t>Quan </a:t>
            </a:r>
            <a:r>
              <a:rPr lang="en-US" sz="1800" dirty="0" err="1">
                <a:solidFill>
                  <a:schemeClr val="accent2"/>
                </a:solidFill>
              </a:rPr>
              <a:t>sát</a:t>
            </a:r>
            <a:r>
              <a:rPr lang="en-US" sz="1800" dirty="0">
                <a:solidFill>
                  <a:schemeClr val="accent2"/>
                </a:solidFill>
              </a:rPr>
              <a:t> </a:t>
            </a:r>
            <a:r>
              <a:rPr lang="en-US" sz="1800" dirty="0" err="1">
                <a:solidFill>
                  <a:schemeClr val="accent2"/>
                </a:solidFill>
              </a:rPr>
              <a:t>hình</a:t>
            </a:r>
            <a:r>
              <a:rPr lang="en-US" sz="1800" dirty="0">
                <a:solidFill>
                  <a:schemeClr val="accent2"/>
                </a:solidFill>
              </a:rPr>
              <a:t> 2.5, </a:t>
            </a:r>
            <a:r>
              <a:rPr lang="en-US" sz="1800" dirty="0" err="1">
                <a:solidFill>
                  <a:schemeClr val="accent2"/>
                </a:solidFill>
              </a:rPr>
              <a:t>hãy</a:t>
            </a:r>
            <a:r>
              <a:rPr lang="en-US" sz="1800" dirty="0">
                <a:solidFill>
                  <a:schemeClr val="accent2"/>
                </a:solidFill>
              </a:rPr>
              <a:t> </a:t>
            </a:r>
            <a:r>
              <a:rPr lang="en-US" sz="1800" dirty="0" err="1">
                <a:solidFill>
                  <a:schemeClr val="accent2"/>
                </a:solidFill>
              </a:rPr>
              <a:t>cho</a:t>
            </a:r>
            <a:r>
              <a:rPr lang="en-US" sz="1800" dirty="0">
                <a:solidFill>
                  <a:schemeClr val="accent2"/>
                </a:solidFill>
              </a:rPr>
              <a:t> </a:t>
            </a:r>
            <a:r>
              <a:rPr lang="en-US" sz="1800" dirty="0" err="1">
                <a:solidFill>
                  <a:schemeClr val="accent2"/>
                </a:solidFill>
              </a:rPr>
              <a:t>biết</a:t>
            </a:r>
            <a:r>
              <a:rPr lang="en-US" sz="1800" dirty="0">
                <a:solidFill>
                  <a:schemeClr val="accent2"/>
                </a:solidFill>
              </a:rPr>
              <a:t> </a:t>
            </a:r>
            <a:r>
              <a:rPr lang="en-US" sz="1800" dirty="0" err="1">
                <a:solidFill>
                  <a:schemeClr val="accent2"/>
                </a:solidFill>
              </a:rPr>
              <a:t>nguyên</a:t>
            </a:r>
            <a:r>
              <a:rPr lang="en-US" sz="1800" dirty="0">
                <a:solidFill>
                  <a:schemeClr val="accent2"/>
                </a:solidFill>
              </a:rPr>
              <a:t> </a:t>
            </a:r>
            <a:r>
              <a:rPr lang="en-US" sz="1800" dirty="0" err="1">
                <a:solidFill>
                  <a:schemeClr val="accent2"/>
                </a:solidFill>
              </a:rPr>
              <a:t>tử</a:t>
            </a:r>
            <a:r>
              <a:rPr lang="en-US" sz="1800" dirty="0">
                <a:solidFill>
                  <a:schemeClr val="accent2"/>
                </a:solidFill>
              </a:rPr>
              <a:t> nitrogen </a:t>
            </a:r>
            <a:r>
              <a:rPr lang="en-US" sz="1800" dirty="0" err="1">
                <a:solidFill>
                  <a:schemeClr val="accent2"/>
                </a:solidFill>
              </a:rPr>
              <a:t>và</a:t>
            </a:r>
            <a:r>
              <a:rPr lang="en-US" sz="1800" dirty="0">
                <a:solidFill>
                  <a:schemeClr val="accent2"/>
                </a:solidFill>
              </a:rPr>
              <a:t> potassium </a:t>
            </a:r>
            <a:r>
              <a:rPr lang="en-US" sz="1800" dirty="0" err="1">
                <a:solidFill>
                  <a:schemeClr val="accent2"/>
                </a:solidFill>
              </a:rPr>
              <a:t>có</a:t>
            </a:r>
            <a:r>
              <a:rPr lang="en-US" sz="1800" dirty="0">
                <a:solidFill>
                  <a:schemeClr val="accent2"/>
                </a:solidFill>
              </a:rPr>
              <a:t> bao </a:t>
            </a:r>
            <a:r>
              <a:rPr lang="en-US" sz="1800" dirty="0" err="1">
                <a:solidFill>
                  <a:schemeClr val="accent2"/>
                </a:solidFill>
              </a:rPr>
              <a:t>nhiêu</a:t>
            </a:r>
            <a:endParaRPr lang="en-US" sz="1800" dirty="0">
              <a:solidFill>
                <a:schemeClr val="accent2"/>
              </a:solidFill>
            </a:endParaRPr>
          </a:p>
          <a:p>
            <a:r>
              <a:rPr lang="en-US" sz="1800" dirty="0">
                <a:solidFill>
                  <a:schemeClr val="accent2"/>
                </a:solidFill>
              </a:rPr>
              <a:t>A, </a:t>
            </a:r>
            <a:r>
              <a:rPr lang="en-US" sz="1800" dirty="0" err="1">
                <a:solidFill>
                  <a:schemeClr val="accent2"/>
                </a:solidFill>
              </a:rPr>
              <a:t>điện</a:t>
            </a:r>
            <a:r>
              <a:rPr lang="en-US" sz="1800" dirty="0">
                <a:solidFill>
                  <a:schemeClr val="accent2"/>
                </a:solidFill>
              </a:rPr>
              <a:t> </a:t>
            </a:r>
            <a:r>
              <a:rPr lang="en-US" sz="1800" dirty="0" err="1">
                <a:solidFill>
                  <a:schemeClr val="accent2"/>
                </a:solidFill>
              </a:rPr>
              <a:t>tích</a:t>
            </a:r>
            <a:r>
              <a:rPr lang="en-US" sz="1800" dirty="0">
                <a:solidFill>
                  <a:schemeClr val="accent2"/>
                </a:solidFill>
              </a:rPr>
              <a:t> </a:t>
            </a:r>
            <a:r>
              <a:rPr lang="en-US" sz="1800" dirty="0" err="1">
                <a:solidFill>
                  <a:schemeClr val="accent2"/>
                </a:solidFill>
              </a:rPr>
              <a:t>hạt</a:t>
            </a:r>
            <a:r>
              <a:rPr lang="en-US" sz="1800" dirty="0">
                <a:solidFill>
                  <a:schemeClr val="accent2"/>
                </a:solidFill>
              </a:rPr>
              <a:t> </a:t>
            </a:r>
            <a:r>
              <a:rPr lang="en-US" sz="1800" dirty="0" err="1">
                <a:solidFill>
                  <a:schemeClr val="accent2"/>
                </a:solidFill>
              </a:rPr>
              <a:t>nhân</a:t>
            </a:r>
            <a:r>
              <a:rPr lang="en-US" sz="1800" dirty="0">
                <a:solidFill>
                  <a:schemeClr val="accent2"/>
                </a:solidFill>
              </a:rPr>
              <a:t> </a:t>
            </a:r>
            <a:r>
              <a:rPr lang="en-US" sz="1800" dirty="0" err="1">
                <a:solidFill>
                  <a:schemeClr val="accent2"/>
                </a:solidFill>
              </a:rPr>
              <a:t>nguyên</a:t>
            </a:r>
            <a:r>
              <a:rPr lang="en-US" sz="1800" dirty="0">
                <a:solidFill>
                  <a:schemeClr val="accent2"/>
                </a:solidFill>
              </a:rPr>
              <a:t> </a:t>
            </a:r>
            <a:r>
              <a:rPr lang="en-US" sz="1800" dirty="0" err="1">
                <a:solidFill>
                  <a:schemeClr val="accent2"/>
                </a:solidFill>
              </a:rPr>
              <a:t>tử</a:t>
            </a:r>
            <a:endParaRPr lang="en-US" sz="1800" dirty="0">
              <a:solidFill>
                <a:schemeClr val="accent2"/>
              </a:solidFill>
            </a:endParaRPr>
          </a:p>
          <a:p>
            <a:r>
              <a:rPr lang="en-US" sz="1800" dirty="0">
                <a:solidFill>
                  <a:schemeClr val="accent2"/>
                </a:solidFill>
              </a:rPr>
              <a:t>B, </a:t>
            </a:r>
            <a:r>
              <a:rPr lang="en-US" sz="1800" dirty="0" err="1">
                <a:solidFill>
                  <a:schemeClr val="accent2"/>
                </a:solidFill>
              </a:rPr>
              <a:t>lớp</a:t>
            </a:r>
            <a:r>
              <a:rPr lang="en-US" sz="1800" dirty="0">
                <a:solidFill>
                  <a:schemeClr val="accent2"/>
                </a:solidFill>
              </a:rPr>
              <a:t> electron</a:t>
            </a:r>
          </a:p>
          <a:p>
            <a:r>
              <a:rPr lang="en-US" sz="1800" dirty="0">
                <a:solidFill>
                  <a:schemeClr val="accent2"/>
                </a:solidFill>
              </a:rPr>
              <a:t>C, electron </a:t>
            </a:r>
            <a:r>
              <a:rPr lang="en-US" sz="1800" dirty="0" err="1">
                <a:solidFill>
                  <a:schemeClr val="accent2"/>
                </a:solidFill>
              </a:rPr>
              <a:t>trên</a:t>
            </a:r>
            <a:r>
              <a:rPr lang="en-US" sz="1800" dirty="0">
                <a:solidFill>
                  <a:schemeClr val="accent2"/>
                </a:solidFill>
              </a:rPr>
              <a:t> </a:t>
            </a:r>
            <a:r>
              <a:rPr lang="en-US" sz="1800" dirty="0" err="1">
                <a:solidFill>
                  <a:schemeClr val="accent2"/>
                </a:solidFill>
              </a:rPr>
              <a:t>mỗi</a:t>
            </a:r>
            <a:r>
              <a:rPr lang="en-US" sz="1800" dirty="0">
                <a:solidFill>
                  <a:schemeClr val="accent2"/>
                </a:solidFill>
              </a:rPr>
              <a:t> </a:t>
            </a:r>
            <a:r>
              <a:rPr lang="en-US" sz="1800" dirty="0" err="1">
                <a:solidFill>
                  <a:schemeClr val="accent2"/>
                </a:solidFill>
              </a:rPr>
              <a:t>lớp</a:t>
            </a:r>
            <a:endParaRPr lang="en-US" sz="1800" dirty="0">
              <a:solidFill>
                <a:schemeClr val="accent2"/>
              </a:solidFill>
            </a:endParaRPr>
          </a:p>
          <a:p>
            <a:endParaRPr lang="en-US" sz="1800" dirty="0">
              <a:solidFill>
                <a:schemeClr val="accent2"/>
              </a:solidFill>
            </a:endParaRPr>
          </a:p>
          <a:p>
            <a:r>
              <a:rPr lang="en-US" sz="1800" dirty="0" err="1">
                <a:solidFill>
                  <a:schemeClr val="accent2"/>
                </a:solidFill>
              </a:rPr>
              <a:t>Vì</a:t>
            </a:r>
            <a:r>
              <a:rPr lang="en-US" sz="1800" dirty="0">
                <a:solidFill>
                  <a:schemeClr val="accent2"/>
                </a:solidFill>
              </a:rPr>
              <a:t> </a:t>
            </a:r>
            <a:r>
              <a:rPr lang="en-US" sz="1800" dirty="0" err="1">
                <a:solidFill>
                  <a:schemeClr val="accent2"/>
                </a:solidFill>
              </a:rPr>
              <a:t>sao</a:t>
            </a:r>
            <a:r>
              <a:rPr lang="en-US" sz="1800" dirty="0">
                <a:solidFill>
                  <a:schemeClr val="accent2"/>
                </a:solidFill>
              </a:rPr>
              <a:t> </a:t>
            </a:r>
            <a:r>
              <a:rPr lang="en-US" sz="1800" dirty="0" err="1">
                <a:solidFill>
                  <a:schemeClr val="accent2"/>
                </a:solidFill>
              </a:rPr>
              <a:t>nguyên</a:t>
            </a:r>
            <a:r>
              <a:rPr lang="en-US" sz="1800" dirty="0">
                <a:solidFill>
                  <a:schemeClr val="accent2"/>
                </a:solidFill>
              </a:rPr>
              <a:t> </a:t>
            </a:r>
            <a:r>
              <a:rPr lang="en-US" sz="1800" dirty="0" err="1">
                <a:solidFill>
                  <a:schemeClr val="accent2"/>
                </a:solidFill>
              </a:rPr>
              <a:t>tử</a:t>
            </a:r>
            <a:r>
              <a:rPr lang="en-US" sz="1800" dirty="0">
                <a:solidFill>
                  <a:schemeClr val="accent2"/>
                </a:solidFill>
              </a:rPr>
              <a:t> </a:t>
            </a:r>
            <a:r>
              <a:rPr lang="en-US" sz="1800" dirty="0" err="1">
                <a:solidFill>
                  <a:schemeClr val="accent2"/>
                </a:solidFill>
              </a:rPr>
              <a:t>trung</a:t>
            </a:r>
            <a:r>
              <a:rPr lang="en-US" sz="1800" dirty="0">
                <a:solidFill>
                  <a:schemeClr val="accent2"/>
                </a:solidFill>
              </a:rPr>
              <a:t> </a:t>
            </a:r>
            <a:r>
              <a:rPr lang="en-US" sz="1800" dirty="0" err="1">
                <a:solidFill>
                  <a:schemeClr val="accent2"/>
                </a:solidFill>
              </a:rPr>
              <a:t>hòa</a:t>
            </a:r>
            <a:r>
              <a:rPr lang="en-US" sz="1800" dirty="0">
                <a:solidFill>
                  <a:schemeClr val="accent2"/>
                </a:solidFill>
              </a:rPr>
              <a:t> </a:t>
            </a:r>
            <a:r>
              <a:rPr lang="en-US" sz="1800" dirty="0" err="1">
                <a:solidFill>
                  <a:schemeClr val="accent2"/>
                </a:solidFill>
              </a:rPr>
              <a:t>về</a:t>
            </a:r>
            <a:r>
              <a:rPr lang="en-US" sz="1800" dirty="0">
                <a:solidFill>
                  <a:schemeClr val="accent2"/>
                </a:solidFill>
              </a:rPr>
              <a:t> </a:t>
            </a:r>
            <a:r>
              <a:rPr lang="en-US" sz="1800" dirty="0" err="1">
                <a:solidFill>
                  <a:schemeClr val="accent2"/>
                </a:solidFill>
              </a:rPr>
              <a:t>điện</a:t>
            </a:r>
            <a:r>
              <a:rPr lang="en-US" sz="1800" dirty="0">
                <a:solidFill>
                  <a:schemeClr val="accent2"/>
                </a:solidFill>
              </a:rPr>
              <a:t>?</a:t>
            </a:r>
          </a:p>
        </p:txBody>
      </p:sp>
    </p:spTree>
    <p:extLst>
      <p:ext uri="{BB962C8B-B14F-4D97-AF65-F5344CB8AC3E}">
        <p14:creationId xmlns:p14="http://schemas.microsoft.com/office/powerpoint/2010/main" val="30415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in)">
                                      <p:cBhvr>
                                        <p:cTn id="2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3EF6C9-F729-84AE-14CC-157A6A15E95B}"/>
              </a:ext>
            </a:extLst>
          </p:cNvPr>
          <p:cNvPicPr>
            <a:picLocks noChangeAspect="1"/>
          </p:cNvPicPr>
          <p:nvPr/>
        </p:nvPicPr>
        <p:blipFill>
          <a:blip r:embed="rId3"/>
          <a:stretch>
            <a:fillRect/>
          </a:stretch>
        </p:blipFill>
        <p:spPr>
          <a:xfrm>
            <a:off x="262103" y="925520"/>
            <a:ext cx="1638271" cy="1707679"/>
          </a:xfrm>
          <a:prstGeom prst="rect">
            <a:avLst/>
          </a:prstGeom>
        </p:spPr>
      </p:pic>
      <p:sp>
        <p:nvSpPr>
          <p:cNvPr id="5" name="Title 1">
            <a:extLst>
              <a:ext uri="{FF2B5EF4-FFF2-40B4-BE49-F238E27FC236}">
                <a16:creationId xmlns:a16="http://schemas.microsoft.com/office/drawing/2014/main" id="{A828940B-E61C-E8D7-39D8-AF807509B8CB}"/>
              </a:ext>
            </a:extLst>
          </p:cNvPr>
          <p:cNvSpPr>
            <a:spLocks noGrp="1"/>
          </p:cNvSpPr>
          <p:nvPr>
            <p:ph type="title"/>
          </p:nvPr>
        </p:nvSpPr>
        <p:spPr>
          <a:xfrm>
            <a:off x="0" y="1794"/>
            <a:ext cx="7530790" cy="526949"/>
          </a:xfrm>
          <a:ln>
            <a:noFill/>
          </a:ln>
        </p:spPr>
        <p:txBody>
          <a:bodyPr/>
          <a:lstStyle/>
          <a:p>
            <a:pPr algn="l"/>
            <a:r>
              <a:rPr lang="vi-VN" sz="2400" dirty="0"/>
              <a:t>II</a:t>
            </a:r>
            <a:r>
              <a:rPr lang="en-US" sz="2400" dirty="0"/>
              <a:t>. </a:t>
            </a:r>
            <a:r>
              <a:rPr lang="vi-VN" sz="2400" dirty="0"/>
              <a:t>CẤU TẠO </a:t>
            </a:r>
            <a:r>
              <a:rPr lang="en-US" sz="2400" dirty="0"/>
              <a:t>NGUYÊN TỬ </a:t>
            </a:r>
          </a:p>
        </p:txBody>
      </p:sp>
      <p:sp>
        <p:nvSpPr>
          <p:cNvPr id="6" name="Google Shape;1726;p42">
            <a:extLst>
              <a:ext uri="{FF2B5EF4-FFF2-40B4-BE49-F238E27FC236}">
                <a16:creationId xmlns:a16="http://schemas.microsoft.com/office/drawing/2014/main" id="{4F865C1C-3387-5B7E-6DF7-5B79225F6412}"/>
              </a:ext>
            </a:extLst>
          </p:cNvPr>
          <p:cNvSpPr txBox="1">
            <a:spLocks/>
          </p:cNvSpPr>
          <p:nvPr/>
        </p:nvSpPr>
        <p:spPr>
          <a:xfrm>
            <a:off x="320074" y="397547"/>
            <a:ext cx="4690541" cy="5269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chemeClr val="accent4">
                    <a:lumMod val="50000"/>
                  </a:schemeClr>
                </a:solidFill>
                <a:latin typeface="Encode Sans Black" panose="020B0604020202020204" charset="0"/>
                <a:sym typeface="Wingdings" panose="05000000000000000000" pitchFamily="2" charset="2"/>
              </a:rPr>
              <a:t> </a:t>
            </a:r>
            <a:r>
              <a:rPr lang="vi-VN" sz="2000" dirty="0">
                <a:solidFill>
                  <a:schemeClr val="accent4">
                    <a:lumMod val="50000"/>
                  </a:schemeClr>
                </a:solidFill>
                <a:latin typeface="Encode Sans Black" panose="020B0604020202020204" charset="0"/>
                <a:sym typeface="Wingdings" panose="05000000000000000000" pitchFamily="2" charset="2"/>
              </a:rPr>
              <a:t>2. Hạt nhân</a:t>
            </a:r>
            <a:r>
              <a:rPr lang="en-US" sz="2000" dirty="0">
                <a:solidFill>
                  <a:schemeClr val="accent4">
                    <a:lumMod val="50000"/>
                  </a:schemeClr>
                </a:solidFill>
                <a:latin typeface="Encode Sans Black" panose="020B0604020202020204" charset="0"/>
              </a:rPr>
              <a:t> </a:t>
            </a:r>
            <a:r>
              <a:rPr lang="en-US" sz="2000" dirty="0" err="1">
                <a:solidFill>
                  <a:schemeClr val="accent4">
                    <a:lumMod val="50000"/>
                  </a:schemeClr>
                </a:solidFill>
                <a:latin typeface="Encode Sans Black" panose="020B0604020202020204" charset="0"/>
              </a:rPr>
              <a:t>nguyên</a:t>
            </a:r>
            <a:r>
              <a:rPr lang="en-US" sz="2000" dirty="0">
                <a:solidFill>
                  <a:schemeClr val="accent4">
                    <a:lumMod val="50000"/>
                  </a:schemeClr>
                </a:solidFill>
                <a:latin typeface="Encode Sans Black" panose="020B0604020202020204" charset="0"/>
              </a:rPr>
              <a:t> </a:t>
            </a:r>
            <a:r>
              <a:rPr lang="en-US" sz="2000" dirty="0" err="1">
                <a:solidFill>
                  <a:schemeClr val="accent4">
                    <a:lumMod val="50000"/>
                  </a:schemeClr>
                </a:solidFill>
                <a:latin typeface="Encode Sans Black" panose="020B0604020202020204" charset="0"/>
              </a:rPr>
              <a:t>tử</a:t>
            </a:r>
            <a:endParaRPr lang="en-US" sz="2000" dirty="0">
              <a:solidFill>
                <a:schemeClr val="accent4">
                  <a:lumMod val="50000"/>
                </a:schemeClr>
              </a:solidFill>
              <a:latin typeface="Encode Sans Black" panose="020B0604020202020204" charset="0"/>
            </a:endParaRPr>
          </a:p>
        </p:txBody>
      </p:sp>
      <p:sp>
        <p:nvSpPr>
          <p:cNvPr id="7" name="TextBox 6">
            <a:extLst>
              <a:ext uri="{FF2B5EF4-FFF2-40B4-BE49-F238E27FC236}">
                <a16:creationId xmlns:a16="http://schemas.microsoft.com/office/drawing/2014/main" id="{E3584F1B-99DC-3727-2ECE-11DE632FF0B8}"/>
              </a:ext>
            </a:extLst>
          </p:cNvPr>
          <p:cNvSpPr txBox="1"/>
          <p:nvPr/>
        </p:nvSpPr>
        <p:spPr>
          <a:xfrm>
            <a:off x="2540901" y="772049"/>
            <a:ext cx="6497301" cy="646331"/>
          </a:xfrm>
          <a:prstGeom prst="rect">
            <a:avLst/>
          </a:prstGeom>
          <a:noFill/>
        </p:spPr>
        <p:txBody>
          <a:bodyPr wrap="square" rtlCol="0">
            <a:spAutoFit/>
          </a:bodyPr>
          <a:lstStyle/>
          <a:p>
            <a:pPr marL="342900" indent="-342900">
              <a:buAutoNum type="arabicPeriod"/>
            </a:pPr>
            <a:r>
              <a:rPr lang="en-US" sz="1800" dirty="0"/>
              <a:t>Cho </a:t>
            </a:r>
            <a:r>
              <a:rPr lang="en-US" sz="1800" dirty="0" err="1"/>
              <a:t>biết</a:t>
            </a:r>
            <a:r>
              <a:rPr lang="en-US" sz="1800" dirty="0"/>
              <a:t> </a:t>
            </a:r>
            <a:r>
              <a:rPr lang="en-US" sz="1800" dirty="0" err="1"/>
              <a:t>các</a:t>
            </a:r>
            <a:r>
              <a:rPr lang="en-US" sz="1800" dirty="0"/>
              <a:t> </a:t>
            </a:r>
            <a:r>
              <a:rPr lang="en-US" sz="1800" dirty="0" err="1"/>
              <a:t>thành</a:t>
            </a:r>
            <a:r>
              <a:rPr lang="en-US" sz="1800" dirty="0"/>
              <a:t> </a:t>
            </a:r>
            <a:r>
              <a:rPr lang="en-US" sz="1800" dirty="0" err="1"/>
              <a:t>phần</a:t>
            </a:r>
            <a:r>
              <a:rPr lang="en-US" sz="1800" dirty="0"/>
              <a:t> </a:t>
            </a:r>
            <a:r>
              <a:rPr lang="en-US" sz="1800" dirty="0" err="1"/>
              <a:t>cấu</a:t>
            </a:r>
            <a:r>
              <a:rPr lang="en-US" sz="1800" dirty="0"/>
              <a:t> </a:t>
            </a:r>
            <a:r>
              <a:rPr lang="en-US" sz="1800" dirty="0" err="1"/>
              <a:t>tạo</a:t>
            </a:r>
            <a:r>
              <a:rPr lang="en-US" sz="1800" dirty="0"/>
              <a:t> </a:t>
            </a:r>
            <a:r>
              <a:rPr lang="en-US" sz="1800" dirty="0" err="1"/>
              <a:t>nên</a:t>
            </a:r>
            <a:r>
              <a:rPr lang="en-US" sz="1800" dirty="0"/>
              <a:t> </a:t>
            </a:r>
            <a:r>
              <a:rPr lang="en-US" sz="1800" dirty="0" err="1"/>
              <a:t>nguyên</a:t>
            </a:r>
            <a:r>
              <a:rPr lang="en-US" sz="1800" dirty="0"/>
              <a:t> </a:t>
            </a:r>
            <a:r>
              <a:rPr lang="en-US" sz="1800" dirty="0" err="1"/>
              <a:t>tử</a:t>
            </a:r>
            <a:r>
              <a:rPr lang="en-US" sz="1800" dirty="0"/>
              <a:t> </a:t>
            </a:r>
            <a:r>
              <a:rPr lang="en-US" sz="1800" dirty="0" err="1"/>
              <a:t>trong</a:t>
            </a:r>
            <a:r>
              <a:rPr lang="en-US" sz="1800" dirty="0"/>
              <a:t> </a:t>
            </a:r>
            <a:r>
              <a:rPr lang="en-US" sz="1800" dirty="0" err="1"/>
              <a:t>hình</a:t>
            </a:r>
            <a:r>
              <a:rPr lang="en-US" sz="1800" dirty="0"/>
              <a:t> </a:t>
            </a:r>
            <a:r>
              <a:rPr lang="en-US" sz="1800" dirty="0" err="1"/>
              <a:t>bên</a:t>
            </a:r>
            <a:r>
              <a:rPr lang="en-US" sz="1800" dirty="0"/>
              <a:t>?</a:t>
            </a:r>
          </a:p>
        </p:txBody>
      </p:sp>
      <p:pic>
        <p:nvPicPr>
          <p:cNvPr id="9" name="Picture 8">
            <a:extLst>
              <a:ext uri="{FF2B5EF4-FFF2-40B4-BE49-F238E27FC236}">
                <a16:creationId xmlns:a16="http://schemas.microsoft.com/office/drawing/2014/main" id="{9BDD7DB1-6D3E-D104-496D-813EBEEACC1F}"/>
              </a:ext>
            </a:extLst>
          </p:cNvPr>
          <p:cNvPicPr>
            <a:picLocks noChangeAspect="1"/>
          </p:cNvPicPr>
          <p:nvPr/>
        </p:nvPicPr>
        <p:blipFill>
          <a:blip r:embed="rId4"/>
          <a:stretch>
            <a:fillRect/>
          </a:stretch>
        </p:blipFill>
        <p:spPr>
          <a:xfrm>
            <a:off x="234777" y="2954348"/>
            <a:ext cx="2653141" cy="2049751"/>
          </a:xfrm>
          <a:prstGeom prst="rect">
            <a:avLst/>
          </a:prstGeom>
        </p:spPr>
      </p:pic>
      <p:sp>
        <p:nvSpPr>
          <p:cNvPr id="10" name="TextBox 9">
            <a:extLst>
              <a:ext uri="{FF2B5EF4-FFF2-40B4-BE49-F238E27FC236}">
                <a16:creationId xmlns:a16="http://schemas.microsoft.com/office/drawing/2014/main" id="{76019EA0-AC4C-8FFE-8B96-3E6DDED95F13}"/>
              </a:ext>
            </a:extLst>
          </p:cNvPr>
          <p:cNvSpPr txBox="1"/>
          <p:nvPr/>
        </p:nvSpPr>
        <p:spPr>
          <a:xfrm>
            <a:off x="3064386" y="2647911"/>
            <a:ext cx="5044316" cy="369332"/>
          </a:xfrm>
          <a:prstGeom prst="rect">
            <a:avLst/>
          </a:prstGeom>
          <a:noFill/>
        </p:spPr>
        <p:txBody>
          <a:bodyPr wrap="square" rtlCol="0">
            <a:spAutoFit/>
          </a:bodyPr>
          <a:lstStyle/>
          <a:p>
            <a:r>
              <a:rPr lang="en-US" sz="1800" dirty="0"/>
              <a:t>2. Quan </a:t>
            </a:r>
            <a:r>
              <a:rPr lang="en-US" sz="1800" dirty="0" err="1"/>
              <a:t>sát</a:t>
            </a:r>
            <a:r>
              <a:rPr lang="en-US" sz="1800" dirty="0"/>
              <a:t> </a:t>
            </a:r>
            <a:r>
              <a:rPr lang="en-US" sz="1800" dirty="0" err="1"/>
              <a:t>hình</a:t>
            </a:r>
            <a:r>
              <a:rPr lang="en-US" sz="1800" dirty="0"/>
              <a:t> 2.6 </a:t>
            </a:r>
            <a:r>
              <a:rPr lang="en-US" sz="1800" dirty="0" err="1"/>
              <a:t>hoàn</a:t>
            </a:r>
            <a:r>
              <a:rPr lang="en-US" sz="1800" dirty="0"/>
              <a:t> </a:t>
            </a:r>
            <a:r>
              <a:rPr lang="en-US" sz="1800" dirty="0" err="1"/>
              <a:t>thành</a:t>
            </a:r>
            <a:r>
              <a:rPr lang="en-US" sz="1800" dirty="0"/>
              <a:t> </a:t>
            </a:r>
            <a:r>
              <a:rPr lang="en-US" sz="1800" dirty="0" err="1"/>
              <a:t>bảng</a:t>
            </a:r>
            <a:r>
              <a:rPr lang="en-US" sz="1800" dirty="0"/>
              <a:t> </a:t>
            </a:r>
            <a:r>
              <a:rPr lang="en-US" sz="1800" dirty="0" err="1"/>
              <a:t>sau</a:t>
            </a:r>
            <a:r>
              <a:rPr lang="en-US" sz="1800" dirty="0"/>
              <a:t>:</a:t>
            </a:r>
          </a:p>
        </p:txBody>
      </p:sp>
      <p:sp>
        <p:nvSpPr>
          <p:cNvPr id="11" name="TextBox 10">
            <a:extLst>
              <a:ext uri="{FF2B5EF4-FFF2-40B4-BE49-F238E27FC236}">
                <a16:creationId xmlns:a16="http://schemas.microsoft.com/office/drawing/2014/main" id="{797CCC56-F4AD-C49F-C6A8-4EC5DD0DF40C}"/>
              </a:ext>
            </a:extLst>
          </p:cNvPr>
          <p:cNvSpPr txBox="1"/>
          <p:nvPr/>
        </p:nvSpPr>
        <p:spPr>
          <a:xfrm>
            <a:off x="3064386" y="3909786"/>
            <a:ext cx="5543065" cy="923330"/>
          </a:xfrm>
          <a:prstGeom prst="rect">
            <a:avLst/>
          </a:prstGeom>
          <a:noFill/>
        </p:spPr>
        <p:txBody>
          <a:bodyPr wrap="square" rtlCol="0">
            <a:spAutoFit/>
          </a:bodyPr>
          <a:lstStyle/>
          <a:p>
            <a:pPr algn="just"/>
            <a:r>
              <a:rPr lang="en-US" sz="1800" dirty="0" err="1"/>
              <a:t>Để</a:t>
            </a:r>
            <a:r>
              <a:rPr lang="en-US" sz="1800" dirty="0"/>
              <a:t> electron </a:t>
            </a:r>
            <a:r>
              <a:rPr lang="en-US" sz="1800" dirty="0" err="1"/>
              <a:t>ngoài</a:t>
            </a:r>
            <a:r>
              <a:rPr lang="en-US" sz="1800" dirty="0"/>
              <a:t> </a:t>
            </a:r>
            <a:r>
              <a:rPr lang="en-US" sz="1800" dirty="0" err="1"/>
              <a:t>cùng</a:t>
            </a:r>
            <a:r>
              <a:rPr lang="en-US" sz="1800" dirty="0"/>
              <a:t> </a:t>
            </a:r>
            <a:r>
              <a:rPr lang="en-US" sz="1800" dirty="0" err="1"/>
              <a:t>của</a:t>
            </a:r>
            <a:r>
              <a:rPr lang="en-US" sz="1800" dirty="0"/>
              <a:t> </a:t>
            </a:r>
            <a:r>
              <a:rPr lang="en-US" sz="1800" dirty="0" err="1"/>
              <a:t>nguyên</a:t>
            </a:r>
            <a:r>
              <a:rPr lang="en-US" sz="1800" dirty="0"/>
              <a:t> </a:t>
            </a:r>
            <a:r>
              <a:rPr lang="en-US" sz="1800" dirty="0" err="1"/>
              <a:t>tử</a:t>
            </a:r>
            <a:r>
              <a:rPr lang="en-US" sz="1800" dirty="0"/>
              <a:t> oxygen </a:t>
            </a:r>
            <a:r>
              <a:rPr lang="en-US" sz="1800" dirty="0" err="1"/>
              <a:t>có</a:t>
            </a:r>
            <a:r>
              <a:rPr lang="en-US" sz="1800" dirty="0"/>
              <a:t> </a:t>
            </a:r>
            <a:r>
              <a:rPr lang="en-US" sz="1800" dirty="0" err="1"/>
              <a:t>đủ</a:t>
            </a:r>
            <a:r>
              <a:rPr lang="en-US" sz="1800" dirty="0"/>
              <a:t> </a:t>
            </a:r>
            <a:r>
              <a:rPr lang="en-US" sz="1800" dirty="0" err="1"/>
              <a:t>số</a:t>
            </a:r>
            <a:r>
              <a:rPr lang="en-US" sz="1800" dirty="0"/>
              <a:t> electron </a:t>
            </a:r>
            <a:r>
              <a:rPr lang="en-US" sz="1800" dirty="0" err="1"/>
              <a:t>tối</a:t>
            </a:r>
            <a:r>
              <a:rPr lang="en-US" sz="1800" dirty="0"/>
              <a:t> </a:t>
            </a:r>
            <a:r>
              <a:rPr lang="en-US" sz="1800" dirty="0" err="1"/>
              <a:t>đa</a:t>
            </a:r>
            <a:r>
              <a:rPr lang="en-US" sz="1800" dirty="0"/>
              <a:t> </a:t>
            </a:r>
            <a:r>
              <a:rPr lang="en-US" sz="1800" dirty="0" err="1"/>
              <a:t>thì</a:t>
            </a:r>
            <a:r>
              <a:rPr lang="en-US" sz="1800" dirty="0"/>
              <a:t> </a:t>
            </a:r>
            <a:r>
              <a:rPr lang="en-US" sz="1800" dirty="0" err="1"/>
              <a:t>cần</a:t>
            </a:r>
            <a:r>
              <a:rPr lang="en-US" sz="1800" dirty="0"/>
              <a:t> </a:t>
            </a:r>
            <a:r>
              <a:rPr lang="en-US" sz="1800" dirty="0" err="1"/>
              <a:t>thêm</a:t>
            </a:r>
            <a:r>
              <a:rPr lang="en-US" sz="1800" dirty="0"/>
              <a:t> bao </a:t>
            </a:r>
            <a:r>
              <a:rPr lang="en-US" sz="1800" dirty="0" err="1"/>
              <a:t>nhiêu</a:t>
            </a:r>
            <a:r>
              <a:rPr lang="en-US" sz="1800" dirty="0"/>
              <a:t> electron </a:t>
            </a:r>
            <a:r>
              <a:rPr lang="en-US" sz="1800" dirty="0" err="1"/>
              <a:t>nữa</a:t>
            </a:r>
            <a:r>
              <a:rPr lang="en-US" sz="1800" dirty="0"/>
              <a:t>?</a:t>
            </a:r>
          </a:p>
        </p:txBody>
      </p:sp>
      <p:graphicFrame>
        <p:nvGraphicFramePr>
          <p:cNvPr id="12" name="Table 12">
            <a:extLst>
              <a:ext uri="{FF2B5EF4-FFF2-40B4-BE49-F238E27FC236}">
                <a16:creationId xmlns:a16="http://schemas.microsoft.com/office/drawing/2014/main" id="{60BDFB17-54E4-5CE0-A349-73444E6069C3}"/>
              </a:ext>
            </a:extLst>
          </p:cNvPr>
          <p:cNvGraphicFramePr>
            <a:graphicFrameLocks noGrp="1"/>
          </p:cNvGraphicFramePr>
          <p:nvPr>
            <p:extLst>
              <p:ext uri="{D42A27DB-BD31-4B8C-83A1-F6EECF244321}">
                <p14:modId xmlns:p14="http://schemas.microsoft.com/office/powerpoint/2010/main" val="2782666790"/>
              </p:ext>
            </p:extLst>
          </p:nvPr>
        </p:nvGraphicFramePr>
        <p:xfrm>
          <a:off x="3244350" y="3009406"/>
          <a:ext cx="5664872" cy="889000"/>
        </p:xfrm>
        <a:graphic>
          <a:graphicData uri="http://schemas.openxmlformats.org/drawingml/2006/table">
            <a:tbl>
              <a:tblPr firstRow="1" bandRow="1">
                <a:tableStyleId>{1E171933-4619-4E11-9A3F-F7608DF75F80}</a:tableStyleId>
              </a:tblPr>
              <a:tblGrid>
                <a:gridCol w="1439161">
                  <a:extLst>
                    <a:ext uri="{9D8B030D-6E8A-4147-A177-3AD203B41FA5}">
                      <a16:colId xmlns:a16="http://schemas.microsoft.com/office/drawing/2014/main" val="4184348253"/>
                    </a:ext>
                  </a:extLst>
                </a:gridCol>
                <a:gridCol w="1126166">
                  <a:extLst>
                    <a:ext uri="{9D8B030D-6E8A-4147-A177-3AD203B41FA5}">
                      <a16:colId xmlns:a16="http://schemas.microsoft.com/office/drawing/2014/main" val="2759593916"/>
                    </a:ext>
                  </a:extLst>
                </a:gridCol>
                <a:gridCol w="1579863">
                  <a:extLst>
                    <a:ext uri="{9D8B030D-6E8A-4147-A177-3AD203B41FA5}">
                      <a16:colId xmlns:a16="http://schemas.microsoft.com/office/drawing/2014/main" val="3405907609"/>
                    </a:ext>
                  </a:extLst>
                </a:gridCol>
                <a:gridCol w="1519682">
                  <a:extLst>
                    <a:ext uri="{9D8B030D-6E8A-4147-A177-3AD203B41FA5}">
                      <a16:colId xmlns:a16="http://schemas.microsoft.com/office/drawing/2014/main" val="3053194440"/>
                    </a:ext>
                  </a:extLst>
                </a:gridCol>
              </a:tblGrid>
              <a:tr h="370840">
                <a:tc>
                  <a:txBody>
                    <a:bodyPr/>
                    <a:lstStyle/>
                    <a:p>
                      <a:pPr algn="ctr"/>
                      <a:r>
                        <a:rPr lang="en-US" dirty="0" err="1"/>
                        <a:t>Số</a:t>
                      </a:r>
                      <a:r>
                        <a:rPr lang="en-US" dirty="0"/>
                        <a:t> </a:t>
                      </a:r>
                      <a:r>
                        <a:rPr lang="en-US" dirty="0" err="1"/>
                        <a:t>đơn</a:t>
                      </a:r>
                      <a:r>
                        <a:rPr lang="en-US" dirty="0"/>
                        <a:t> </a:t>
                      </a:r>
                      <a:r>
                        <a:rPr lang="en-US" dirty="0" err="1"/>
                        <a:t>vị</a:t>
                      </a:r>
                      <a:r>
                        <a:rPr lang="en-US" dirty="0"/>
                        <a:t> </a:t>
                      </a:r>
                      <a:r>
                        <a:rPr lang="en-US" dirty="0" err="1"/>
                        <a:t>điện</a:t>
                      </a:r>
                      <a:r>
                        <a:rPr lang="en-US" dirty="0"/>
                        <a:t> </a:t>
                      </a:r>
                      <a:r>
                        <a:rPr lang="en-US" dirty="0" err="1"/>
                        <a:t>tích</a:t>
                      </a:r>
                      <a:r>
                        <a:rPr lang="en-US" dirty="0"/>
                        <a:t> </a:t>
                      </a:r>
                      <a:r>
                        <a:rPr lang="en-US" dirty="0" err="1"/>
                        <a:t>hạt</a:t>
                      </a:r>
                      <a:r>
                        <a:rPr lang="en-US" dirty="0"/>
                        <a:t> </a:t>
                      </a:r>
                      <a:r>
                        <a:rPr lang="en-US" dirty="0" err="1"/>
                        <a:t>nhân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Số</a:t>
                      </a:r>
                      <a:r>
                        <a:rPr lang="en-US" dirty="0"/>
                        <a:t> proton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Số</a:t>
                      </a:r>
                      <a:r>
                        <a:rPr lang="en-US" dirty="0"/>
                        <a:t> electron </a:t>
                      </a:r>
                      <a:r>
                        <a:rPr lang="en-US" dirty="0" err="1"/>
                        <a:t>trong</a:t>
                      </a:r>
                      <a:r>
                        <a:rPr lang="en-US" dirty="0"/>
                        <a:t> </a:t>
                      </a:r>
                      <a:r>
                        <a:rPr lang="en-US" dirty="0" err="1"/>
                        <a:t>nguyên</a:t>
                      </a:r>
                      <a:r>
                        <a:rPr lang="en-US" dirty="0"/>
                        <a:t> </a:t>
                      </a:r>
                      <a:r>
                        <a:rPr lang="en-US" dirty="0" err="1"/>
                        <a:t>tử</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Số</a:t>
                      </a:r>
                      <a:r>
                        <a:rPr lang="en-US" dirty="0"/>
                        <a:t> electron ở </a:t>
                      </a:r>
                      <a:r>
                        <a:rPr lang="en-US" dirty="0" err="1"/>
                        <a:t>lớp</a:t>
                      </a:r>
                      <a:r>
                        <a:rPr lang="en-US" dirty="0"/>
                        <a:t> </a:t>
                      </a:r>
                      <a:r>
                        <a:rPr lang="en-US" dirty="0" err="1"/>
                        <a:t>ngoài</a:t>
                      </a:r>
                      <a:r>
                        <a:rPr lang="en-US" dirty="0"/>
                        <a:t> </a:t>
                      </a:r>
                      <a:r>
                        <a:rPr lang="en-US" dirty="0" err="1"/>
                        <a:t>cùng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8300483"/>
                  </a:ext>
                </a:extLst>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9453982"/>
                  </a:ext>
                </a:extLst>
              </a:tr>
            </a:tbl>
          </a:graphicData>
        </a:graphic>
      </p:graphicFrame>
      <p:graphicFrame>
        <p:nvGraphicFramePr>
          <p:cNvPr id="2" name="Table 12">
            <a:extLst>
              <a:ext uri="{FF2B5EF4-FFF2-40B4-BE49-F238E27FC236}">
                <a16:creationId xmlns:a16="http://schemas.microsoft.com/office/drawing/2014/main" id="{8652656D-D290-3B69-6FBB-C3DB5615F1DF}"/>
              </a:ext>
            </a:extLst>
          </p:cNvPr>
          <p:cNvGraphicFramePr>
            <a:graphicFrameLocks noGrp="1"/>
          </p:cNvGraphicFramePr>
          <p:nvPr>
            <p:extLst>
              <p:ext uri="{D42A27DB-BD31-4B8C-83A1-F6EECF244321}">
                <p14:modId xmlns:p14="http://schemas.microsoft.com/office/powerpoint/2010/main" val="2182588391"/>
              </p:ext>
            </p:extLst>
          </p:nvPr>
        </p:nvGraphicFramePr>
        <p:xfrm>
          <a:off x="3244350" y="3009406"/>
          <a:ext cx="5664872" cy="889000"/>
        </p:xfrm>
        <a:graphic>
          <a:graphicData uri="http://schemas.openxmlformats.org/drawingml/2006/table">
            <a:tbl>
              <a:tblPr firstRow="1" bandRow="1">
                <a:tableStyleId>{1E171933-4619-4E11-9A3F-F7608DF75F80}</a:tableStyleId>
              </a:tblPr>
              <a:tblGrid>
                <a:gridCol w="1439161">
                  <a:extLst>
                    <a:ext uri="{9D8B030D-6E8A-4147-A177-3AD203B41FA5}">
                      <a16:colId xmlns:a16="http://schemas.microsoft.com/office/drawing/2014/main" val="4184348253"/>
                    </a:ext>
                  </a:extLst>
                </a:gridCol>
                <a:gridCol w="1126166">
                  <a:extLst>
                    <a:ext uri="{9D8B030D-6E8A-4147-A177-3AD203B41FA5}">
                      <a16:colId xmlns:a16="http://schemas.microsoft.com/office/drawing/2014/main" val="2759593916"/>
                    </a:ext>
                  </a:extLst>
                </a:gridCol>
                <a:gridCol w="1579863">
                  <a:extLst>
                    <a:ext uri="{9D8B030D-6E8A-4147-A177-3AD203B41FA5}">
                      <a16:colId xmlns:a16="http://schemas.microsoft.com/office/drawing/2014/main" val="3405907609"/>
                    </a:ext>
                  </a:extLst>
                </a:gridCol>
                <a:gridCol w="1519682">
                  <a:extLst>
                    <a:ext uri="{9D8B030D-6E8A-4147-A177-3AD203B41FA5}">
                      <a16:colId xmlns:a16="http://schemas.microsoft.com/office/drawing/2014/main" val="3053194440"/>
                    </a:ext>
                  </a:extLst>
                </a:gridCol>
              </a:tblGrid>
              <a:tr h="370840">
                <a:tc>
                  <a:txBody>
                    <a:bodyPr/>
                    <a:lstStyle/>
                    <a:p>
                      <a:pPr algn="ctr"/>
                      <a:r>
                        <a:rPr lang="en-US" dirty="0" err="1"/>
                        <a:t>Số</a:t>
                      </a:r>
                      <a:r>
                        <a:rPr lang="en-US" dirty="0"/>
                        <a:t> </a:t>
                      </a:r>
                      <a:r>
                        <a:rPr lang="en-US" dirty="0" err="1"/>
                        <a:t>đơn</a:t>
                      </a:r>
                      <a:r>
                        <a:rPr lang="en-US" dirty="0"/>
                        <a:t> </a:t>
                      </a:r>
                      <a:r>
                        <a:rPr lang="en-US" dirty="0" err="1"/>
                        <a:t>vị</a:t>
                      </a:r>
                      <a:r>
                        <a:rPr lang="en-US" dirty="0"/>
                        <a:t> </a:t>
                      </a:r>
                      <a:r>
                        <a:rPr lang="en-US" dirty="0" err="1"/>
                        <a:t>điện</a:t>
                      </a:r>
                      <a:r>
                        <a:rPr lang="en-US" dirty="0"/>
                        <a:t> </a:t>
                      </a:r>
                      <a:r>
                        <a:rPr lang="en-US" dirty="0" err="1"/>
                        <a:t>tích</a:t>
                      </a:r>
                      <a:r>
                        <a:rPr lang="en-US" dirty="0"/>
                        <a:t> </a:t>
                      </a:r>
                      <a:r>
                        <a:rPr lang="en-US" dirty="0" err="1"/>
                        <a:t>hạt</a:t>
                      </a:r>
                      <a:r>
                        <a:rPr lang="en-US" dirty="0"/>
                        <a:t> </a:t>
                      </a:r>
                      <a:r>
                        <a:rPr lang="en-US" dirty="0" err="1"/>
                        <a:t>nhân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Số</a:t>
                      </a:r>
                      <a:r>
                        <a:rPr lang="en-US" dirty="0"/>
                        <a:t> proton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Số</a:t>
                      </a:r>
                      <a:r>
                        <a:rPr lang="en-US" dirty="0"/>
                        <a:t> electron </a:t>
                      </a:r>
                      <a:r>
                        <a:rPr lang="en-US" dirty="0" err="1"/>
                        <a:t>trong</a:t>
                      </a:r>
                      <a:r>
                        <a:rPr lang="en-US" dirty="0"/>
                        <a:t> </a:t>
                      </a:r>
                      <a:r>
                        <a:rPr lang="en-US" dirty="0" err="1"/>
                        <a:t>nguyên</a:t>
                      </a:r>
                      <a:r>
                        <a:rPr lang="en-US" dirty="0"/>
                        <a:t> </a:t>
                      </a:r>
                      <a:r>
                        <a:rPr lang="en-US" dirty="0" err="1"/>
                        <a:t>tử</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a:t>Số</a:t>
                      </a:r>
                      <a:r>
                        <a:rPr lang="en-US" dirty="0"/>
                        <a:t> electron ở </a:t>
                      </a:r>
                      <a:r>
                        <a:rPr lang="en-US" dirty="0" err="1"/>
                        <a:t>lớp</a:t>
                      </a:r>
                      <a:r>
                        <a:rPr lang="en-US" dirty="0"/>
                        <a:t> </a:t>
                      </a:r>
                      <a:r>
                        <a:rPr lang="en-US" dirty="0" err="1"/>
                        <a:t>ngoài</a:t>
                      </a:r>
                      <a:r>
                        <a:rPr lang="en-US" dirty="0"/>
                        <a:t> </a:t>
                      </a:r>
                      <a:r>
                        <a:rPr lang="en-US" dirty="0" err="1"/>
                        <a:t>cùng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8300483"/>
                  </a:ext>
                </a:extLst>
              </a:tr>
              <a:tr h="370840">
                <a:tc>
                  <a:txBody>
                    <a:bodyPr/>
                    <a:lstStyle/>
                    <a:p>
                      <a:pPr algn="ctr"/>
                      <a:r>
                        <a:rPr lang="vi-VN" dirty="0"/>
                        <a:t>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dirty="0"/>
                        <a:t>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dirty="0"/>
                        <a:t>8 -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dirty="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9453982"/>
                  </a:ext>
                </a:extLst>
              </a:tr>
            </a:tbl>
          </a:graphicData>
        </a:graphic>
      </p:graphicFrame>
      <p:sp>
        <p:nvSpPr>
          <p:cNvPr id="3" name="Rectangle: Rounded Corners 2">
            <a:extLst>
              <a:ext uri="{FF2B5EF4-FFF2-40B4-BE49-F238E27FC236}">
                <a16:creationId xmlns:a16="http://schemas.microsoft.com/office/drawing/2014/main" id="{4717AE9E-CE3E-1310-49B3-6FFFD154BCE8}"/>
              </a:ext>
            </a:extLst>
          </p:cNvPr>
          <p:cNvSpPr/>
          <p:nvPr/>
        </p:nvSpPr>
        <p:spPr>
          <a:xfrm>
            <a:off x="4692912" y="4602228"/>
            <a:ext cx="2569388" cy="4018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Cần thêm 2e nữa</a:t>
            </a:r>
            <a:endParaRPr lang="en-US" sz="24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96E7135A-16E9-98E2-2E7E-13FFF1CE454F}"/>
              </a:ext>
            </a:extLst>
          </p:cNvPr>
          <p:cNvSpPr/>
          <p:nvPr/>
        </p:nvSpPr>
        <p:spPr>
          <a:xfrm>
            <a:off x="2908945" y="1454319"/>
            <a:ext cx="6000277" cy="121216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vi-VN" sz="2400" dirty="0">
                <a:latin typeface="Times New Roman" panose="02020603050405020304" pitchFamily="18" charset="0"/>
                <a:cs typeface="Times New Roman" panose="02020603050405020304" pitchFamily="18" charset="0"/>
              </a:rPr>
              <a:t>Lớp vỏ nguyên tử được tạo bởi một hay nhiều electron. Hạt nhân nguyên tử được cấu tạo bởi proton và neutron.</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8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2" descr="AG00218_">
            <a:extLst>
              <a:ext uri="{FF2B5EF4-FFF2-40B4-BE49-F238E27FC236}">
                <a16:creationId xmlns:a16="http://schemas.microsoft.com/office/drawing/2014/main" id="{81C09B49-55CE-1C85-6DA4-EA62645F6DE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909250">
            <a:off x="7733647" y="500964"/>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7D4456CD-1685-1FAE-A88E-0309FFD75509}"/>
              </a:ext>
            </a:extLst>
          </p:cNvPr>
          <p:cNvSpPr>
            <a:spLocks noGrp="1"/>
          </p:cNvSpPr>
          <p:nvPr>
            <p:ph type="title"/>
          </p:nvPr>
        </p:nvSpPr>
        <p:spPr>
          <a:xfrm>
            <a:off x="0" y="0"/>
            <a:ext cx="7530790" cy="526949"/>
          </a:xfrm>
          <a:ln>
            <a:noFill/>
          </a:ln>
        </p:spPr>
        <p:txBody>
          <a:bodyPr/>
          <a:lstStyle/>
          <a:p>
            <a:pPr algn="l"/>
            <a:r>
              <a:rPr lang="vi-VN" sz="2400" dirty="0"/>
              <a:t>II</a:t>
            </a:r>
            <a:r>
              <a:rPr lang="en-US" sz="2400" dirty="0"/>
              <a:t>. </a:t>
            </a:r>
            <a:r>
              <a:rPr lang="vi-VN" sz="2400" dirty="0"/>
              <a:t>CẤU TẠO </a:t>
            </a:r>
            <a:r>
              <a:rPr lang="en-US" sz="2400" dirty="0"/>
              <a:t>NGUYÊN TỬ </a:t>
            </a:r>
          </a:p>
        </p:txBody>
      </p:sp>
      <p:sp>
        <p:nvSpPr>
          <p:cNvPr id="5" name="Google Shape;1726;p42">
            <a:extLst>
              <a:ext uri="{FF2B5EF4-FFF2-40B4-BE49-F238E27FC236}">
                <a16:creationId xmlns:a16="http://schemas.microsoft.com/office/drawing/2014/main" id="{33B82458-AD0D-D91F-73AF-EF9F06939689}"/>
              </a:ext>
            </a:extLst>
          </p:cNvPr>
          <p:cNvSpPr txBox="1">
            <a:spLocks/>
          </p:cNvSpPr>
          <p:nvPr/>
        </p:nvSpPr>
        <p:spPr>
          <a:xfrm>
            <a:off x="131148" y="1443143"/>
            <a:ext cx="4690541" cy="5269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chemeClr val="accent4">
                    <a:lumMod val="50000"/>
                  </a:schemeClr>
                </a:solidFill>
                <a:latin typeface="Encode Sans Black" panose="020B0604020202020204" charset="0"/>
                <a:sym typeface="Wingdings" panose="05000000000000000000" pitchFamily="2" charset="2"/>
              </a:rPr>
              <a:t> </a:t>
            </a:r>
            <a:r>
              <a:rPr lang="vi-VN" sz="2000" dirty="0">
                <a:solidFill>
                  <a:schemeClr val="accent4">
                    <a:lumMod val="50000"/>
                  </a:schemeClr>
                </a:solidFill>
                <a:latin typeface="Encode Sans Black" panose="020B0604020202020204" charset="0"/>
                <a:sym typeface="Wingdings" panose="05000000000000000000" pitchFamily="2" charset="2"/>
              </a:rPr>
              <a:t>1. Vỏ</a:t>
            </a:r>
            <a:r>
              <a:rPr lang="en-US" sz="2000" dirty="0">
                <a:solidFill>
                  <a:schemeClr val="accent4">
                    <a:lumMod val="50000"/>
                  </a:schemeClr>
                </a:solidFill>
                <a:latin typeface="Encode Sans Black" panose="020B0604020202020204" charset="0"/>
              </a:rPr>
              <a:t> </a:t>
            </a:r>
            <a:r>
              <a:rPr lang="en-US" sz="2000" dirty="0" err="1">
                <a:solidFill>
                  <a:schemeClr val="accent4">
                    <a:lumMod val="50000"/>
                  </a:schemeClr>
                </a:solidFill>
                <a:latin typeface="Encode Sans Black" panose="020B0604020202020204" charset="0"/>
              </a:rPr>
              <a:t>nguyên</a:t>
            </a:r>
            <a:r>
              <a:rPr lang="en-US" sz="2000" dirty="0">
                <a:solidFill>
                  <a:schemeClr val="accent4">
                    <a:lumMod val="50000"/>
                  </a:schemeClr>
                </a:solidFill>
                <a:latin typeface="Encode Sans Black" panose="020B0604020202020204" charset="0"/>
              </a:rPr>
              <a:t> </a:t>
            </a:r>
            <a:r>
              <a:rPr lang="en-US" sz="2000" dirty="0" err="1">
                <a:solidFill>
                  <a:schemeClr val="accent4">
                    <a:lumMod val="50000"/>
                  </a:schemeClr>
                </a:solidFill>
                <a:latin typeface="Encode Sans Black" panose="020B0604020202020204" charset="0"/>
              </a:rPr>
              <a:t>tử</a:t>
            </a:r>
            <a:endParaRPr lang="en-US" sz="2000" dirty="0">
              <a:solidFill>
                <a:schemeClr val="accent4">
                  <a:lumMod val="50000"/>
                </a:schemeClr>
              </a:solidFill>
              <a:latin typeface="Encode Sans Black" panose="020B0604020202020204" charset="0"/>
            </a:endParaRPr>
          </a:p>
        </p:txBody>
      </p:sp>
      <p:sp>
        <p:nvSpPr>
          <p:cNvPr id="7" name="TextBox 6">
            <a:extLst>
              <a:ext uri="{FF2B5EF4-FFF2-40B4-BE49-F238E27FC236}">
                <a16:creationId xmlns:a16="http://schemas.microsoft.com/office/drawing/2014/main" id="{A6C79EB0-0D4E-F382-F4F1-7AE8024CEFC9}"/>
              </a:ext>
            </a:extLst>
          </p:cNvPr>
          <p:cNvSpPr txBox="1"/>
          <p:nvPr/>
        </p:nvSpPr>
        <p:spPr>
          <a:xfrm>
            <a:off x="328730" y="599890"/>
            <a:ext cx="7300839" cy="892552"/>
          </a:xfrm>
          <a:prstGeom prst="rect">
            <a:avLst/>
          </a:prstGeom>
          <a:noFill/>
        </p:spPr>
        <p:txBody>
          <a:bodyPr wrap="square">
            <a:spAutoFit/>
          </a:bodyPr>
          <a:lstStyle/>
          <a:p>
            <a:r>
              <a:rPr lang="en-US" sz="2600" b="1" i="1" dirty="0" err="1">
                <a:solidFill>
                  <a:srgbClr val="FF0000"/>
                </a:solidFill>
                <a:effectLst/>
                <a:latin typeface="Times New Roman" panose="02020603050405020304" pitchFamily="18" charset="0"/>
                <a:cs typeface="Times New Roman" panose="02020603050405020304" pitchFamily="18" charset="0"/>
              </a:rPr>
              <a:t>Cấu</a:t>
            </a:r>
            <a:r>
              <a:rPr lang="en-US" sz="2600" b="1" i="1" dirty="0">
                <a:solidFill>
                  <a:srgbClr val="FF0000"/>
                </a:solidFill>
                <a:effectLst/>
                <a:latin typeface="Times New Roman" panose="02020603050405020304" pitchFamily="18" charset="0"/>
                <a:cs typeface="Times New Roman" panose="02020603050405020304" pitchFamily="18" charset="0"/>
              </a:rPr>
              <a:t> </a:t>
            </a:r>
            <a:r>
              <a:rPr lang="en-US" sz="2600" b="1" i="1" dirty="0" err="1">
                <a:solidFill>
                  <a:srgbClr val="FF0000"/>
                </a:solidFill>
                <a:effectLst/>
                <a:latin typeface="Times New Roman" panose="02020603050405020304" pitchFamily="18" charset="0"/>
                <a:cs typeface="Times New Roman" panose="02020603050405020304" pitchFamily="18" charset="0"/>
              </a:rPr>
              <a:t>tạo</a:t>
            </a:r>
            <a:r>
              <a:rPr lang="en-US" sz="2600" b="1" i="1" dirty="0">
                <a:solidFill>
                  <a:srgbClr val="FF0000"/>
                </a:solidFill>
                <a:effectLst/>
                <a:latin typeface="Times New Roman" panose="02020603050405020304" pitchFamily="18" charset="0"/>
                <a:cs typeface="Times New Roman" panose="02020603050405020304" pitchFamily="18" charset="0"/>
              </a:rPr>
              <a:t> </a:t>
            </a:r>
            <a:r>
              <a:rPr lang="en-US" sz="2600" b="1" i="1" dirty="0" err="1">
                <a:solidFill>
                  <a:srgbClr val="FF0000"/>
                </a:solidFill>
                <a:effectLst/>
                <a:latin typeface="Times New Roman" panose="02020603050405020304" pitchFamily="18" charset="0"/>
                <a:cs typeface="Times New Roman" panose="02020603050405020304" pitchFamily="18" charset="0"/>
              </a:rPr>
              <a:t>nguyên</a:t>
            </a:r>
            <a:r>
              <a:rPr lang="en-US" sz="2600" b="1" i="1" dirty="0">
                <a:solidFill>
                  <a:srgbClr val="FF0000"/>
                </a:solidFill>
                <a:effectLst/>
                <a:latin typeface="Times New Roman" panose="02020603050405020304" pitchFamily="18" charset="0"/>
                <a:cs typeface="Times New Roman" panose="02020603050405020304" pitchFamily="18" charset="0"/>
              </a:rPr>
              <a:t> </a:t>
            </a:r>
            <a:r>
              <a:rPr lang="en-US" sz="2600" b="1" i="1" dirty="0" err="1">
                <a:solidFill>
                  <a:srgbClr val="FF0000"/>
                </a:solidFill>
                <a:effectLst/>
                <a:latin typeface="Times New Roman" panose="02020603050405020304" pitchFamily="18" charset="0"/>
                <a:cs typeface="Times New Roman" panose="02020603050405020304" pitchFamily="18" charset="0"/>
              </a:rPr>
              <a:t>tử</a:t>
            </a:r>
            <a:r>
              <a:rPr lang="en-US" sz="2600" b="1" i="1" dirty="0">
                <a:solidFill>
                  <a:srgbClr val="FF0000"/>
                </a:solidFill>
                <a:effectLst/>
                <a:latin typeface="Times New Roman" panose="02020603050405020304" pitchFamily="18" charset="0"/>
                <a:cs typeface="Times New Roman" panose="02020603050405020304" pitchFamily="18" charset="0"/>
              </a:rPr>
              <a:t> </a:t>
            </a:r>
            <a:r>
              <a:rPr lang="en-US" sz="2600" b="1" i="1" dirty="0" err="1">
                <a:solidFill>
                  <a:srgbClr val="FF0000"/>
                </a:solidFill>
                <a:effectLst/>
                <a:latin typeface="Times New Roman" panose="02020603050405020304" pitchFamily="18" charset="0"/>
                <a:cs typeface="Times New Roman" panose="02020603050405020304" pitchFamily="18" charset="0"/>
              </a:rPr>
              <a:t>gồm</a:t>
            </a:r>
            <a:r>
              <a:rPr lang="en-US" sz="2600" b="1" i="1" dirty="0">
                <a:solidFill>
                  <a:srgbClr val="FF0000"/>
                </a:solidFill>
                <a:effectLst/>
                <a:latin typeface="Times New Roman" panose="02020603050405020304" pitchFamily="18" charset="0"/>
                <a:cs typeface="Times New Roman" panose="02020603050405020304" pitchFamily="18" charset="0"/>
              </a:rPr>
              <a:t> </a:t>
            </a:r>
            <a:r>
              <a:rPr lang="en-US" sz="2600" b="1" i="1" dirty="0" err="1">
                <a:solidFill>
                  <a:srgbClr val="FF0000"/>
                </a:solidFill>
                <a:effectLst/>
                <a:latin typeface="Times New Roman" panose="02020603050405020304" pitchFamily="18" charset="0"/>
                <a:cs typeface="Times New Roman" panose="02020603050405020304" pitchFamily="18" charset="0"/>
              </a:rPr>
              <a:t>vỏ</a:t>
            </a:r>
            <a:r>
              <a:rPr lang="en-US" sz="2600" b="1" i="1" dirty="0">
                <a:solidFill>
                  <a:srgbClr val="FF0000"/>
                </a:solidFill>
                <a:effectLst/>
                <a:latin typeface="Times New Roman" panose="02020603050405020304" pitchFamily="18" charset="0"/>
                <a:cs typeface="Times New Roman" panose="02020603050405020304" pitchFamily="18" charset="0"/>
              </a:rPr>
              <a:t> </a:t>
            </a:r>
            <a:r>
              <a:rPr lang="en-US" sz="2600" b="1" i="1" dirty="0" err="1">
                <a:solidFill>
                  <a:srgbClr val="FF0000"/>
                </a:solidFill>
                <a:effectLst/>
                <a:latin typeface="Times New Roman" panose="02020603050405020304" pitchFamily="18" charset="0"/>
                <a:cs typeface="Times New Roman" panose="02020603050405020304" pitchFamily="18" charset="0"/>
              </a:rPr>
              <a:t>nguyên</a:t>
            </a:r>
            <a:r>
              <a:rPr lang="en-US" sz="2600" b="1" i="1" dirty="0">
                <a:solidFill>
                  <a:srgbClr val="FF0000"/>
                </a:solidFill>
                <a:effectLst/>
                <a:latin typeface="Times New Roman" panose="02020603050405020304" pitchFamily="18" charset="0"/>
                <a:cs typeface="Times New Roman" panose="02020603050405020304" pitchFamily="18" charset="0"/>
              </a:rPr>
              <a:t> </a:t>
            </a:r>
            <a:r>
              <a:rPr lang="en-US" sz="2600" b="1" i="1" dirty="0" err="1">
                <a:solidFill>
                  <a:srgbClr val="FF0000"/>
                </a:solidFill>
                <a:effectLst/>
                <a:latin typeface="Times New Roman" panose="02020603050405020304" pitchFamily="18" charset="0"/>
                <a:cs typeface="Times New Roman" panose="02020603050405020304" pitchFamily="18" charset="0"/>
              </a:rPr>
              <a:t>tử</a:t>
            </a:r>
            <a:r>
              <a:rPr lang="en-US" sz="2600" b="1" i="1" dirty="0">
                <a:solidFill>
                  <a:srgbClr val="FF0000"/>
                </a:solidFill>
                <a:effectLst/>
                <a:latin typeface="Times New Roman" panose="02020603050405020304" pitchFamily="18" charset="0"/>
                <a:cs typeface="Times New Roman" panose="02020603050405020304" pitchFamily="18" charset="0"/>
              </a:rPr>
              <a:t> </a:t>
            </a:r>
            <a:r>
              <a:rPr lang="en-US" sz="2600" b="1" i="1" dirty="0" err="1">
                <a:solidFill>
                  <a:srgbClr val="FF0000"/>
                </a:solidFill>
                <a:effectLst/>
                <a:latin typeface="Times New Roman" panose="02020603050405020304" pitchFamily="18" charset="0"/>
                <a:cs typeface="Times New Roman" panose="02020603050405020304" pitchFamily="18" charset="0"/>
              </a:rPr>
              <a:t>và</a:t>
            </a:r>
            <a:r>
              <a:rPr lang="en-US" sz="2600" b="1" i="1" dirty="0">
                <a:solidFill>
                  <a:srgbClr val="FF0000"/>
                </a:solidFill>
                <a:effectLst/>
                <a:latin typeface="Times New Roman" panose="02020603050405020304" pitchFamily="18" charset="0"/>
                <a:cs typeface="Times New Roman" panose="02020603050405020304" pitchFamily="18" charset="0"/>
              </a:rPr>
              <a:t> </a:t>
            </a:r>
            <a:r>
              <a:rPr lang="en-US" sz="2600" b="1" i="1" dirty="0" err="1">
                <a:solidFill>
                  <a:srgbClr val="FF0000"/>
                </a:solidFill>
                <a:effectLst/>
                <a:latin typeface="Times New Roman" panose="02020603050405020304" pitchFamily="18" charset="0"/>
                <a:cs typeface="Times New Roman" panose="02020603050405020304" pitchFamily="18" charset="0"/>
              </a:rPr>
              <a:t>hạt</a:t>
            </a:r>
            <a:r>
              <a:rPr lang="en-US" sz="2600" b="1" i="1" dirty="0">
                <a:solidFill>
                  <a:srgbClr val="FF0000"/>
                </a:solidFill>
                <a:effectLst/>
                <a:latin typeface="Times New Roman" panose="02020603050405020304" pitchFamily="18" charset="0"/>
                <a:cs typeface="Times New Roman" panose="02020603050405020304" pitchFamily="18" charset="0"/>
              </a:rPr>
              <a:t> </a:t>
            </a:r>
            <a:r>
              <a:rPr lang="en-US" sz="2600" b="1" i="1" dirty="0" err="1">
                <a:solidFill>
                  <a:srgbClr val="FF0000"/>
                </a:solidFill>
                <a:effectLst/>
                <a:latin typeface="Times New Roman" panose="02020603050405020304" pitchFamily="18" charset="0"/>
                <a:cs typeface="Times New Roman" panose="02020603050405020304" pitchFamily="18" charset="0"/>
              </a:rPr>
              <a:t>nhân</a:t>
            </a:r>
            <a:r>
              <a:rPr lang="en-US" sz="2600" b="1" i="1" dirty="0">
                <a:solidFill>
                  <a:srgbClr val="FF0000"/>
                </a:solidFill>
                <a:effectLst/>
                <a:latin typeface="Times New Roman" panose="02020603050405020304" pitchFamily="18" charset="0"/>
                <a:cs typeface="Times New Roman" panose="02020603050405020304" pitchFamily="18" charset="0"/>
              </a:rPr>
              <a:t> </a:t>
            </a:r>
            <a:r>
              <a:rPr lang="en-US" sz="2600" b="1" i="1" dirty="0" err="1">
                <a:solidFill>
                  <a:srgbClr val="FF0000"/>
                </a:solidFill>
                <a:effectLst/>
                <a:latin typeface="Times New Roman" panose="02020603050405020304" pitchFamily="18" charset="0"/>
                <a:cs typeface="Times New Roman" panose="02020603050405020304" pitchFamily="18" charset="0"/>
              </a:rPr>
              <a:t>nguyên</a:t>
            </a:r>
            <a:r>
              <a:rPr lang="en-US" sz="2600" b="1" i="1" dirty="0">
                <a:solidFill>
                  <a:srgbClr val="FF0000"/>
                </a:solidFill>
                <a:effectLst/>
                <a:latin typeface="Times New Roman" panose="02020603050405020304" pitchFamily="18" charset="0"/>
                <a:cs typeface="Times New Roman" panose="02020603050405020304" pitchFamily="18" charset="0"/>
              </a:rPr>
              <a:t> </a:t>
            </a:r>
            <a:r>
              <a:rPr lang="en-US" sz="2600" b="1" i="1" dirty="0" err="1">
                <a:solidFill>
                  <a:srgbClr val="FF0000"/>
                </a:solidFill>
                <a:effectLst/>
                <a:latin typeface="Times New Roman" panose="02020603050405020304" pitchFamily="18" charset="0"/>
                <a:cs typeface="Times New Roman" panose="02020603050405020304" pitchFamily="18" charset="0"/>
              </a:rPr>
              <a:t>tử</a:t>
            </a:r>
            <a:r>
              <a:rPr lang="en-US" sz="2600" b="1" i="1" dirty="0">
                <a:solidFill>
                  <a:srgbClr val="FF0000"/>
                </a:solidFill>
                <a:effectLst/>
                <a:latin typeface="Times New Roman" panose="02020603050405020304" pitchFamily="18" charset="0"/>
                <a:cs typeface="Times New Roman" panose="02020603050405020304" pitchFamily="18" charset="0"/>
              </a:rPr>
              <a:t>. </a:t>
            </a:r>
            <a:endParaRPr lang="en-US" sz="2600" b="1"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B2A608E-BAFB-B151-783D-D71145B1B153}"/>
              </a:ext>
            </a:extLst>
          </p:cNvPr>
          <p:cNvSpPr txBox="1"/>
          <p:nvPr/>
        </p:nvSpPr>
        <p:spPr>
          <a:xfrm>
            <a:off x="445865" y="1970092"/>
            <a:ext cx="8274942" cy="954107"/>
          </a:xfrm>
          <a:prstGeom prst="rect">
            <a:avLst/>
          </a:prstGeom>
          <a:noFill/>
        </p:spPr>
        <p:txBody>
          <a:bodyPr wrap="square">
            <a:spAutoFit/>
          </a:bodyPr>
          <a:lstStyle/>
          <a:p>
            <a:r>
              <a:rPr lang="vi-VN" sz="2800" b="1" i="1" dirty="0">
                <a:solidFill>
                  <a:srgbClr val="0000FF"/>
                </a:solidFill>
                <a:effectLst/>
                <a:latin typeface="Times New Roman" panose="02020603050405020304" pitchFamily="18" charset="0"/>
                <a:cs typeface="Times New Roman" panose="02020603050405020304" pitchFamily="18" charset="0"/>
              </a:rPr>
              <a:t>Được cấu tạo bởi một hay nhiều electron mang điện tích âm chuyển động xung quanh hạt nhân </a:t>
            </a:r>
            <a:endParaRPr lang="en-US" sz="2800" b="1" i="1" dirty="0">
              <a:solidFill>
                <a:srgbClr val="0000FF"/>
              </a:solidFill>
              <a:latin typeface="Times New Roman" panose="02020603050405020304" pitchFamily="18" charset="0"/>
              <a:cs typeface="Times New Roman" panose="02020603050405020304" pitchFamily="18" charset="0"/>
            </a:endParaRPr>
          </a:p>
        </p:txBody>
      </p:sp>
      <p:sp>
        <p:nvSpPr>
          <p:cNvPr id="10" name="Google Shape;1726;p42">
            <a:extLst>
              <a:ext uri="{FF2B5EF4-FFF2-40B4-BE49-F238E27FC236}">
                <a16:creationId xmlns:a16="http://schemas.microsoft.com/office/drawing/2014/main" id="{4EDF9977-E473-8F69-693A-A613398A8F9D}"/>
              </a:ext>
            </a:extLst>
          </p:cNvPr>
          <p:cNvSpPr txBox="1">
            <a:spLocks/>
          </p:cNvSpPr>
          <p:nvPr/>
        </p:nvSpPr>
        <p:spPr>
          <a:xfrm>
            <a:off x="131147" y="2813345"/>
            <a:ext cx="4690541" cy="5269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chemeClr val="accent4">
                    <a:lumMod val="50000"/>
                  </a:schemeClr>
                </a:solidFill>
                <a:latin typeface="Encode Sans Black" panose="020B0604020202020204" charset="0"/>
                <a:sym typeface="Wingdings" panose="05000000000000000000" pitchFamily="2" charset="2"/>
              </a:rPr>
              <a:t> </a:t>
            </a:r>
            <a:r>
              <a:rPr lang="vi-VN" sz="2000" dirty="0">
                <a:solidFill>
                  <a:schemeClr val="accent4">
                    <a:lumMod val="50000"/>
                  </a:schemeClr>
                </a:solidFill>
                <a:latin typeface="Encode Sans Black" panose="020B0604020202020204" charset="0"/>
                <a:sym typeface="Wingdings" panose="05000000000000000000" pitchFamily="2" charset="2"/>
              </a:rPr>
              <a:t>2. Hạt nhân</a:t>
            </a:r>
            <a:r>
              <a:rPr lang="en-US" sz="2000" dirty="0">
                <a:solidFill>
                  <a:schemeClr val="accent4">
                    <a:lumMod val="50000"/>
                  </a:schemeClr>
                </a:solidFill>
                <a:latin typeface="Encode Sans Black" panose="020B0604020202020204" charset="0"/>
              </a:rPr>
              <a:t> </a:t>
            </a:r>
            <a:r>
              <a:rPr lang="en-US" sz="2000" dirty="0" err="1">
                <a:solidFill>
                  <a:schemeClr val="accent4">
                    <a:lumMod val="50000"/>
                  </a:schemeClr>
                </a:solidFill>
                <a:latin typeface="Encode Sans Black" panose="020B0604020202020204" charset="0"/>
              </a:rPr>
              <a:t>nguyên</a:t>
            </a:r>
            <a:r>
              <a:rPr lang="en-US" sz="2000" dirty="0">
                <a:solidFill>
                  <a:schemeClr val="accent4">
                    <a:lumMod val="50000"/>
                  </a:schemeClr>
                </a:solidFill>
                <a:latin typeface="Encode Sans Black" panose="020B0604020202020204" charset="0"/>
              </a:rPr>
              <a:t> </a:t>
            </a:r>
            <a:r>
              <a:rPr lang="en-US" sz="2000" dirty="0" err="1">
                <a:solidFill>
                  <a:schemeClr val="accent4">
                    <a:lumMod val="50000"/>
                  </a:schemeClr>
                </a:solidFill>
                <a:latin typeface="Encode Sans Black" panose="020B0604020202020204" charset="0"/>
              </a:rPr>
              <a:t>tử</a:t>
            </a:r>
            <a:endParaRPr lang="en-US" sz="2000" dirty="0">
              <a:solidFill>
                <a:schemeClr val="accent4">
                  <a:lumMod val="50000"/>
                </a:schemeClr>
              </a:solidFill>
              <a:latin typeface="Encode Sans Black" panose="020B0604020202020204" charset="0"/>
            </a:endParaRPr>
          </a:p>
        </p:txBody>
      </p:sp>
      <p:sp>
        <p:nvSpPr>
          <p:cNvPr id="12" name="TextBox 11">
            <a:extLst>
              <a:ext uri="{FF2B5EF4-FFF2-40B4-BE49-F238E27FC236}">
                <a16:creationId xmlns:a16="http://schemas.microsoft.com/office/drawing/2014/main" id="{8D99F1EC-D211-C65F-43AF-1ABC346D4E04}"/>
              </a:ext>
            </a:extLst>
          </p:cNvPr>
          <p:cNvSpPr txBox="1"/>
          <p:nvPr/>
        </p:nvSpPr>
        <p:spPr>
          <a:xfrm>
            <a:off x="506321" y="3423488"/>
            <a:ext cx="7851748" cy="954107"/>
          </a:xfrm>
          <a:prstGeom prst="rect">
            <a:avLst/>
          </a:prstGeom>
          <a:noFill/>
        </p:spPr>
        <p:txBody>
          <a:bodyPr wrap="square">
            <a:spAutoFit/>
          </a:bodyPr>
          <a:lstStyle/>
          <a:p>
            <a:r>
              <a:rPr lang="vi-VN" sz="2800" b="1" i="1" dirty="0">
                <a:solidFill>
                  <a:srgbClr val="0000FF"/>
                </a:solidFill>
                <a:effectLst/>
                <a:latin typeface="+mj-lt"/>
              </a:rPr>
              <a:t>Hạt nhân của nguyên tử mang điện tích dương, được tạo bởi các proton và neutron. </a:t>
            </a:r>
            <a:endParaRPr lang="en-US" sz="2800" b="1" i="1" dirty="0">
              <a:solidFill>
                <a:srgbClr val="0000FF"/>
              </a:solidFill>
              <a:latin typeface="+mj-lt"/>
            </a:endParaRPr>
          </a:p>
        </p:txBody>
      </p:sp>
    </p:spTree>
    <p:extLst>
      <p:ext uri="{BB962C8B-B14F-4D97-AF65-F5344CB8AC3E}">
        <p14:creationId xmlns:p14="http://schemas.microsoft.com/office/powerpoint/2010/main" val="42890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2"/>
        <p:cNvGrpSpPr/>
        <p:nvPr/>
      </p:nvGrpSpPr>
      <p:grpSpPr>
        <a:xfrm>
          <a:off x="0" y="0"/>
          <a:ext cx="0" cy="0"/>
          <a:chOff x="0" y="0"/>
          <a:chExt cx="0" cy="0"/>
        </a:xfrm>
      </p:grpSpPr>
      <p:sp>
        <p:nvSpPr>
          <p:cNvPr id="1823" name="Google Shape;1823;p45"/>
          <p:cNvSpPr txBox="1">
            <a:spLocks noGrp="1"/>
          </p:cNvSpPr>
          <p:nvPr>
            <p:ph type="title"/>
          </p:nvPr>
        </p:nvSpPr>
        <p:spPr>
          <a:xfrm>
            <a:off x="564995" y="379332"/>
            <a:ext cx="811808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L</a:t>
            </a:r>
            <a:r>
              <a:rPr lang="en" sz="2400" dirty="0"/>
              <a:t>ịch sử khám phá và nghiên cứu </a:t>
            </a:r>
            <a:r>
              <a:rPr lang="en" sz="2400" dirty="0">
                <a:solidFill>
                  <a:schemeClr val="accent2"/>
                </a:solidFill>
              </a:rPr>
              <a:t>cấu tạo nguyên tử</a:t>
            </a:r>
            <a:endParaRPr sz="2400" dirty="0">
              <a:solidFill>
                <a:schemeClr val="accent2"/>
              </a:solidFill>
            </a:endParaRPr>
          </a:p>
        </p:txBody>
      </p:sp>
      <p:grpSp>
        <p:nvGrpSpPr>
          <p:cNvPr id="1824" name="Google Shape;1824;p45"/>
          <p:cNvGrpSpPr/>
          <p:nvPr/>
        </p:nvGrpSpPr>
        <p:grpSpPr>
          <a:xfrm>
            <a:off x="926268" y="2164106"/>
            <a:ext cx="7291463" cy="1879875"/>
            <a:chOff x="926825" y="2108350"/>
            <a:chExt cx="7291463" cy="1879875"/>
          </a:xfrm>
        </p:grpSpPr>
        <p:sp>
          <p:nvSpPr>
            <p:cNvPr id="1825" name="Google Shape;1825;p45"/>
            <p:cNvSpPr/>
            <p:nvPr/>
          </p:nvSpPr>
          <p:spPr>
            <a:xfrm>
              <a:off x="926825" y="2900725"/>
              <a:ext cx="1656000" cy="1087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a:off x="2805313" y="2900725"/>
              <a:ext cx="1656000" cy="1087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5"/>
            <p:cNvSpPr/>
            <p:nvPr/>
          </p:nvSpPr>
          <p:spPr>
            <a:xfrm>
              <a:off x="4683800" y="2900725"/>
              <a:ext cx="1656000" cy="1087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5"/>
            <p:cNvSpPr/>
            <p:nvPr/>
          </p:nvSpPr>
          <p:spPr>
            <a:xfrm>
              <a:off x="6562288" y="2900725"/>
              <a:ext cx="1656000" cy="1087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1503350" y="2108350"/>
              <a:ext cx="498600" cy="498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accent2"/>
                  </a:solidFill>
                  <a:latin typeface="Encode Sans Black"/>
                  <a:ea typeface="Encode Sans Black"/>
                  <a:cs typeface="Encode Sans Black"/>
                  <a:sym typeface="Encode Sans Black"/>
                </a:rPr>
                <a:t>1</a:t>
              </a:r>
              <a:endParaRPr sz="2500">
                <a:solidFill>
                  <a:schemeClr val="accent2"/>
                </a:solidFill>
                <a:latin typeface="Encode Sans Black"/>
                <a:ea typeface="Encode Sans Black"/>
                <a:cs typeface="Encode Sans Black"/>
                <a:sym typeface="Encode Sans Black"/>
              </a:endParaRPr>
            </a:p>
          </p:txBody>
        </p:sp>
        <p:sp>
          <p:nvSpPr>
            <p:cNvPr id="1830" name="Google Shape;1830;p45"/>
            <p:cNvSpPr/>
            <p:nvPr/>
          </p:nvSpPr>
          <p:spPr>
            <a:xfrm>
              <a:off x="3382917" y="2108350"/>
              <a:ext cx="498600" cy="498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accent2"/>
                  </a:solidFill>
                  <a:latin typeface="Encode Sans Black"/>
                  <a:ea typeface="Encode Sans Black"/>
                  <a:cs typeface="Encode Sans Black"/>
                  <a:sym typeface="Encode Sans Black"/>
                </a:rPr>
                <a:t>2</a:t>
              </a:r>
              <a:endParaRPr sz="2500">
                <a:solidFill>
                  <a:schemeClr val="accent2"/>
                </a:solidFill>
                <a:latin typeface="Encode Sans Black"/>
                <a:ea typeface="Encode Sans Black"/>
                <a:cs typeface="Encode Sans Black"/>
                <a:sym typeface="Encode Sans Black"/>
              </a:endParaRPr>
            </a:p>
          </p:txBody>
        </p:sp>
        <p:sp>
          <p:nvSpPr>
            <p:cNvPr id="1831" name="Google Shape;1831;p45"/>
            <p:cNvSpPr/>
            <p:nvPr/>
          </p:nvSpPr>
          <p:spPr>
            <a:xfrm>
              <a:off x="5262483" y="2108350"/>
              <a:ext cx="498600" cy="498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accent2"/>
                  </a:solidFill>
                  <a:latin typeface="Encode Sans Black"/>
                  <a:ea typeface="Encode Sans Black"/>
                  <a:cs typeface="Encode Sans Black"/>
                  <a:sym typeface="Encode Sans Black"/>
                </a:rPr>
                <a:t>3</a:t>
              </a:r>
              <a:endParaRPr sz="2500">
                <a:solidFill>
                  <a:schemeClr val="accent2"/>
                </a:solidFill>
                <a:latin typeface="Encode Sans Black"/>
                <a:ea typeface="Encode Sans Black"/>
                <a:cs typeface="Encode Sans Black"/>
                <a:sym typeface="Encode Sans Black"/>
              </a:endParaRPr>
            </a:p>
          </p:txBody>
        </p:sp>
        <p:sp>
          <p:nvSpPr>
            <p:cNvPr id="1832" name="Google Shape;1832;p45"/>
            <p:cNvSpPr/>
            <p:nvPr/>
          </p:nvSpPr>
          <p:spPr>
            <a:xfrm>
              <a:off x="7142050" y="2108350"/>
              <a:ext cx="498600" cy="498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accent2"/>
                  </a:solidFill>
                  <a:latin typeface="Encode Sans Black"/>
                  <a:ea typeface="Encode Sans Black"/>
                  <a:cs typeface="Encode Sans Black"/>
                  <a:sym typeface="Encode Sans Black"/>
                </a:rPr>
                <a:t>4</a:t>
              </a:r>
              <a:endParaRPr sz="2500">
                <a:solidFill>
                  <a:schemeClr val="accent2"/>
                </a:solidFill>
                <a:latin typeface="Encode Sans Black"/>
                <a:ea typeface="Encode Sans Black"/>
                <a:cs typeface="Encode Sans Black"/>
                <a:sym typeface="Encode Sans Black"/>
              </a:endParaRPr>
            </a:p>
          </p:txBody>
        </p:sp>
        <p:cxnSp>
          <p:nvCxnSpPr>
            <p:cNvPr id="1833" name="Google Shape;1833;p45"/>
            <p:cNvCxnSpPr>
              <a:stCxn id="1829" idx="3"/>
              <a:endCxn id="1830" idx="1"/>
            </p:cNvCxnSpPr>
            <p:nvPr/>
          </p:nvCxnSpPr>
          <p:spPr>
            <a:xfrm>
              <a:off x="2001950" y="2357650"/>
              <a:ext cx="1380900" cy="0"/>
            </a:xfrm>
            <a:prstGeom prst="straightConnector1">
              <a:avLst/>
            </a:prstGeom>
            <a:noFill/>
            <a:ln w="9525" cap="flat" cmpd="sng">
              <a:solidFill>
                <a:schemeClr val="dk1"/>
              </a:solidFill>
              <a:prstDash val="solid"/>
              <a:round/>
              <a:headEnd type="none" w="med" len="med"/>
              <a:tailEnd type="none" w="med" len="med"/>
            </a:ln>
          </p:spPr>
        </p:cxnSp>
        <p:cxnSp>
          <p:nvCxnSpPr>
            <p:cNvPr id="1834" name="Google Shape;1834;p45"/>
            <p:cNvCxnSpPr>
              <a:stCxn id="1830" idx="3"/>
              <a:endCxn id="1831" idx="1"/>
            </p:cNvCxnSpPr>
            <p:nvPr/>
          </p:nvCxnSpPr>
          <p:spPr>
            <a:xfrm>
              <a:off x="3881517" y="2357650"/>
              <a:ext cx="1380900" cy="0"/>
            </a:xfrm>
            <a:prstGeom prst="straightConnector1">
              <a:avLst/>
            </a:prstGeom>
            <a:noFill/>
            <a:ln w="9525" cap="flat" cmpd="sng">
              <a:solidFill>
                <a:schemeClr val="dk1"/>
              </a:solidFill>
              <a:prstDash val="solid"/>
              <a:round/>
              <a:headEnd type="none" w="med" len="med"/>
              <a:tailEnd type="none" w="med" len="med"/>
            </a:ln>
          </p:spPr>
        </p:cxnSp>
        <p:cxnSp>
          <p:nvCxnSpPr>
            <p:cNvPr id="1835" name="Google Shape;1835;p45"/>
            <p:cNvCxnSpPr>
              <a:stCxn id="1831" idx="3"/>
              <a:endCxn id="1832" idx="1"/>
            </p:cNvCxnSpPr>
            <p:nvPr/>
          </p:nvCxnSpPr>
          <p:spPr>
            <a:xfrm>
              <a:off x="5761083" y="2357650"/>
              <a:ext cx="1380900" cy="0"/>
            </a:xfrm>
            <a:prstGeom prst="straightConnector1">
              <a:avLst/>
            </a:prstGeom>
            <a:noFill/>
            <a:ln w="9525" cap="flat" cmpd="sng">
              <a:solidFill>
                <a:schemeClr val="dk1"/>
              </a:solidFill>
              <a:prstDash val="solid"/>
              <a:round/>
              <a:headEnd type="none" w="med" len="med"/>
              <a:tailEnd type="none" w="med" len="med"/>
            </a:ln>
          </p:spPr>
        </p:cxnSp>
        <p:cxnSp>
          <p:nvCxnSpPr>
            <p:cNvPr id="1836" name="Google Shape;1836;p45"/>
            <p:cNvCxnSpPr>
              <a:stCxn id="1829" idx="2"/>
              <a:endCxn id="1825" idx="0"/>
            </p:cNvCxnSpPr>
            <p:nvPr/>
          </p:nvCxnSpPr>
          <p:spPr>
            <a:xfrm>
              <a:off x="1752650" y="2606950"/>
              <a:ext cx="2100" cy="293700"/>
            </a:xfrm>
            <a:prstGeom prst="straightConnector1">
              <a:avLst/>
            </a:prstGeom>
            <a:noFill/>
            <a:ln w="9525" cap="flat" cmpd="sng">
              <a:solidFill>
                <a:schemeClr val="dk1"/>
              </a:solidFill>
              <a:prstDash val="solid"/>
              <a:round/>
              <a:headEnd type="none" w="med" len="med"/>
              <a:tailEnd type="none" w="med" len="med"/>
            </a:ln>
          </p:spPr>
        </p:cxnSp>
        <p:cxnSp>
          <p:nvCxnSpPr>
            <p:cNvPr id="1837" name="Google Shape;1837;p45"/>
            <p:cNvCxnSpPr>
              <a:stCxn id="1830" idx="2"/>
              <a:endCxn id="1826" idx="0"/>
            </p:cNvCxnSpPr>
            <p:nvPr/>
          </p:nvCxnSpPr>
          <p:spPr>
            <a:xfrm>
              <a:off x="3632217" y="2606950"/>
              <a:ext cx="1200" cy="293700"/>
            </a:xfrm>
            <a:prstGeom prst="straightConnector1">
              <a:avLst/>
            </a:prstGeom>
            <a:noFill/>
            <a:ln w="9525" cap="flat" cmpd="sng">
              <a:solidFill>
                <a:schemeClr val="dk1"/>
              </a:solidFill>
              <a:prstDash val="solid"/>
              <a:round/>
              <a:headEnd type="none" w="med" len="med"/>
              <a:tailEnd type="none" w="med" len="med"/>
            </a:ln>
          </p:spPr>
        </p:cxnSp>
        <p:cxnSp>
          <p:nvCxnSpPr>
            <p:cNvPr id="1838" name="Google Shape;1838;p45"/>
            <p:cNvCxnSpPr>
              <a:stCxn id="1827" idx="0"/>
              <a:endCxn id="1831" idx="2"/>
            </p:cNvCxnSpPr>
            <p:nvPr/>
          </p:nvCxnSpPr>
          <p:spPr>
            <a:xfrm rot="10800000">
              <a:off x="5511800" y="2607025"/>
              <a:ext cx="0" cy="293700"/>
            </a:xfrm>
            <a:prstGeom prst="straightConnector1">
              <a:avLst/>
            </a:prstGeom>
            <a:noFill/>
            <a:ln w="9525" cap="flat" cmpd="sng">
              <a:solidFill>
                <a:schemeClr val="dk1"/>
              </a:solidFill>
              <a:prstDash val="solid"/>
              <a:round/>
              <a:headEnd type="none" w="med" len="med"/>
              <a:tailEnd type="none" w="med" len="med"/>
            </a:ln>
          </p:spPr>
        </p:cxnSp>
        <p:cxnSp>
          <p:nvCxnSpPr>
            <p:cNvPr id="1839" name="Google Shape;1839;p45"/>
            <p:cNvCxnSpPr>
              <a:stCxn id="1828" idx="0"/>
              <a:endCxn id="1832" idx="2"/>
            </p:cNvCxnSpPr>
            <p:nvPr/>
          </p:nvCxnSpPr>
          <p:spPr>
            <a:xfrm rot="10800000" flipH="1">
              <a:off x="7390288" y="2607025"/>
              <a:ext cx="1200" cy="293700"/>
            </a:xfrm>
            <a:prstGeom prst="straightConnector1">
              <a:avLst/>
            </a:prstGeom>
            <a:noFill/>
            <a:ln w="9525" cap="flat" cmpd="sng">
              <a:solidFill>
                <a:schemeClr val="dk1"/>
              </a:solidFill>
              <a:prstDash val="solid"/>
              <a:round/>
              <a:headEnd type="none" w="med" len="med"/>
              <a:tailEnd type="none" w="med" len="med"/>
            </a:ln>
          </p:spPr>
        </p:cxnSp>
      </p:grpSp>
      <p:sp>
        <p:nvSpPr>
          <p:cNvPr id="1840" name="Google Shape;1840;p45"/>
          <p:cNvSpPr txBox="1"/>
          <p:nvPr/>
        </p:nvSpPr>
        <p:spPr>
          <a:xfrm>
            <a:off x="924093" y="3105056"/>
            <a:ext cx="1656000" cy="28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dk1"/>
                </a:solidFill>
                <a:latin typeface="Encode Sans Black"/>
                <a:ea typeface="Encode Sans Black"/>
                <a:cs typeface="Encode Sans Black"/>
                <a:sym typeface="Encode Sans Black"/>
              </a:rPr>
              <a:t>1803</a:t>
            </a:r>
            <a:endParaRPr sz="2000" dirty="0">
              <a:solidFill>
                <a:schemeClr val="dk1"/>
              </a:solidFill>
              <a:latin typeface="Encode Sans Black"/>
              <a:ea typeface="Encode Sans Black"/>
              <a:cs typeface="Encode Sans Black"/>
              <a:sym typeface="Encode Sans Black"/>
            </a:endParaRPr>
          </a:p>
        </p:txBody>
      </p:sp>
      <p:sp>
        <p:nvSpPr>
          <p:cNvPr id="1841" name="Google Shape;1841;p45"/>
          <p:cNvSpPr txBox="1"/>
          <p:nvPr/>
        </p:nvSpPr>
        <p:spPr>
          <a:xfrm>
            <a:off x="924093" y="3429614"/>
            <a:ext cx="1656000" cy="48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494848"/>
                </a:solidFill>
                <a:latin typeface="+mn-lt"/>
                <a:ea typeface="Assistant"/>
                <a:cs typeface="Assistant"/>
                <a:sym typeface="Assistant"/>
              </a:rPr>
              <a:t>P</a:t>
            </a:r>
            <a:r>
              <a:rPr lang="en" dirty="0">
                <a:solidFill>
                  <a:srgbClr val="494848"/>
                </a:solidFill>
                <a:latin typeface="+mn-lt"/>
                <a:ea typeface="Assistant"/>
                <a:cs typeface="Assistant"/>
                <a:sym typeface="Assistant"/>
              </a:rPr>
              <a:t>hát hiện ra nguyên tử</a:t>
            </a:r>
            <a:endParaRPr dirty="0">
              <a:solidFill>
                <a:srgbClr val="494848"/>
              </a:solidFill>
              <a:latin typeface="+mn-lt"/>
              <a:ea typeface="Assistant"/>
              <a:cs typeface="Assistant"/>
              <a:sym typeface="Assistant"/>
            </a:endParaRPr>
          </a:p>
        </p:txBody>
      </p:sp>
      <p:sp>
        <p:nvSpPr>
          <p:cNvPr id="1842" name="Google Shape;1842;p45"/>
          <p:cNvSpPr txBox="1"/>
          <p:nvPr/>
        </p:nvSpPr>
        <p:spPr>
          <a:xfrm>
            <a:off x="2803668" y="3105056"/>
            <a:ext cx="1656000" cy="28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Encode Sans Black"/>
                <a:ea typeface="Encode Sans Black"/>
                <a:cs typeface="Encode Sans Black"/>
                <a:sym typeface="Encode Sans Black"/>
              </a:rPr>
              <a:t>1897</a:t>
            </a:r>
            <a:endParaRPr sz="2000" dirty="0">
              <a:solidFill>
                <a:schemeClr val="dk1"/>
              </a:solidFill>
              <a:latin typeface="Encode Sans Black"/>
              <a:ea typeface="Encode Sans Black"/>
              <a:cs typeface="Encode Sans Black"/>
              <a:sym typeface="Encode Sans Black"/>
            </a:endParaRPr>
          </a:p>
        </p:txBody>
      </p:sp>
      <p:sp>
        <p:nvSpPr>
          <p:cNvPr id="1843" name="Google Shape;1843;p45"/>
          <p:cNvSpPr txBox="1"/>
          <p:nvPr/>
        </p:nvSpPr>
        <p:spPr>
          <a:xfrm>
            <a:off x="2803668" y="3429614"/>
            <a:ext cx="1656000" cy="48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494848"/>
                </a:solidFill>
                <a:latin typeface="+mn-lt"/>
                <a:ea typeface="Assistant"/>
                <a:cs typeface="Assistant"/>
                <a:sym typeface="Assistant"/>
              </a:rPr>
              <a:t>P</a:t>
            </a:r>
            <a:r>
              <a:rPr lang="en" dirty="0">
                <a:solidFill>
                  <a:srgbClr val="494848"/>
                </a:solidFill>
                <a:latin typeface="+mn-lt"/>
                <a:ea typeface="Assistant"/>
                <a:cs typeface="Assistant"/>
                <a:sym typeface="Assistant"/>
              </a:rPr>
              <a:t>hát hiện ra các hạt eletron</a:t>
            </a:r>
            <a:endParaRPr dirty="0">
              <a:solidFill>
                <a:srgbClr val="494848"/>
              </a:solidFill>
              <a:latin typeface="+mn-lt"/>
              <a:ea typeface="Assistant"/>
              <a:cs typeface="Assistant"/>
              <a:sym typeface="Assistant"/>
            </a:endParaRPr>
          </a:p>
        </p:txBody>
      </p:sp>
      <p:sp>
        <p:nvSpPr>
          <p:cNvPr id="1844" name="Google Shape;1844;p45"/>
          <p:cNvSpPr txBox="1"/>
          <p:nvPr/>
        </p:nvSpPr>
        <p:spPr>
          <a:xfrm>
            <a:off x="4683243" y="3105056"/>
            <a:ext cx="1656000" cy="28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Encode Sans Black"/>
                <a:ea typeface="Encode Sans Black"/>
                <a:cs typeface="Encode Sans Black"/>
                <a:sym typeface="Encode Sans Black"/>
              </a:rPr>
              <a:t>1911</a:t>
            </a:r>
            <a:endParaRPr sz="2000" dirty="0">
              <a:solidFill>
                <a:schemeClr val="dk1"/>
              </a:solidFill>
              <a:latin typeface="Encode Sans Black"/>
              <a:ea typeface="Encode Sans Black"/>
              <a:cs typeface="Encode Sans Black"/>
              <a:sym typeface="Encode Sans Black"/>
            </a:endParaRPr>
          </a:p>
        </p:txBody>
      </p:sp>
      <p:sp>
        <p:nvSpPr>
          <p:cNvPr id="1845" name="Google Shape;1845;p45"/>
          <p:cNvSpPr txBox="1"/>
          <p:nvPr/>
        </p:nvSpPr>
        <p:spPr>
          <a:xfrm>
            <a:off x="4683243" y="3429614"/>
            <a:ext cx="1656000" cy="48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494848"/>
                </a:solidFill>
                <a:latin typeface="+mn-lt"/>
                <a:ea typeface="Assistant"/>
                <a:cs typeface="Assistant"/>
                <a:sym typeface="Assistant"/>
              </a:rPr>
              <a:t>P</a:t>
            </a:r>
            <a:r>
              <a:rPr lang="en" dirty="0">
                <a:solidFill>
                  <a:srgbClr val="494848"/>
                </a:solidFill>
                <a:latin typeface="+mn-lt"/>
                <a:ea typeface="Assistant"/>
                <a:cs typeface="Assistant"/>
                <a:sym typeface="Assistant"/>
              </a:rPr>
              <a:t>hát hiện ra hạt nhân nguyên tử</a:t>
            </a:r>
            <a:endParaRPr dirty="0">
              <a:solidFill>
                <a:srgbClr val="494848"/>
              </a:solidFill>
              <a:latin typeface="+mn-lt"/>
              <a:ea typeface="Assistant"/>
              <a:cs typeface="Assistant"/>
              <a:sym typeface="Assistant"/>
            </a:endParaRPr>
          </a:p>
        </p:txBody>
      </p:sp>
      <p:sp>
        <p:nvSpPr>
          <p:cNvPr id="1846" name="Google Shape;1846;p45"/>
          <p:cNvSpPr txBox="1"/>
          <p:nvPr/>
        </p:nvSpPr>
        <p:spPr>
          <a:xfrm>
            <a:off x="6562818" y="3105056"/>
            <a:ext cx="1656000" cy="283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dk1"/>
                </a:solidFill>
                <a:latin typeface="Encode Sans Black"/>
                <a:ea typeface="Encode Sans Black"/>
                <a:cs typeface="Encode Sans Black"/>
                <a:sym typeface="Encode Sans Black"/>
              </a:rPr>
              <a:t>1913</a:t>
            </a:r>
            <a:endParaRPr sz="2000" dirty="0">
              <a:solidFill>
                <a:schemeClr val="dk1"/>
              </a:solidFill>
              <a:latin typeface="Encode Sans Black"/>
              <a:ea typeface="Encode Sans Black"/>
              <a:cs typeface="Encode Sans Black"/>
              <a:sym typeface="Encode Sans Black"/>
            </a:endParaRPr>
          </a:p>
        </p:txBody>
      </p:sp>
      <p:sp>
        <p:nvSpPr>
          <p:cNvPr id="1847" name="Google Shape;1847;p45"/>
          <p:cNvSpPr txBox="1"/>
          <p:nvPr/>
        </p:nvSpPr>
        <p:spPr>
          <a:xfrm>
            <a:off x="6562818" y="3429614"/>
            <a:ext cx="1656000" cy="48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494848"/>
                </a:solidFill>
                <a:latin typeface="+mn-lt"/>
                <a:ea typeface="Assistant"/>
                <a:cs typeface="Assistant"/>
                <a:sym typeface="Assistant"/>
              </a:rPr>
              <a:t>Xây dựng lí thuyết về lớp vỏ electron</a:t>
            </a:r>
            <a:endParaRPr dirty="0">
              <a:solidFill>
                <a:srgbClr val="494848"/>
              </a:solidFill>
              <a:latin typeface="+mn-lt"/>
              <a:ea typeface="Assistant"/>
              <a:cs typeface="Assistant"/>
              <a:sym typeface="Assistant"/>
            </a:endParaRPr>
          </a:p>
        </p:txBody>
      </p:sp>
      <p:pic>
        <p:nvPicPr>
          <p:cNvPr id="3" name="Picture 2">
            <a:extLst>
              <a:ext uri="{FF2B5EF4-FFF2-40B4-BE49-F238E27FC236}">
                <a16:creationId xmlns:a16="http://schemas.microsoft.com/office/drawing/2014/main" id="{2E724B10-AF1F-A3FD-C35D-1E1C6BCACC50}"/>
              </a:ext>
            </a:extLst>
          </p:cNvPr>
          <p:cNvPicPr>
            <a:picLocks noChangeAspect="1"/>
          </p:cNvPicPr>
          <p:nvPr/>
        </p:nvPicPr>
        <p:blipFill rotWithShape="1">
          <a:blip r:embed="rId3"/>
          <a:srcRect l="1402" t="11873" r="83053" b="7094"/>
          <a:stretch/>
        </p:blipFill>
        <p:spPr>
          <a:xfrm>
            <a:off x="1275059" y="1787486"/>
            <a:ext cx="989111" cy="992420"/>
          </a:xfrm>
          <a:prstGeom prst="rect">
            <a:avLst/>
          </a:prstGeom>
          <a:ln w="9525">
            <a:solidFill>
              <a:schemeClr val="tx1"/>
            </a:solidFill>
          </a:ln>
        </p:spPr>
      </p:pic>
      <p:pic>
        <p:nvPicPr>
          <p:cNvPr id="5" name="Picture 4">
            <a:extLst>
              <a:ext uri="{FF2B5EF4-FFF2-40B4-BE49-F238E27FC236}">
                <a16:creationId xmlns:a16="http://schemas.microsoft.com/office/drawing/2014/main" id="{B67C291A-02F2-41F6-9FC1-F33903D6B275}"/>
              </a:ext>
            </a:extLst>
          </p:cNvPr>
          <p:cNvPicPr>
            <a:picLocks noChangeAspect="1"/>
          </p:cNvPicPr>
          <p:nvPr/>
        </p:nvPicPr>
        <p:blipFill rotWithShape="1">
          <a:blip r:embed="rId3"/>
          <a:srcRect l="70106" t="7395" r="11545"/>
          <a:stretch/>
        </p:blipFill>
        <p:spPr>
          <a:xfrm>
            <a:off x="6846368" y="1764287"/>
            <a:ext cx="1061888" cy="1031530"/>
          </a:xfrm>
          <a:prstGeom prst="rect">
            <a:avLst/>
          </a:prstGeom>
          <a:ln w="9525">
            <a:solidFill>
              <a:schemeClr val="tx1"/>
            </a:solidFill>
          </a:ln>
        </p:spPr>
      </p:pic>
      <p:pic>
        <p:nvPicPr>
          <p:cNvPr id="7" name="Picture 6">
            <a:extLst>
              <a:ext uri="{FF2B5EF4-FFF2-40B4-BE49-F238E27FC236}">
                <a16:creationId xmlns:a16="http://schemas.microsoft.com/office/drawing/2014/main" id="{485ACCD5-AD92-B4CF-4612-9BC51BC513D5}"/>
              </a:ext>
            </a:extLst>
          </p:cNvPr>
          <p:cNvPicPr>
            <a:picLocks noChangeAspect="1"/>
          </p:cNvPicPr>
          <p:nvPr/>
        </p:nvPicPr>
        <p:blipFill rotWithShape="1">
          <a:blip r:embed="rId3"/>
          <a:srcRect l="24261" t="10256" r="59569" b="10346"/>
          <a:stretch/>
        </p:blipFill>
        <p:spPr>
          <a:xfrm>
            <a:off x="3121816" y="1787486"/>
            <a:ext cx="1061888" cy="1003602"/>
          </a:xfrm>
          <a:prstGeom prst="rect">
            <a:avLst/>
          </a:prstGeom>
          <a:ln w="9525">
            <a:solidFill>
              <a:schemeClr val="tx1"/>
            </a:solidFill>
          </a:ln>
        </p:spPr>
      </p:pic>
      <p:pic>
        <p:nvPicPr>
          <p:cNvPr id="56" name="Picture 55">
            <a:extLst>
              <a:ext uri="{FF2B5EF4-FFF2-40B4-BE49-F238E27FC236}">
                <a16:creationId xmlns:a16="http://schemas.microsoft.com/office/drawing/2014/main" id="{7B93D77B-8B0D-017F-DA60-B3447E9519FE}"/>
              </a:ext>
            </a:extLst>
          </p:cNvPr>
          <p:cNvPicPr>
            <a:picLocks noChangeAspect="1"/>
          </p:cNvPicPr>
          <p:nvPr/>
        </p:nvPicPr>
        <p:blipFill rotWithShape="1">
          <a:blip r:embed="rId3"/>
          <a:srcRect l="47456" t="6042" r="34195" b="1354"/>
          <a:stretch/>
        </p:blipFill>
        <p:spPr>
          <a:xfrm>
            <a:off x="4988018" y="1779605"/>
            <a:ext cx="1030350" cy="1000894"/>
          </a:xfrm>
          <a:prstGeom prst="rect">
            <a:avLst/>
          </a:prstGeom>
          <a:ln w="9525">
            <a:solidFill>
              <a:schemeClr val="tx1"/>
            </a:solidFill>
          </a:ln>
        </p:spPr>
      </p:pic>
      <p:sp>
        <p:nvSpPr>
          <p:cNvPr id="57" name="Google Shape;1841;p45">
            <a:extLst>
              <a:ext uri="{FF2B5EF4-FFF2-40B4-BE49-F238E27FC236}">
                <a16:creationId xmlns:a16="http://schemas.microsoft.com/office/drawing/2014/main" id="{05287124-4EEA-085E-1992-FCC937134A02}"/>
              </a:ext>
            </a:extLst>
          </p:cNvPr>
          <p:cNvSpPr txBox="1"/>
          <p:nvPr/>
        </p:nvSpPr>
        <p:spPr>
          <a:xfrm>
            <a:off x="902820" y="1124334"/>
            <a:ext cx="1656000" cy="48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494848"/>
                </a:solidFill>
                <a:latin typeface="+mn-lt"/>
                <a:ea typeface="Assistant"/>
                <a:cs typeface="Assistant"/>
                <a:sym typeface="Assistant"/>
              </a:rPr>
              <a:t>JOHN DALTON</a:t>
            </a:r>
            <a:endParaRPr dirty="0">
              <a:solidFill>
                <a:srgbClr val="494848"/>
              </a:solidFill>
              <a:latin typeface="+mn-lt"/>
              <a:ea typeface="Assistant"/>
              <a:cs typeface="Assistant"/>
              <a:sym typeface="Assistant"/>
            </a:endParaRPr>
          </a:p>
        </p:txBody>
      </p:sp>
      <p:sp>
        <p:nvSpPr>
          <p:cNvPr id="58" name="Google Shape;1841;p45">
            <a:extLst>
              <a:ext uri="{FF2B5EF4-FFF2-40B4-BE49-F238E27FC236}">
                <a16:creationId xmlns:a16="http://schemas.microsoft.com/office/drawing/2014/main" id="{F26F53A8-9911-EF4E-597F-EF72A6C0536F}"/>
              </a:ext>
            </a:extLst>
          </p:cNvPr>
          <p:cNvSpPr txBox="1"/>
          <p:nvPr/>
        </p:nvSpPr>
        <p:spPr>
          <a:xfrm>
            <a:off x="2787550" y="1169331"/>
            <a:ext cx="1656000" cy="48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494848"/>
                </a:solidFill>
                <a:latin typeface="+mn-lt"/>
                <a:ea typeface="Assistant"/>
                <a:cs typeface="Assistant"/>
                <a:sym typeface="Assistant"/>
              </a:rPr>
              <a:t>JOSEPH JOHN THOMSOM</a:t>
            </a:r>
            <a:endParaRPr dirty="0">
              <a:solidFill>
                <a:srgbClr val="494848"/>
              </a:solidFill>
              <a:latin typeface="+mn-lt"/>
              <a:ea typeface="Assistant"/>
              <a:cs typeface="Assistant"/>
              <a:sym typeface="Assistant"/>
            </a:endParaRPr>
          </a:p>
        </p:txBody>
      </p:sp>
      <p:sp>
        <p:nvSpPr>
          <p:cNvPr id="59" name="Google Shape;1841;p45">
            <a:extLst>
              <a:ext uri="{FF2B5EF4-FFF2-40B4-BE49-F238E27FC236}">
                <a16:creationId xmlns:a16="http://schemas.microsoft.com/office/drawing/2014/main" id="{4B92DAB2-24CA-6166-E224-54658CD29092}"/>
              </a:ext>
            </a:extLst>
          </p:cNvPr>
          <p:cNvSpPr txBox="1"/>
          <p:nvPr/>
        </p:nvSpPr>
        <p:spPr>
          <a:xfrm>
            <a:off x="4700451" y="1177096"/>
            <a:ext cx="1656000" cy="48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494848"/>
                </a:solidFill>
                <a:latin typeface="+mn-lt"/>
                <a:ea typeface="Assistant"/>
                <a:cs typeface="Assistant"/>
                <a:sym typeface="Assistant"/>
              </a:rPr>
              <a:t>ERNEST RUTHERFORD</a:t>
            </a:r>
            <a:endParaRPr dirty="0">
              <a:solidFill>
                <a:srgbClr val="494848"/>
              </a:solidFill>
              <a:latin typeface="+mn-lt"/>
              <a:ea typeface="Assistant"/>
              <a:cs typeface="Assistant"/>
              <a:sym typeface="Assistant"/>
            </a:endParaRPr>
          </a:p>
        </p:txBody>
      </p:sp>
      <p:sp>
        <p:nvSpPr>
          <p:cNvPr id="60" name="Google Shape;1841;p45">
            <a:extLst>
              <a:ext uri="{FF2B5EF4-FFF2-40B4-BE49-F238E27FC236}">
                <a16:creationId xmlns:a16="http://schemas.microsoft.com/office/drawing/2014/main" id="{A7450C57-E34E-CDF3-5666-CBC33C18CB36}"/>
              </a:ext>
            </a:extLst>
          </p:cNvPr>
          <p:cNvSpPr txBox="1"/>
          <p:nvPr/>
        </p:nvSpPr>
        <p:spPr>
          <a:xfrm>
            <a:off x="6601299" y="1177096"/>
            <a:ext cx="1562587" cy="48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494848"/>
                </a:solidFill>
                <a:latin typeface="+mn-lt"/>
                <a:ea typeface="Assistant"/>
                <a:cs typeface="Assistant"/>
                <a:sym typeface="Assistant"/>
              </a:rPr>
              <a:t>NIELS BOHR</a:t>
            </a:r>
            <a:endParaRPr dirty="0">
              <a:solidFill>
                <a:srgbClr val="494848"/>
              </a:solidFill>
              <a:latin typeface="+mn-lt"/>
              <a:ea typeface="Assistant"/>
              <a:cs typeface="Assistant"/>
              <a:sym typeface="Assistant"/>
            </a:endParaRPr>
          </a:p>
        </p:txBody>
      </p:sp>
      <p:grpSp>
        <p:nvGrpSpPr>
          <p:cNvPr id="61" name="Google Shape;2422;p61">
            <a:extLst>
              <a:ext uri="{FF2B5EF4-FFF2-40B4-BE49-F238E27FC236}">
                <a16:creationId xmlns:a16="http://schemas.microsoft.com/office/drawing/2014/main" id="{A225DE89-706B-6D59-FA5D-AB1E01D04477}"/>
              </a:ext>
            </a:extLst>
          </p:cNvPr>
          <p:cNvGrpSpPr/>
          <p:nvPr/>
        </p:nvGrpSpPr>
        <p:grpSpPr>
          <a:xfrm rot="2503427">
            <a:off x="153257" y="4391204"/>
            <a:ext cx="672796" cy="664269"/>
            <a:chOff x="9815625" y="2603925"/>
            <a:chExt cx="485225" cy="479075"/>
          </a:xfrm>
        </p:grpSpPr>
        <p:sp>
          <p:nvSpPr>
            <p:cNvPr id="62" name="Google Shape;2423;p61">
              <a:extLst>
                <a:ext uri="{FF2B5EF4-FFF2-40B4-BE49-F238E27FC236}">
                  <a16:creationId xmlns:a16="http://schemas.microsoft.com/office/drawing/2014/main" id="{F0ADB067-68E2-A1BF-B3EB-3AACF6FFA368}"/>
                </a:ext>
              </a:extLst>
            </p:cNvPr>
            <p:cNvSpPr/>
            <p:nvPr/>
          </p:nvSpPr>
          <p:spPr>
            <a:xfrm>
              <a:off x="10155650" y="2651975"/>
              <a:ext cx="85225" cy="80050"/>
            </a:xfrm>
            <a:custGeom>
              <a:avLst/>
              <a:gdLst/>
              <a:ahLst/>
              <a:cxnLst/>
              <a:rect l="l" t="t" r="r" b="b"/>
              <a:pathLst>
                <a:path w="3409" h="3202" extrusionOk="0">
                  <a:moveTo>
                    <a:pt x="1597" y="0"/>
                  </a:moveTo>
                  <a:cubicBezTo>
                    <a:pt x="856" y="0"/>
                    <a:pt x="181" y="504"/>
                    <a:pt x="0" y="1256"/>
                  </a:cubicBezTo>
                  <a:lnTo>
                    <a:pt x="1664" y="1662"/>
                  </a:lnTo>
                  <a:lnTo>
                    <a:pt x="2117" y="3202"/>
                  </a:lnTo>
                  <a:cubicBezTo>
                    <a:pt x="2636" y="3031"/>
                    <a:pt x="3059" y="2605"/>
                    <a:pt x="3198" y="2033"/>
                  </a:cubicBezTo>
                  <a:cubicBezTo>
                    <a:pt x="3408" y="1153"/>
                    <a:pt x="2868" y="262"/>
                    <a:pt x="1982" y="46"/>
                  </a:cubicBezTo>
                  <a:cubicBezTo>
                    <a:pt x="1853" y="15"/>
                    <a:pt x="1724" y="0"/>
                    <a:pt x="1597"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24;p61">
              <a:extLst>
                <a:ext uri="{FF2B5EF4-FFF2-40B4-BE49-F238E27FC236}">
                  <a16:creationId xmlns:a16="http://schemas.microsoft.com/office/drawing/2014/main" id="{BD9A1DF7-600F-3A1C-8E90-E42517DC7AA7}"/>
                </a:ext>
              </a:extLst>
            </p:cNvPr>
            <p:cNvSpPr/>
            <p:nvPr/>
          </p:nvSpPr>
          <p:spPr>
            <a:xfrm>
              <a:off x="9954100" y="2603925"/>
              <a:ext cx="88575" cy="69775"/>
            </a:xfrm>
            <a:custGeom>
              <a:avLst/>
              <a:gdLst/>
              <a:ahLst/>
              <a:cxnLst/>
              <a:rect l="l" t="t" r="r" b="b"/>
              <a:pathLst>
                <a:path w="3543" h="2791" extrusionOk="0">
                  <a:moveTo>
                    <a:pt x="1727" y="0"/>
                  </a:moveTo>
                  <a:cubicBezTo>
                    <a:pt x="990" y="0"/>
                    <a:pt x="318" y="504"/>
                    <a:pt x="134" y="1258"/>
                  </a:cubicBezTo>
                  <a:cubicBezTo>
                    <a:pt x="0" y="1828"/>
                    <a:pt x="176" y="2405"/>
                    <a:pt x="561" y="2791"/>
                  </a:cubicBezTo>
                  <a:lnTo>
                    <a:pt x="1668" y="1628"/>
                  </a:lnTo>
                  <a:lnTo>
                    <a:pt x="3331" y="2030"/>
                  </a:lnTo>
                  <a:cubicBezTo>
                    <a:pt x="3543" y="1149"/>
                    <a:pt x="3001" y="258"/>
                    <a:pt x="2117" y="48"/>
                  </a:cubicBezTo>
                  <a:cubicBezTo>
                    <a:pt x="1986" y="16"/>
                    <a:pt x="1855" y="0"/>
                    <a:pt x="1727"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25;p61">
              <a:extLst>
                <a:ext uri="{FF2B5EF4-FFF2-40B4-BE49-F238E27FC236}">
                  <a16:creationId xmlns:a16="http://schemas.microsoft.com/office/drawing/2014/main" id="{6B2075A1-CDE0-0809-2C4B-DC5E87E79778}"/>
                </a:ext>
              </a:extLst>
            </p:cNvPr>
            <p:cNvSpPr/>
            <p:nvPr/>
          </p:nvSpPr>
          <p:spPr>
            <a:xfrm>
              <a:off x="9815625" y="2755450"/>
              <a:ext cx="67975" cy="82175"/>
            </a:xfrm>
            <a:custGeom>
              <a:avLst/>
              <a:gdLst/>
              <a:ahLst/>
              <a:cxnLst/>
              <a:rect l="l" t="t" r="r" b="b"/>
              <a:pathLst>
                <a:path w="2719" h="3287" extrusionOk="0">
                  <a:moveTo>
                    <a:pt x="1813" y="1"/>
                  </a:moveTo>
                  <a:cubicBezTo>
                    <a:pt x="1071" y="1"/>
                    <a:pt x="397" y="504"/>
                    <a:pt x="216" y="1256"/>
                  </a:cubicBezTo>
                  <a:cubicBezTo>
                    <a:pt x="0" y="2136"/>
                    <a:pt x="540" y="3027"/>
                    <a:pt x="1426" y="3238"/>
                  </a:cubicBezTo>
                  <a:cubicBezTo>
                    <a:pt x="1553" y="3269"/>
                    <a:pt x="1681" y="3286"/>
                    <a:pt x="1807" y="3286"/>
                  </a:cubicBezTo>
                  <a:cubicBezTo>
                    <a:pt x="1869" y="3286"/>
                    <a:pt x="1931" y="3282"/>
                    <a:pt x="1992" y="3274"/>
                  </a:cubicBezTo>
                  <a:lnTo>
                    <a:pt x="1488" y="1565"/>
                  </a:lnTo>
                  <a:lnTo>
                    <a:pt x="2718" y="277"/>
                  </a:lnTo>
                  <a:cubicBezTo>
                    <a:pt x="2569" y="170"/>
                    <a:pt x="2393" y="92"/>
                    <a:pt x="2198" y="46"/>
                  </a:cubicBezTo>
                  <a:cubicBezTo>
                    <a:pt x="2069" y="15"/>
                    <a:pt x="1940" y="1"/>
                    <a:pt x="1813" y="1"/>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26;p61">
              <a:extLst>
                <a:ext uri="{FF2B5EF4-FFF2-40B4-BE49-F238E27FC236}">
                  <a16:creationId xmlns:a16="http://schemas.microsoft.com/office/drawing/2014/main" id="{7D269E5B-B69E-565A-489E-600D41413ECD}"/>
                </a:ext>
              </a:extLst>
            </p:cNvPr>
            <p:cNvSpPr/>
            <p:nvPr/>
          </p:nvSpPr>
          <p:spPr>
            <a:xfrm>
              <a:off x="9867475" y="2954775"/>
              <a:ext cx="85225" cy="80150"/>
            </a:xfrm>
            <a:custGeom>
              <a:avLst/>
              <a:gdLst/>
              <a:ahLst/>
              <a:cxnLst/>
              <a:rect l="l" t="t" r="r" b="b"/>
              <a:pathLst>
                <a:path w="3409" h="3206" extrusionOk="0">
                  <a:moveTo>
                    <a:pt x="1298" y="1"/>
                  </a:moveTo>
                  <a:cubicBezTo>
                    <a:pt x="773" y="176"/>
                    <a:pt x="355" y="599"/>
                    <a:pt x="217" y="1170"/>
                  </a:cubicBezTo>
                  <a:cubicBezTo>
                    <a:pt x="1" y="2056"/>
                    <a:pt x="541" y="2947"/>
                    <a:pt x="1422" y="3158"/>
                  </a:cubicBezTo>
                  <a:cubicBezTo>
                    <a:pt x="1553" y="3190"/>
                    <a:pt x="1685" y="3205"/>
                    <a:pt x="1815" y="3205"/>
                  </a:cubicBezTo>
                  <a:cubicBezTo>
                    <a:pt x="2556" y="3205"/>
                    <a:pt x="3224" y="2701"/>
                    <a:pt x="3408" y="1947"/>
                  </a:cubicBezTo>
                  <a:lnTo>
                    <a:pt x="1751" y="1545"/>
                  </a:lnTo>
                  <a:lnTo>
                    <a:pt x="1298" y="1"/>
                  </a:ln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427;p61">
              <a:extLst>
                <a:ext uri="{FF2B5EF4-FFF2-40B4-BE49-F238E27FC236}">
                  <a16:creationId xmlns:a16="http://schemas.microsoft.com/office/drawing/2014/main" id="{AA886D3F-067F-8078-48A1-C0374C2A7669}"/>
                </a:ext>
              </a:extLst>
            </p:cNvPr>
            <p:cNvSpPr/>
            <p:nvPr/>
          </p:nvSpPr>
          <p:spPr>
            <a:xfrm>
              <a:off x="10227225" y="2851275"/>
              <a:ext cx="73625" cy="82150"/>
            </a:xfrm>
            <a:custGeom>
              <a:avLst/>
              <a:gdLst/>
              <a:ahLst/>
              <a:cxnLst/>
              <a:rect l="l" t="t" r="r" b="b"/>
              <a:pathLst>
                <a:path w="2945" h="3286" extrusionOk="0">
                  <a:moveTo>
                    <a:pt x="1123" y="0"/>
                  </a:moveTo>
                  <a:cubicBezTo>
                    <a:pt x="968" y="0"/>
                    <a:pt x="817" y="22"/>
                    <a:pt x="675" y="63"/>
                  </a:cubicBezTo>
                  <a:lnTo>
                    <a:pt x="1138" y="1645"/>
                  </a:lnTo>
                  <a:lnTo>
                    <a:pt x="0" y="2834"/>
                  </a:lnTo>
                  <a:cubicBezTo>
                    <a:pt x="201" y="3019"/>
                    <a:pt x="459" y="3168"/>
                    <a:pt x="752" y="3240"/>
                  </a:cubicBezTo>
                  <a:cubicBezTo>
                    <a:pt x="880" y="3271"/>
                    <a:pt x="1008" y="3286"/>
                    <a:pt x="1135" y="3286"/>
                  </a:cubicBezTo>
                  <a:cubicBezTo>
                    <a:pt x="1873" y="3286"/>
                    <a:pt x="2548" y="2782"/>
                    <a:pt x="2729" y="2031"/>
                  </a:cubicBezTo>
                  <a:cubicBezTo>
                    <a:pt x="2945" y="1151"/>
                    <a:pt x="2405" y="260"/>
                    <a:pt x="1524" y="49"/>
                  </a:cubicBezTo>
                  <a:cubicBezTo>
                    <a:pt x="1390" y="16"/>
                    <a:pt x="1255" y="0"/>
                    <a:pt x="1123"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428;p61">
              <a:extLst>
                <a:ext uri="{FF2B5EF4-FFF2-40B4-BE49-F238E27FC236}">
                  <a16:creationId xmlns:a16="http://schemas.microsoft.com/office/drawing/2014/main" id="{72AC546B-1848-B007-C9B0-B86B6CB4A831}"/>
                </a:ext>
              </a:extLst>
            </p:cNvPr>
            <p:cNvSpPr/>
            <p:nvPr/>
          </p:nvSpPr>
          <p:spPr>
            <a:xfrm>
              <a:off x="10065550" y="3013225"/>
              <a:ext cx="88825" cy="69775"/>
            </a:xfrm>
            <a:custGeom>
              <a:avLst/>
              <a:gdLst/>
              <a:ahLst/>
              <a:cxnLst/>
              <a:rect l="l" t="t" r="r" b="b"/>
              <a:pathLst>
                <a:path w="3553" h="2791" extrusionOk="0">
                  <a:moveTo>
                    <a:pt x="2992" y="1"/>
                  </a:moveTo>
                  <a:lnTo>
                    <a:pt x="1885" y="1165"/>
                  </a:lnTo>
                  <a:lnTo>
                    <a:pt x="216" y="758"/>
                  </a:lnTo>
                  <a:lnTo>
                    <a:pt x="216" y="758"/>
                  </a:lnTo>
                  <a:cubicBezTo>
                    <a:pt x="0" y="1643"/>
                    <a:pt x="546" y="2529"/>
                    <a:pt x="1427" y="2745"/>
                  </a:cubicBezTo>
                  <a:cubicBezTo>
                    <a:pt x="1557" y="2776"/>
                    <a:pt x="1686" y="2791"/>
                    <a:pt x="1814" y="2791"/>
                  </a:cubicBezTo>
                  <a:cubicBezTo>
                    <a:pt x="2557" y="2791"/>
                    <a:pt x="3230" y="2286"/>
                    <a:pt x="3414" y="1535"/>
                  </a:cubicBezTo>
                  <a:cubicBezTo>
                    <a:pt x="3553" y="968"/>
                    <a:pt x="3373" y="392"/>
                    <a:pt x="2992" y="1"/>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429;p61">
              <a:extLst>
                <a:ext uri="{FF2B5EF4-FFF2-40B4-BE49-F238E27FC236}">
                  <a16:creationId xmlns:a16="http://schemas.microsoft.com/office/drawing/2014/main" id="{31C3FD6C-7634-46FD-25C0-8F60A9333493}"/>
                </a:ext>
              </a:extLst>
            </p:cNvPr>
            <p:cNvSpPr/>
            <p:nvPr/>
          </p:nvSpPr>
          <p:spPr>
            <a:xfrm>
              <a:off x="9852800" y="2644625"/>
              <a:ext cx="402900" cy="397725"/>
            </a:xfrm>
            <a:custGeom>
              <a:avLst/>
              <a:gdLst/>
              <a:ahLst/>
              <a:cxnLst/>
              <a:rect l="l" t="t" r="r" b="b"/>
              <a:pathLst>
                <a:path w="16116" h="15909" extrusionOk="0">
                  <a:moveTo>
                    <a:pt x="5720" y="0"/>
                  </a:moveTo>
                  <a:lnTo>
                    <a:pt x="4613" y="1163"/>
                  </a:lnTo>
                  <a:lnTo>
                    <a:pt x="1231" y="4710"/>
                  </a:lnTo>
                  <a:lnTo>
                    <a:pt x="1" y="5998"/>
                  </a:lnTo>
                  <a:lnTo>
                    <a:pt x="505" y="7707"/>
                  </a:lnTo>
                  <a:lnTo>
                    <a:pt x="1885" y="12407"/>
                  </a:lnTo>
                  <a:lnTo>
                    <a:pt x="2338" y="13951"/>
                  </a:lnTo>
                  <a:lnTo>
                    <a:pt x="3995" y="14353"/>
                  </a:lnTo>
                  <a:lnTo>
                    <a:pt x="8726" y="15502"/>
                  </a:lnTo>
                  <a:lnTo>
                    <a:pt x="10395" y="15909"/>
                  </a:lnTo>
                  <a:lnTo>
                    <a:pt x="11502" y="14745"/>
                  </a:lnTo>
                  <a:lnTo>
                    <a:pt x="14977" y="11100"/>
                  </a:lnTo>
                  <a:lnTo>
                    <a:pt x="16115" y="9911"/>
                  </a:lnTo>
                  <a:lnTo>
                    <a:pt x="15652" y="8329"/>
                  </a:lnTo>
                  <a:lnTo>
                    <a:pt x="14231" y="3496"/>
                  </a:lnTo>
                  <a:lnTo>
                    <a:pt x="13778" y="1956"/>
                  </a:lnTo>
                  <a:lnTo>
                    <a:pt x="12114" y="1550"/>
                  </a:lnTo>
                  <a:lnTo>
                    <a:pt x="7383" y="402"/>
                  </a:lnTo>
                  <a:lnTo>
                    <a:pt x="57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2483;p61">
            <a:extLst>
              <a:ext uri="{FF2B5EF4-FFF2-40B4-BE49-F238E27FC236}">
                <a16:creationId xmlns:a16="http://schemas.microsoft.com/office/drawing/2014/main" id="{13A516D6-03A3-CFC7-5246-F7CE2C5B098F}"/>
              </a:ext>
            </a:extLst>
          </p:cNvPr>
          <p:cNvGrpSpPr/>
          <p:nvPr/>
        </p:nvGrpSpPr>
        <p:grpSpPr>
          <a:xfrm rot="5400000">
            <a:off x="8337877" y="-76492"/>
            <a:ext cx="914769" cy="911648"/>
            <a:chOff x="7976387" y="3201092"/>
            <a:chExt cx="1140468" cy="1136577"/>
          </a:xfrm>
        </p:grpSpPr>
        <p:sp>
          <p:nvSpPr>
            <p:cNvPr id="70" name="Google Shape;2484;p61">
              <a:extLst>
                <a:ext uri="{FF2B5EF4-FFF2-40B4-BE49-F238E27FC236}">
                  <a16:creationId xmlns:a16="http://schemas.microsoft.com/office/drawing/2014/main" id="{3045EDB2-B9D3-5D2F-8EE5-B8B28F66C7E2}"/>
                </a:ext>
              </a:extLst>
            </p:cNvPr>
            <p:cNvSpPr/>
            <p:nvPr/>
          </p:nvSpPr>
          <p:spPr>
            <a:xfrm rot="-9000061">
              <a:off x="8198358" y="3821927"/>
              <a:ext cx="100812" cy="87805"/>
            </a:xfrm>
            <a:custGeom>
              <a:avLst/>
              <a:gdLst/>
              <a:ahLst/>
              <a:cxnLst/>
              <a:rect l="l" t="t" r="r" b="b"/>
              <a:pathLst>
                <a:path w="2333" h="2032" extrusionOk="0">
                  <a:moveTo>
                    <a:pt x="211" y="0"/>
                  </a:moveTo>
                  <a:cubicBezTo>
                    <a:pt x="1" y="880"/>
                    <a:pt x="541" y="1771"/>
                    <a:pt x="1422" y="1987"/>
                  </a:cubicBezTo>
                  <a:cubicBezTo>
                    <a:pt x="1552" y="2017"/>
                    <a:pt x="1681" y="2031"/>
                    <a:pt x="1807" y="2031"/>
                  </a:cubicBezTo>
                  <a:cubicBezTo>
                    <a:pt x="1991" y="2031"/>
                    <a:pt x="2168" y="2001"/>
                    <a:pt x="2332" y="1946"/>
                  </a:cubicBezTo>
                  <a:lnTo>
                    <a:pt x="1879" y="402"/>
                  </a:lnTo>
                  <a:lnTo>
                    <a:pt x="211" y="0"/>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485;p61">
              <a:extLst>
                <a:ext uri="{FF2B5EF4-FFF2-40B4-BE49-F238E27FC236}">
                  <a16:creationId xmlns:a16="http://schemas.microsoft.com/office/drawing/2014/main" id="{C2E61509-C05F-015C-ED45-682FD5C8A3AB}"/>
                </a:ext>
              </a:extLst>
            </p:cNvPr>
            <p:cNvSpPr/>
            <p:nvPr/>
          </p:nvSpPr>
          <p:spPr>
            <a:xfrm rot="-9000061">
              <a:off x="8284174" y="3491604"/>
              <a:ext cx="75188" cy="119523"/>
            </a:xfrm>
            <a:custGeom>
              <a:avLst/>
              <a:gdLst/>
              <a:ahLst/>
              <a:cxnLst/>
              <a:rect l="l" t="t" r="r" b="b"/>
              <a:pathLst>
                <a:path w="1740" h="2766" extrusionOk="0">
                  <a:moveTo>
                    <a:pt x="1276" y="0"/>
                  </a:moveTo>
                  <a:cubicBezTo>
                    <a:pt x="730" y="161"/>
                    <a:pt x="288" y="598"/>
                    <a:pt x="143" y="1190"/>
                  </a:cubicBezTo>
                  <a:cubicBezTo>
                    <a:pt x="0" y="1782"/>
                    <a:pt x="195" y="2374"/>
                    <a:pt x="607" y="2765"/>
                  </a:cubicBezTo>
                  <a:lnTo>
                    <a:pt x="1740" y="1575"/>
                  </a:lnTo>
                  <a:lnTo>
                    <a:pt x="1276" y="0"/>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486;p61">
              <a:extLst>
                <a:ext uri="{FF2B5EF4-FFF2-40B4-BE49-F238E27FC236}">
                  <a16:creationId xmlns:a16="http://schemas.microsoft.com/office/drawing/2014/main" id="{5543CE62-E595-F9ED-4C7A-DDB4224BEBEC}"/>
                </a:ext>
              </a:extLst>
            </p:cNvPr>
            <p:cNvSpPr/>
            <p:nvPr/>
          </p:nvSpPr>
          <p:spPr>
            <a:xfrm rot="-9000061">
              <a:off x="8569464" y="3425421"/>
              <a:ext cx="120171" cy="71990"/>
            </a:xfrm>
            <a:custGeom>
              <a:avLst/>
              <a:gdLst/>
              <a:ahLst/>
              <a:cxnLst/>
              <a:rect l="l" t="t" r="r" b="b"/>
              <a:pathLst>
                <a:path w="2781" h="1666" extrusionOk="0">
                  <a:moveTo>
                    <a:pt x="1598" y="0"/>
                  </a:moveTo>
                  <a:cubicBezTo>
                    <a:pt x="858" y="0"/>
                    <a:pt x="184" y="508"/>
                    <a:pt x="0" y="1259"/>
                  </a:cubicBezTo>
                  <a:lnTo>
                    <a:pt x="1668" y="1665"/>
                  </a:lnTo>
                  <a:lnTo>
                    <a:pt x="2780" y="496"/>
                  </a:lnTo>
                  <a:cubicBezTo>
                    <a:pt x="2574" y="285"/>
                    <a:pt x="2301" y="126"/>
                    <a:pt x="1987" y="48"/>
                  </a:cubicBezTo>
                  <a:cubicBezTo>
                    <a:pt x="1857" y="16"/>
                    <a:pt x="1726" y="0"/>
                    <a:pt x="1598" y="0"/>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487;p61">
              <a:extLst>
                <a:ext uri="{FF2B5EF4-FFF2-40B4-BE49-F238E27FC236}">
                  <a16:creationId xmlns:a16="http://schemas.microsoft.com/office/drawing/2014/main" id="{86A72F44-F8DE-EDB3-E5DC-4C46A8922D98}"/>
                </a:ext>
              </a:extLst>
            </p:cNvPr>
            <p:cNvSpPr/>
            <p:nvPr/>
          </p:nvSpPr>
          <p:spPr>
            <a:xfrm rot="-9000061">
              <a:off x="8806188" y="3635322"/>
              <a:ext cx="100639" cy="87849"/>
            </a:xfrm>
            <a:custGeom>
              <a:avLst/>
              <a:gdLst/>
              <a:ahLst/>
              <a:cxnLst/>
              <a:rect l="l" t="t" r="r" b="b"/>
              <a:pathLst>
                <a:path w="2329" h="2033" extrusionOk="0">
                  <a:moveTo>
                    <a:pt x="516" y="1"/>
                  </a:moveTo>
                  <a:cubicBezTo>
                    <a:pt x="339" y="1"/>
                    <a:pt x="165" y="30"/>
                    <a:pt x="0" y="86"/>
                  </a:cubicBezTo>
                  <a:lnTo>
                    <a:pt x="454" y="1631"/>
                  </a:lnTo>
                  <a:lnTo>
                    <a:pt x="2112" y="2033"/>
                  </a:lnTo>
                  <a:cubicBezTo>
                    <a:pt x="2328" y="1148"/>
                    <a:pt x="1787" y="262"/>
                    <a:pt x="901" y="46"/>
                  </a:cubicBezTo>
                  <a:cubicBezTo>
                    <a:pt x="772" y="16"/>
                    <a:pt x="643" y="1"/>
                    <a:pt x="516" y="1"/>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88;p61">
              <a:extLst>
                <a:ext uri="{FF2B5EF4-FFF2-40B4-BE49-F238E27FC236}">
                  <a16:creationId xmlns:a16="http://schemas.microsoft.com/office/drawing/2014/main" id="{2A972B94-FDF0-4DFD-E0FC-2EAE7AE2E4A1}"/>
                </a:ext>
              </a:extLst>
            </p:cNvPr>
            <p:cNvSpPr/>
            <p:nvPr/>
          </p:nvSpPr>
          <p:spPr>
            <a:xfrm rot="-9000061">
              <a:off x="8732039" y="3924397"/>
              <a:ext cx="90355" cy="129720"/>
            </a:xfrm>
            <a:custGeom>
              <a:avLst/>
              <a:gdLst/>
              <a:ahLst/>
              <a:cxnLst/>
              <a:rect l="l" t="t" r="r" b="b"/>
              <a:pathLst>
                <a:path w="2091" h="3002" extrusionOk="0">
                  <a:moveTo>
                    <a:pt x="1231" y="0"/>
                  </a:moveTo>
                  <a:lnTo>
                    <a:pt x="0" y="1292"/>
                  </a:lnTo>
                  <a:lnTo>
                    <a:pt x="500" y="3001"/>
                  </a:lnTo>
                  <a:cubicBezTo>
                    <a:pt x="1169" y="2935"/>
                    <a:pt x="1756" y="2450"/>
                    <a:pt x="1921" y="1756"/>
                  </a:cubicBezTo>
                  <a:cubicBezTo>
                    <a:pt x="2091" y="1066"/>
                    <a:pt x="1792" y="371"/>
                    <a:pt x="1231" y="0"/>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89;p61">
              <a:extLst>
                <a:ext uri="{FF2B5EF4-FFF2-40B4-BE49-F238E27FC236}">
                  <a16:creationId xmlns:a16="http://schemas.microsoft.com/office/drawing/2014/main" id="{CA61E2DC-CC82-613A-31C3-039E65CED361}"/>
                </a:ext>
              </a:extLst>
            </p:cNvPr>
            <p:cNvSpPr/>
            <p:nvPr/>
          </p:nvSpPr>
          <p:spPr>
            <a:xfrm rot="-9000061">
              <a:off x="8415969" y="4047784"/>
              <a:ext cx="119695" cy="71860"/>
            </a:xfrm>
            <a:custGeom>
              <a:avLst/>
              <a:gdLst/>
              <a:ahLst/>
              <a:cxnLst/>
              <a:rect l="l" t="t" r="r" b="b"/>
              <a:pathLst>
                <a:path w="2770" h="1663" extrusionOk="0">
                  <a:moveTo>
                    <a:pt x="1113" y="1"/>
                  </a:moveTo>
                  <a:lnTo>
                    <a:pt x="1" y="1169"/>
                  </a:lnTo>
                  <a:cubicBezTo>
                    <a:pt x="206" y="1380"/>
                    <a:pt x="479" y="1539"/>
                    <a:pt x="783" y="1617"/>
                  </a:cubicBezTo>
                  <a:cubicBezTo>
                    <a:pt x="913" y="1648"/>
                    <a:pt x="1042" y="1663"/>
                    <a:pt x="1170" y="1663"/>
                  </a:cubicBezTo>
                  <a:cubicBezTo>
                    <a:pt x="1915" y="1663"/>
                    <a:pt x="2589" y="1159"/>
                    <a:pt x="2770" y="407"/>
                  </a:cubicBezTo>
                  <a:lnTo>
                    <a:pt x="1113" y="1"/>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2490;p61">
              <a:extLst>
                <a:ext uri="{FF2B5EF4-FFF2-40B4-BE49-F238E27FC236}">
                  <a16:creationId xmlns:a16="http://schemas.microsoft.com/office/drawing/2014/main" id="{2C83FDCF-4DB8-F577-57AD-84A5558B5D61}"/>
                </a:ext>
              </a:extLst>
            </p:cNvPr>
            <p:cNvGrpSpPr/>
            <p:nvPr/>
          </p:nvGrpSpPr>
          <p:grpSpPr>
            <a:xfrm rot="-9000061">
              <a:off x="8127233" y="3355308"/>
              <a:ext cx="838775" cy="828145"/>
              <a:chOff x="9805175" y="3097375"/>
              <a:chExt cx="485275" cy="479125"/>
            </a:xfrm>
          </p:grpSpPr>
          <p:sp>
            <p:nvSpPr>
              <p:cNvPr id="77" name="Google Shape;2491;p61">
                <a:extLst>
                  <a:ext uri="{FF2B5EF4-FFF2-40B4-BE49-F238E27FC236}">
                    <a16:creationId xmlns:a16="http://schemas.microsoft.com/office/drawing/2014/main" id="{1CCB18EE-4138-9EBA-3825-2D80E14B0D54}"/>
                  </a:ext>
                </a:extLst>
              </p:cNvPr>
              <p:cNvSpPr/>
              <p:nvPr/>
            </p:nvSpPr>
            <p:spPr>
              <a:xfrm>
                <a:off x="9943525" y="3097375"/>
                <a:ext cx="88725" cy="69800"/>
              </a:xfrm>
              <a:custGeom>
                <a:avLst/>
                <a:gdLst/>
                <a:ahLst/>
                <a:cxnLst/>
                <a:rect l="l" t="t" r="r" b="b"/>
                <a:pathLst>
                  <a:path w="3549" h="2792" extrusionOk="0">
                    <a:moveTo>
                      <a:pt x="1731" y="1"/>
                    </a:moveTo>
                    <a:cubicBezTo>
                      <a:pt x="993" y="1"/>
                      <a:pt x="324" y="504"/>
                      <a:pt x="140" y="1253"/>
                    </a:cubicBezTo>
                    <a:cubicBezTo>
                      <a:pt x="1" y="1824"/>
                      <a:pt x="181" y="2401"/>
                      <a:pt x="563" y="2792"/>
                    </a:cubicBezTo>
                    <a:lnTo>
                      <a:pt x="1675" y="1624"/>
                    </a:lnTo>
                    <a:lnTo>
                      <a:pt x="3332" y="2030"/>
                    </a:lnTo>
                    <a:cubicBezTo>
                      <a:pt x="3548" y="1149"/>
                      <a:pt x="3003" y="259"/>
                      <a:pt x="2122" y="49"/>
                    </a:cubicBezTo>
                    <a:cubicBezTo>
                      <a:pt x="1991" y="16"/>
                      <a:pt x="1860"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92;p61">
                <a:extLst>
                  <a:ext uri="{FF2B5EF4-FFF2-40B4-BE49-F238E27FC236}">
                    <a16:creationId xmlns:a16="http://schemas.microsoft.com/office/drawing/2014/main" id="{554739DE-B887-3014-085B-9A46E730C798}"/>
                  </a:ext>
                </a:extLst>
              </p:cNvPr>
              <p:cNvSpPr/>
              <p:nvPr/>
            </p:nvSpPr>
            <p:spPr>
              <a:xfrm>
                <a:off x="10145075" y="3145425"/>
                <a:ext cx="85375" cy="80075"/>
              </a:xfrm>
              <a:custGeom>
                <a:avLst/>
                <a:gdLst/>
                <a:ahLst/>
                <a:cxnLst/>
                <a:rect l="l" t="t" r="r" b="b"/>
                <a:pathLst>
                  <a:path w="3415" h="3203" extrusionOk="0">
                    <a:moveTo>
                      <a:pt x="1602" y="1"/>
                    </a:moveTo>
                    <a:cubicBezTo>
                      <a:pt x="858" y="1"/>
                      <a:pt x="185" y="504"/>
                      <a:pt x="1" y="1256"/>
                    </a:cubicBezTo>
                    <a:lnTo>
                      <a:pt x="1669" y="1658"/>
                    </a:lnTo>
                    <a:lnTo>
                      <a:pt x="2122" y="3202"/>
                    </a:lnTo>
                    <a:cubicBezTo>
                      <a:pt x="2638" y="3027"/>
                      <a:pt x="3059" y="2599"/>
                      <a:pt x="3199" y="2029"/>
                    </a:cubicBezTo>
                    <a:cubicBezTo>
                      <a:pt x="3415" y="1154"/>
                      <a:pt x="2869" y="263"/>
                      <a:pt x="1989" y="47"/>
                    </a:cubicBezTo>
                    <a:cubicBezTo>
                      <a:pt x="1859" y="16"/>
                      <a:pt x="1729" y="1"/>
                      <a:pt x="1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93;p61">
                <a:extLst>
                  <a:ext uri="{FF2B5EF4-FFF2-40B4-BE49-F238E27FC236}">
                    <a16:creationId xmlns:a16="http://schemas.microsoft.com/office/drawing/2014/main" id="{D6B11911-5858-795B-1C05-923365D64D6F}"/>
                  </a:ext>
                </a:extLst>
              </p:cNvPr>
              <p:cNvSpPr/>
              <p:nvPr/>
            </p:nvSpPr>
            <p:spPr>
              <a:xfrm>
                <a:off x="10216775" y="3344650"/>
                <a:ext cx="73675" cy="82250"/>
              </a:xfrm>
              <a:custGeom>
                <a:avLst/>
                <a:gdLst/>
                <a:ahLst/>
                <a:cxnLst/>
                <a:rect l="l" t="t" r="r" b="b"/>
                <a:pathLst>
                  <a:path w="2947" h="3290" extrusionOk="0">
                    <a:moveTo>
                      <a:pt x="1139" y="0"/>
                    </a:moveTo>
                    <a:cubicBezTo>
                      <a:pt x="978" y="0"/>
                      <a:pt x="820" y="24"/>
                      <a:pt x="670" y="67"/>
                    </a:cubicBezTo>
                    <a:lnTo>
                      <a:pt x="1134" y="1642"/>
                    </a:lnTo>
                    <a:lnTo>
                      <a:pt x="1" y="2832"/>
                    </a:lnTo>
                    <a:cubicBezTo>
                      <a:pt x="202" y="3028"/>
                      <a:pt x="454" y="3172"/>
                      <a:pt x="747" y="3244"/>
                    </a:cubicBezTo>
                    <a:cubicBezTo>
                      <a:pt x="876" y="3275"/>
                      <a:pt x="1005" y="3290"/>
                      <a:pt x="1132" y="3290"/>
                    </a:cubicBezTo>
                    <a:cubicBezTo>
                      <a:pt x="1873" y="3290"/>
                      <a:pt x="2546" y="2786"/>
                      <a:pt x="2730" y="2034"/>
                    </a:cubicBezTo>
                    <a:cubicBezTo>
                      <a:pt x="2946" y="1148"/>
                      <a:pt x="2400" y="259"/>
                      <a:pt x="1525" y="47"/>
                    </a:cubicBezTo>
                    <a:cubicBezTo>
                      <a:pt x="1396" y="15"/>
                      <a:pt x="1266" y="0"/>
                      <a:pt x="1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494;p61">
                <a:extLst>
                  <a:ext uri="{FF2B5EF4-FFF2-40B4-BE49-F238E27FC236}">
                    <a16:creationId xmlns:a16="http://schemas.microsoft.com/office/drawing/2014/main" id="{4BFEA048-F6A9-9A0A-A9D4-72EC4C5A6F9B}"/>
                  </a:ext>
                </a:extLst>
              </p:cNvPr>
              <p:cNvSpPr/>
              <p:nvPr/>
            </p:nvSpPr>
            <p:spPr>
              <a:xfrm>
                <a:off x="10055125" y="3506575"/>
                <a:ext cx="88725" cy="69925"/>
              </a:xfrm>
              <a:custGeom>
                <a:avLst/>
                <a:gdLst/>
                <a:ahLst/>
                <a:cxnLst/>
                <a:rect l="l" t="t" r="r" b="b"/>
                <a:pathLst>
                  <a:path w="3549" h="2797" extrusionOk="0">
                    <a:moveTo>
                      <a:pt x="2992" y="0"/>
                    </a:moveTo>
                    <a:lnTo>
                      <a:pt x="1880" y="1169"/>
                    </a:lnTo>
                    <a:lnTo>
                      <a:pt x="212" y="763"/>
                    </a:lnTo>
                    <a:lnTo>
                      <a:pt x="212" y="763"/>
                    </a:lnTo>
                    <a:cubicBezTo>
                      <a:pt x="1" y="1647"/>
                      <a:pt x="541" y="2533"/>
                      <a:pt x="1422" y="2749"/>
                    </a:cubicBezTo>
                    <a:cubicBezTo>
                      <a:pt x="1553" y="2781"/>
                      <a:pt x="1684" y="2797"/>
                      <a:pt x="1813" y="2797"/>
                    </a:cubicBezTo>
                    <a:cubicBezTo>
                      <a:pt x="2556" y="2797"/>
                      <a:pt x="3229" y="2289"/>
                      <a:pt x="3409" y="1540"/>
                    </a:cubicBezTo>
                    <a:cubicBezTo>
                      <a:pt x="3548" y="968"/>
                      <a:pt x="3373" y="397"/>
                      <a:pt x="2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495;p61">
                <a:extLst>
                  <a:ext uri="{FF2B5EF4-FFF2-40B4-BE49-F238E27FC236}">
                    <a16:creationId xmlns:a16="http://schemas.microsoft.com/office/drawing/2014/main" id="{41801D22-41E0-4601-DF5D-61D79C7E799C}"/>
                  </a:ext>
                </a:extLst>
              </p:cNvPr>
              <p:cNvSpPr/>
              <p:nvPr/>
            </p:nvSpPr>
            <p:spPr>
              <a:xfrm>
                <a:off x="9857025" y="3448250"/>
                <a:ext cx="85150" cy="80150"/>
              </a:xfrm>
              <a:custGeom>
                <a:avLst/>
                <a:gdLst/>
                <a:ahLst/>
                <a:cxnLst/>
                <a:rect l="l" t="t" r="r" b="b"/>
                <a:pathLst>
                  <a:path w="3406" h="3206" extrusionOk="0">
                    <a:moveTo>
                      <a:pt x="1293" y="0"/>
                    </a:moveTo>
                    <a:cubicBezTo>
                      <a:pt x="773" y="171"/>
                      <a:pt x="352" y="603"/>
                      <a:pt x="212" y="1174"/>
                    </a:cubicBezTo>
                    <a:cubicBezTo>
                      <a:pt x="1" y="2055"/>
                      <a:pt x="542" y="2946"/>
                      <a:pt x="1422" y="3157"/>
                    </a:cubicBezTo>
                    <a:cubicBezTo>
                      <a:pt x="1553" y="3190"/>
                      <a:pt x="1684" y="3205"/>
                      <a:pt x="1813" y="3205"/>
                    </a:cubicBezTo>
                    <a:cubicBezTo>
                      <a:pt x="2553" y="3205"/>
                      <a:pt x="3225" y="2701"/>
                      <a:pt x="3405" y="1947"/>
                    </a:cubicBezTo>
                    <a:lnTo>
                      <a:pt x="1747" y="1545"/>
                    </a:lnTo>
                    <a:lnTo>
                      <a:pt x="12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96;p61">
                <a:extLst>
                  <a:ext uri="{FF2B5EF4-FFF2-40B4-BE49-F238E27FC236}">
                    <a16:creationId xmlns:a16="http://schemas.microsoft.com/office/drawing/2014/main" id="{BE3459DD-9555-193A-DEC8-0617A5D36D27}"/>
                  </a:ext>
                </a:extLst>
              </p:cNvPr>
              <p:cNvSpPr/>
              <p:nvPr/>
            </p:nvSpPr>
            <p:spPr>
              <a:xfrm>
                <a:off x="9805175" y="3248875"/>
                <a:ext cx="67975" cy="82250"/>
              </a:xfrm>
              <a:custGeom>
                <a:avLst/>
                <a:gdLst/>
                <a:ahLst/>
                <a:cxnLst/>
                <a:rect l="l" t="t" r="r" b="b"/>
                <a:pathLst>
                  <a:path w="2719" h="3290" extrusionOk="0">
                    <a:moveTo>
                      <a:pt x="1807" y="0"/>
                    </a:moveTo>
                    <a:cubicBezTo>
                      <a:pt x="1068" y="0"/>
                      <a:pt x="396" y="504"/>
                      <a:pt x="212" y="1258"/>
                    </a:cubicBezTo>
                    <a:cubicBezTo>
                      <a:pt x="0" y="2137"/>
                      <a:pt x="542" y="3028"/>
                      <a:pt x="1421" y="3239"/>
                    </a:cubicBezTo>
                    <a:cubicBezTo>
                      <a:pt x="1549" y="3273"/>
                      <a:pt x="1674" y="3289"/>
                      <a:pt x="1795" y="3289"/>
                    </a:cubicBezTo>
                    <a:cubicBezTo>
                      <a:pt x="1860" y="3289"/>
                      <a:pt x="1925" y="3284"/>
                      <a:pt x="1988" y="3275"/>
                    </a:cubicBezTo>
                    <a:lnTo>
                      <a:pt x="1488" y="1566"/>
                    </a:lnTo>
                    <a:lnTo>
                      <a:pt x="2719" y="274"/>
                    </a:lnTo>
                    <a:cubicBezTo>
                      <a:pt x="2564" y="167"/>
                      <a:pt x="2390" y="94"/>
                      <a:pt x="2199" y="48"/>
                    </a:cubicBezTo>
                    <a:cubicBezTo>
                      <a:pt x="2067" y="16"/>
                      <a:pt x="1936" y="0"/>
                      <a:pt x="1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497;p61">
                <a:extLst>
                  <a:ext uri="{FF2B5EF4-FFF2-40B4-BE49-F238E27FC236}">
                    <a16:creationId xmlns:a16="http://schemas.microsoft.com/office/drawing/2014/main" id="{0F3E7520-6796-0403-A28B-196D45BC1BB3}"/>
                  </a:ext>
                </a:extLst>
              </p:cNvPr>
              <p:cNvSpPr/>
              <p:nvPr/>
            </p:nvSpPr>
            <p:spPr>
              <a:xfrm>
                <a:off x="9836600" y="3132275"/>
                <a:ext cx="414300" cy="409200"/>
              </a:xfrm>
              <a:custGeom>
                <a:avLst/>
                <a:gdLst/>
                <a:ahLst/>
                <a:cxnLst/>
                <a:rect l="l" t="t" r="r" b="b"/>
                <a:pathLst>
                  <a:path w="16572" h="16368" extrusionOk="0">
                    <a:moveTo>
                      <a:pt x="6019" y="459"/>
                    </a:moveTo>
                    <a:lnTo>
                      <a:pt x="13844" y="2359"/>
                    </a:lnTo>
                    <a:lnTo>
                      <a:pt x="16108" y="10082"/>
                    </a:lnTo>
                    <a:lnTo>
                      <a:pt x="10554" y="15909"/>
                    </a:lnTo>
                    <a:lnTo>
                      <a:pt x="2728" y="14010"/>
                    </a:lnTo>
                    <a:lnTo>
                      <a:pt x="463" y="6287"/>
                    </a:lnTo>
                    <a:lnTo>
                      <a:pt x="6019" y="459"/>
                    </a:lnTo>
                    <a:close/>
                    <a:moveTo>
                      <a:pt x="5884" y="1"/>
                    </a:moveTo>
                    <a:lnTo>
                      <a:pt x="0" y="6174"/>
                    </a:lnTo>
                    <a:lnTo>
                      <a:pt x="2400" y="14355"/>
                    </a:lnTo>
                    <a:lnTo>
                      <a:pt x="10688" y="16367"/>
                    </a:lnTo>
                    <a:lnTo>
                      <a:pt x="16572" y="10194"/>
                    </a:lnTo>
                    <a:lnTo>
                      <a:pt x="14174" y="2013"/>
                    </a:lnTo>
                    <a:lnTo>
                      <a:pt x="5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84E7-4667-0221-CEF3-331DBC4E683F}"/>
              </a:ext>
            </a:extLst>
          </p:cNvPr>
          <p:cNvSpPr>
            <a:spLocks noGrp="1"/>
          </p:cNvSpPr>
          <p:nvPr>
            <p:ph type="title"/>
          </p:nvPr>
        </p:nvSpPr>
        <p:spPr>
          <a:xfrm>
            <a:off x="591531" y="1314923"/>
            <a:ext cx="7704000" cy="1791854"/>
          </a:xfrm>
        </p:spPr>
        <p:txBody>
          <a:bodyPr/>
          <a:lstStyle/>
          <a:p>
            <a:r>
              <a:rPr lang="vi-VN" sz="2400" dirty="0">
                <a:latin typeface="+mj-lt"/>
              </a:rPr>
              <a:t>3. Trong các hạt cấu tạo nên nguyên tử:</a:t>
            </a:r>
            <a:br>
              <a:rPr lang="vi-VN" sz="2400" dirty="0">
                <a:latin typeface="+mj-lt"/>
              </a:rPr>
            </a:br>
            <a:r>
              <a:rPr lang="vi-VN" sz="2400" dirty="0">
                <a:latin typeface="+mj-lt"/>
              </a:rPr>
              <a:t>a) Hạt nào mang điện tích âm?</a:t>
            </a:r>
            <a:br>
              <a:rPr lang="vi-VN" sz="2400" dirty="0">
                <a:latin typeface="+mj-lt"/>
              </a:rPr>
            </a:br>
            <a:r>
              <a:rPr lang="vi-VN" sz="2400" dirty="0">
                <a:latin typeface="+mj-lt"/>
              </a:rPr>
              <a:t>b) Hạt nào mang điện tích dương?</a:t>
            </a:r>
            <a:br>
              <a:rPr lang="vi-VN" sz="2400" dirty="0">
                <a:latin typeface="+mj-lt"/>
              </a:rPr>
            </a:br>
            <a:r>
              <a:rPr lang="vi-VN" sz="2400" dirty="0">
                <a:latin typeface="+mj-lt"/>
              </a:rPr>
              <a:t>c) Hạt nào không mang điện?</a:t>
            </a:r>
            <a:endParaRPr lang="en-US" sz="2400" dirty="0">
              <a:latin typeface="+mj-lt"/>
            </a:endParaRPr>
          </a:p>
        </p:txBody>
      </p:sp>
      <p:sp>
        <p:nvSpPr>
          <p:cNvPr id="3" name="Rectangle: Rounded Corners 2">
            <a:extLst>
              <a:ext uri="{FF2B5EF4-FFF2-40B4-BE49-F238E27FC236}">
                <a16:creationId xmlns:a16="http://schemas.microsoft.com/office/drawing/2014/main" id="{DFAF68BA-8FDF-FF4E-1D88-04A1340D6C6E}"/>
              </a:ext>
            </a:extLst>
          </p:cNvPr>
          <p:cNvSpPr/>
          <p:nvPr/>
        </p:nvSpPr>
        <p:spPr>
          <a:xfrm>
            <a:off x="532770" y="3056408"/>
            <a:ext cx="8078459" cy="168184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sz="2800" b="1" i="0" dirty="0">
                <a:solidFill>
                  <a:srgbClr val="0000FF"/>
                </a:solidFill>
                <a:effectLst/>
                <a:latin typeface="+mj-lt"/>
              </a:rPr>
              <a:t>Trả lời:</a:t>
            </a:r>
          </a:p>
          <a:p>
            <a:pPr algn="l">
              <a:buFont typeface="Arial" panose="020B0604020202020204" pitchFamily="34" charset="0"/>
              <a:buChar char="•"/>
            </a:pPr>
            <a:r>
              <a:rPr lang="vi-VN" sz="2400" b="0" i="0" dirty="0">
                <a:solidFill>
                  <a:srgbClr val="000000"/>
                </a:solidFill>
                <a:effectLst/>
                <a:latin typeface="+mj-lt"/>
              </a:rPr>
              <a:t>Electron có kí hiệu là e, mang điện tích âm, có giá trị là -1.</a:t>
            </a:r>
          </a:p>
          <a:p>
            <a:pPr algn="l">
              <a:buFont typeface="Arial" panose="020B0604020202020204" pitchFamily="34" charset="0"/>
              <a:buChar char="•"/>
            </a:pPr>
            <a:r>
              <a:rPr lang="vi-VN" sz="2400" b="0" i="0" dirty="0">
                <a:solidFill>
                  <a:srgbClr val="000000"/>
                </a:solidFill>
                <a:effectLst/>
                <a:latin typeface="+mj-lt"/>
              </a:rPr>
              <a:t>Proton có kí hiệu là p, mang điện tích dương, có giá trị là +1.</a:t>
            </a:r>
          </a:p>
          <a:p>
            <a:pPr algn="l">
              <a:buFont typeface="Arial" panose="020B0604020202020204" pitchFamily="34" charset="0"/>
              <a:buChar char="•"/>
            </a:pPr>
            <a:r>
              <a:rPr lang="vi-VN" sz="2400" b="0" i="0" dirty="0">
                <a:solidFill>
                  <a:srgbClr val="000000"/>
                </a:solidFill>
                <a:effectLst/>
                <a:latin typeface="+mj-lt"/>
              </a:rPr>
              <a:t>Neutron có kí hiệu là n và không mang điện.</a:t>
            </a:r>
          </a:p>
        </p:txBody>
      </p:sp>
      <p:sp>
        <p:nvSpPr>
          <p:cNvPr id="4" name="Oval 3">
            <a:extLst>
              <a:ext uri="{FF2B5EF4-FFF2-40B4-BE49-F238E27FC236}">
                <a16:creationId xmlns:a16="http://schemas.microsoft.com/office/drawing/2014/main" id="{67F11E27-7C2C-70B3-0CFA-A4F9B8AD480D}"/>
              </a:ext>
            </a:extLst>
          </p:cNvPr>
          <p:cNvSpPr/>
          <p:nvPr/>
        </p:nvSpPr>
        <p:spPr>
          <a:xfrm>
            <a:off x="861501" y="324952"/>
            <a:ext cx="1148668" cy="929514"/>
          </a:xfrm>
          <a:prstGeom prst="ellipse">
            <a:avLst/>
          </a:prstGeom>
          <a:solidFill>
            <a:srgbClr val="F5F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A2C872-8C54-566B-860D-A30769DD4CC9}"/>
              </a:ext>
            </a:extLst>
          </p:cNvPr>
          <p:cNvPicPr>
            <a:picLocks noChangeAspect="1"/>
          </p:cNvPicPr>
          <p:nvPr/>
        </p:nvPicPr>
        <p:blipFill>
          <a:blip r:embed="rId2"/>
          <a:stretch>
            <a:fillRect/>
          </a:stretch>
        </p:blipFill>
        <p:spPr>
          <a:xfrm>
            <a:off x="1103745" y="438727"/>
            <a:ext cx="656622" cy="656622"/>
          </a:xfrm>
          <a:prstGeom prst="rect">
            <a:avLst/>
          </a:prstGeom>
        </p:spPr>
      </p:pic>
      <p:sp>
        <p:nvSpPr>
          <p:cNvPr id="7" name="Oval 6">
            <a:extLst>
              <a:ext uri="{FF2B5EF4-FFF2-40B4-BE49-F238E27FC236}">
                <a16:creationId xmlns:a16="http://schemas.microsoft.com/office/drawing/2014/main" id="{C0836100-B567-37CD-1E40-543089216AF2}"/>
              </a:ext>
            </a:extLst>
          </p:cNvPr>
          <p:cNvSpPr/>
          <p:nvPr/>
        </p:nvSpPr>
        <p:spPr>
          <a:xfrm>
            <a:off x="1443393" y="665018"/>
            <a:ext cx="256938" cy="181370"/>
          </a:xfrm>
          <a:prstGeom prst="ellipse">
            <a:avLst/>
          </a:prstGeom>
          <a:solidFill>
            <a:srgbClr val="F5F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a:t>
            </a:r>
            <a:endParaRPr lang="en-US" b="1" dirty="0"/>
          </a:p>
        </p:txBody>
      </p:sp>
    </p:spTree>
    <p:extLst>
      <p:ext uri="{BB962C8B-B14F-4D97-AF65-F5344CB8AC3E}">
        <p14:creationId xmlns:p14="http://schemas.microsoft.com/office/powerpoint/2010/main" val="76546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93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61"/>
          <p:cNvSpPr txBox="1">
            <a:spLocks noGrp="1"/>
          </p:cNvSpPr>
          <p:nvPr>
            <p:ph type="title"/>
          </p:nvPr>
        </p:nvSpPr>
        <p:spPr>
          <a:xfrm>
            <a:off x="1123013" y="1073476"/>
            <a:ext cx="7000199" cy="25293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6000" dirty="0"/>
              <a:t>B</a:t>
            </a:r>
            <a:r>
              <a:rPr lang="en" sz="6000" dirty="0"/>
              <a:t>ài 2 </a:t>
            </a:r>
            <a:br>
              <a:rPr lang="en" sz="6000" dirty="0"/>
            </a:br>
            <a:r>
              <a:rPr lang="en" sz="7200" dirty="0">
                <a:solidFill>
                  <a:schemeClr val="accent2"/>
                </a:solidFill>
              </a:rPr>
              <a:t>NGUYÊN TỬ</a:t>
            </a:r>
            <a:endParaRPr sz="7200" dirty="0">
              <a:solidFill>
                <a:schemeClr val="accent2"/>
              </a:solidFill>
            </a:endParaRPr>
          </a:p>
        </p:txBody>
      </p:sp>
      <p:grpSp>
        <p:nvGrpSpPr>
          <p:cNvPr id="2422" name="Google Shape;2422;p61"/>
          <p:cNvGrpSpPr/>
          <p:nvPr/>
        </p:nvGrpSpPr>
        <p:grpSpPr>
          <a:xfrm rot="2700175">
            <a:off x="1930381" y="3783310"/>
            <a:ext cx="672796" cy="664269"/>
            <a:chOff x="9815625" y="2603925"/>
            <a:chExt cx="485225" cy="479075"/>
          </a:xfrm>
        </p:grpSpPr>
        <p:sp>
          <p:nvSpPr>
            <p:cNvPr id="2423" name="Google Shape;2423;p61"/>
            <p:cNvSpPr/>
            <p:nvPr/>
          </p:nvSpPr>
          <p:spPr>
            <a:xfrm>
              <a:off x="10155650" y="2651975"/>
              <a:ext cx="85225" cy="80050"/>
            </a:xfrm>
            <a:custGeom>
              <a:avLst/>
              <a:gdLst/>
              <a:ahLst/>
              <a:cxnLst/>
              <a:rect l="l" t="t" r="r" b="b"/>
              <a:pathLst>
                <a:path w="3409" h="3202" extrusionOk="0">
                  <a:moveTo>
                    <a:pt x="1597" y="0"/>
                  </a:moveTo>
                  <a:cubicBezTo>
                    <a:pt x="856" y="0"/>
                    <a:pt x="181" y="504"/>
                    <a:pt x="0" y="1256"/>
                  </a:cubicBezTo>
                  <a:lnTo>
                    <a:pt x="1664" y="1662"/>
                  </a:lnTo>
                  <a:lnTo>
                    <a:pt x="2117" y="3202"/>
                  </a:lnTo>
                  <a:cubicBezTo>
                    <a:pt x="2636" y="3031"/>
                    <a:pt x="3059" y="2605"/>
                    <a:pt x="3198" y="2033"/>
                  </a:cubicBezTo>
                  <a:cubicBezTo>
                    <a:pt x="3408" y="1153"/>
                    <a:pt x="2868" y="262"/>
                    <a:pt x="1982" y="46"/>
                  </a:cubicBezTo>
                  <a:cubicBezTo>
                    <a:pt x="1853" y="15"/>
                    <a:pt x="1724" y="0"/>
                    <a:pt x="1597"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1"/>
            <p:cNvSpPr/>
            <p:nvPr/>
          </p:nvSpPr>
          <p:spPr>
            <a:xfrm>
              <a:off x="9954100" y="2603925"/>
              <a:ext cx="88575" cy="69775"/>
            </a:xfrm>
            <a:custGeom>
              <a:avLst/>
              <a:gdLst/>
              <a:ahLst/>
              <a:cxnLst/>
              <a:rect l="l" t="t" r="r" b="b"/>
              <a:pathLst>
                <a:path w="3543" h="2791" extrusionOk="0">
                  <a:moveTo>
                    <a:pt x="1727" y="0"/>
                  </a:moveTo>
                  <a:cubicBezTo>
                    <a:pt x="990" y="0"/>
                    <a:pt x="318" y="504"/>
                    <a:pt x="134" y="1258"/>
                  </a:cubicBezTo>
                  <a:cubicBezTo>
                    <a:pt x="0" y="1828"/>
                    <a:pt x="176" y="2405"/>
                    <a:pt x="561" y="2791"/>
                  </a:cubicBezTo>
                  <a:lnTo>
                    <a:pt x="1668" y="1628"/>
                  </a:lnTo>
                  <a:lnTo>
                    <a:pt x="3331" y="2030"/>
                  </a:lnTo>
                  <a:cubicBezTo>
                    <a:pt x="3543" y="1149"/>
                    <a:pt x="3001" y="258"/>
                    <a:pt x="2117" y="48"/>
                  </a:cubicBezTo>
                  <a:cubicBezTo>
                    <a:pt x="1986" y="16"/>
                    <a:pt x="1855" y="0"/>
                    <a:pt x="1727"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1"/>
            <p:cNvSpPr/>
            <p:nvPr/>
          </p:nvSpPr>
          <p:spPr>
            <a:xfrm>
              <a:off x="9815625" y="2755450"/>
              <a:ext cx="67975" cy="82175"/>
            </a:xfrm>
            <a:custGeom>
              <a:avLst/>
              <a:gdLst/>
              <a:ahLst/>
              <a:cxnLst/>
              <a:rect l="l" t="t" r="r" b="b"/>
              <a:pathLst>
                <a:path w="2719" h="3287" extrusionOk="0">
                  <a:moveTo>
                    <a:pt x="1813" y="1"/>
                  </a:moveTo>
                  <a:cubicBezTo>
                    <a:pt x="1071" y="1"/>
                    <a:pt x="397" y="504"/>
                    <a:pt x="216" y="1256"/>
                  </a:cubicBezTo>
                  <a:cubicBezTo>
                    <a:pt x="0" y="2136"/>
                    <a:pt x="540" y="3027"/>
                    <a:pt x="1426" y="3238"/>
                  </a:cubicBezTo>
                  <a:cubicBezTo>
                    <a:pt x="1553" y="3269"/>
                    <a:pt x="1681" y="3286"/>
                    <a:pt x="1807" y="3286"/>
                  </a:cubicBezTo>
                  <a:cubicBezTo>
                    <a:pt x="1869" y="3286"/>
                    <a:pt x="1931" y="3282"/>
                    <a:pt x="1992" y="3274"/>
                  </a:cubicBezTo>
                  <a:lnTo>
                    <a:pt x="1488" y="1565"/>
                  </a:lnTo>
                  <a:lnTo>
                    <a:pt x="2718" y="277"/>
                  </a:lnTo>
                  <a:cubicBezTo>
                    <a:pt x="2569" y="170"/>
                    <a:pt x="2393" y="92"/>
                    <a:pt x="2198" y="46"/>
                  </a:cubicBezTo>
                  <a:cubicBezTo>
                    <a:pt x="2069" y="15"/>
                    <a:pt x="1940" y="1"/>
                    <a:pt x="1813" y="1"/>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1"/>
            <p:cNvSpPr/>
            <p:nvPr/>
          </p:nvSpPr>
          <p:spPr>
            <a:xfrm>
              <a:off x="9867475" y="2954775"/>
              <a:ext cx="85225" cy="80150"/>
            </a:xfrm>
            <a:custGeom>
              <a:avLst/>
              <a:gdLst/>
              <a:ahLst/>
              <a:cxnLst/>
              <a:rect l="l" t="t" r="r" b="b"/>
              <a:pathLst>
                <a:path w="3409" h="3206" extrusionOk="0">
                  <a:moveTo>
                    <a:pt x="1298" y="1"/>
                  </a:moveTo>
                  <a:cubicBezTo>
                    <a:pt x="773" y="176"/>
                    <a:pt x="355" y="599"/>
                    <a:pt x="217" y="1170"/>
                  </a:cubicBezTo>
                  <a:cubicBezTo>
                    <a:pt x="1" y="2056"/>
                    <a:pt x="541" y="2947"/>
                    <a:pt x="1422" y="3158"/>
                  </a:cubicBezTo>
                  <a:cubicBezTo>
                    <a:pt x="1553" y="3190"/>
                    <a:pt x="1685" y="3205"/>
                    <a:pt x="1815" y="3205"/>
                  </a:cubicBezTo>
                  <a:cubicBezTo>
                    <a:pt x="2556" y="3205"/>
                    <a:pt x="3224" y="2701"/>
                    <a:pt x="3408" y="1947"/>
                  </a:cubicBezTo>
                  <a:lnTo>
                    <a:pt x="1751" y="1545"/>
                  </a:lnTo>
                  <a:lnTo>
                    <a:pt x="1298" y="1"/>
                  </a:ln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1"/>
            <p:cNvSpPr/>
            <p:nvPr/>
          </p:nvSpPr>
          <p:spPr>
            <a:xfrm>
              <a:off x="10227225" y="2851275"/>
              <a:ext cx="73625" cy="82150"/>
            </a:xfrm>
            <a:custGeom>
              <a:avLst/>
              <a:gdLst/>
              <a:ahLst/>
              <a:cxnLst/>
              <a:rect l="l" t="t" r="r" b="b"/>
              <a:pathLst>
                <a:path w="2945" h="3286" extrusionOk="0">
                  <a:moveTo>
                    <a:pt x="1123" y="0"/>
                  </a:moveTo>
                  <a:cubicBezTo>
                    <a:pt x="968" y="0"/>
                    <a:pt x="817" y="22"/>
                    <a:pt x="675" y="63"/>
                  </a:cubicBezTo>
                  <a:lnTo>
                    <a:pt x="1138" y="1645"/>
                  </a:lnTo>
                  <a:lnTo>
                    <a:pt x="0" y="2834"/>
                  </a:lnTo>
                  <a:cubicBezTo>
                    <a:pt x="201" y="3019"/>
                    <a:pt x="459" y="3168"/>
                    <a:pt x="752" y="3240"/>
                  </a:cubicBezTo>
                  <a:cubicBezTo>
                    <a:pt x="880" y="3271"/>
                    <a:pt x="1008" y="3286"/>
                    <a:pt x="1135" y="3286"/>
                  </a:cubicBezTo>
                  <a:cubicBezTo>
                    <a:pt x="1873" y="3286"/>
                    <a:pt x="2548" y="2782"/>
                    <a:pt x="2729" y="2031"/>
                  </a:cubicBezTo>
                  <a:cubicBezTo>
                    <a:pt x="2945" y="1151"/>
                    <a:pt x="2405" y="260"/>
                    <a:pt x="1524" y="49"/>
                  </a:cubicBezTo>
                  <a:cubicBezTo>
                    <a:pt x="1390" y="16"/>
                    <a:pt x="1255" y="0"/>
                    <a:pt x="1123"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1"/>
            <p:cNvSpPr/>
            <p:nvPr/>
          </p:nvSpPr>
          <p:spPr>
            <a:xfrm>
              <a:off x="10065550" y="3013225"/>
              <a:ext cx="88825" cy="69775"/>
            </a:xfrm>
            <a:custGeom>
              <a:avLst/>
              <a:gdLst/>
              <a:ahLst/>
              <a:cxnLst/>
              <a:rect l="l" t="t" r="r" b="b"/>
              <a:pathLst>
                <a:path w="3553" h="2791" extrusionOk="0">
                  <a:moveTo>
                    <a:pt x="2992" y="1"/>
                  </a:moveTo>
                  <a:lnTo>
                    <a:pt x="1885" y="1165"/>
                  </a:lnTo>
                  <a:lnTo>
                    <a:pt x="216" y="758"/>
                  </a:lnTo>
                  <a:lnTo>
                    <a:pt x="216" y="758"/>
                  </a:lnTo>
                  <a:cubicBezTo>
                    <a:pt x="0" y="1643"/>
                    <a:pt x="546" y="2529"/>
                    <a:pt x="1427" y="2745"/>
                  </a:cubicBezTo>
                  <a:cubicBezTo>
                    <a:pt x="1557" y="2776"/>
                    <a:pt x="1686" y="2791"/>
                    <a:pt x="1814" y="2791"/>
                  </a:cubicBezTo>
                  <a:cubicBezTo>
                    <a:pt x="2557" y="2791"/>
                    <a:pt x="3230" y="2286"/>
                    <a:pt x="3414" y="1535"/>
                  </a:cubicBezTo>
                  <a:cubicBezTo>
                    <a:pt x="3553" y="968"/>
                    <a:pt x="3373" y="392"/>
                    <a:pt x="2992" y="1"/>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1"/>
            <p:cNvSpPr/>
            <p:nvPr/>
          </p:nvSpPr>
          <p:spPr>
            <a:xfrm>
              <a:off x="9852800" y="2644625"/>
              <a:ext cx="402900" cy="397725"/>
            </a:xfrm>
            <a:custGeom>
              <a:avLst/>
              <a:gdLst/>
              <a:ahLst/>
              <a:cxnLst/>
              <a:rect l="l" t="t" r="r" b="b"/>
              <a:pathLst>
                <a:path w="16116" h="15909" extrusionOk="0">
                  <a:moveTo>
                    <a:pt x="5720" y="0"/>
                  </a:moveTo>
                  <a:lnTo>
                    <a:pt x="4613" y="1163"/>
                  </a:lnTo>
                  <a:lnTo>
                    <a:pt x="1231" y="4710"/>
                  </a:lnTo>
                  <a:lnTo>
                    <a:pt x="1" y="5998"/>
                  </a:lnTo>
                  <a:lnTo>
                    <a:pt x="505" y="7707"/>
                  </a:lnTo>
                  <a:lnTo>
                    <a:pt x="1885" y="12407"/>
                  </a:lnTo>
                  <a:lnTo>
                    <a:pt x="2338" y="13951"/>
                  </a:lnTo>
                  <a:lnTo>
                    <a:pt x="3995" y="14353"/>
                  </a:lnTo>
                  <a:lnTo>
                    <a:pt x="8726" y="15502"/>
                  </a:lnTo>
                  <a:lnTo>
                    <a:pt x="10395" y="15909"/>
                  </a:lnTo>
                  <a:lnTo>
                    <a:pt x="11502" y="14745"/>
                  </a:lnTo>
                  <a:lnTo>
                    <a:pt x="14977" y="11100"/>
                  </a:lnTo>
                  <a:lnTo>
                    <a:pt x="16115" y="9911"/>
                  </a:lnTo>
                  <a:lnTo>
                    <a:pt x="15652" y="8329"/>
                  </a:lnTo>
                  <a:lnTo>
                    <a:pt x="14231" y="3496"/>
                  </a:lnTo>
                  <a:lnTo>
                    <a:pt x="13778" y="1956"/>
                  </a:lnTo>
                  <a:lnTo>
                    <a:pt x="12114" y="1550"/>
                  </a:lnTo>
                  <a:lnTo>
                    <a:pt x="7383" y="402"/>
                  </a:lnTo>
                  <a:lnTo>
                    <a:pt x="57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0" name="Google Shape;2430;p61"/>
          <p:cNvGrpSpPr/>
          <p:nvPr/>
        </p:nvGrpSpPr>
        <p:grpSpPr>
          <a:xfrm rot="-9900029">
            <a:off x="951594" y="3326767"/>
            <a:ext cx="914821" cy="911713"/>
            <a:chOff x="7136762" y="3173711"/>
            <a:chExt cx="1140490" cy="1136614"/>
          </a:xfrm>
        </p:grpSpPr>
        <p:sp>
          <p:nvSpPr>
            <p:cNvPr id="2431" name="Google Shape;2431;p61"/>
            <p:cNvSpPr/>
            <p:nvPr/>
          </p:nvSpPr>
          <p:spPr>
            <a:xfrm rot="-9000061">
              <a:off x="7358988" y="3794447"/>
              <a:ext cx="100855" cy="87978"/>
            </a:xfrm>
            <a:custGeom>
              <a:avLst/>
              <a:gdLst/>
              <a:ahLst/>
              <a:cxnLst/>
              <a:rect l="l" t="t" r="r" b="b"/>
              <a:pathLst>
                <a:path w="2334" h="2036" extrusionOk="0">
                  <a:moveTo>
                    <a:pt x="217" y="1"/>
                  </a:moveTo>
                  <a:lnTo>
                    <a:pt x="217" y="1"/>
                  </a:lnTo>
                  <a:cubicBezTo>
                    <a:pt x="1" y="887"/>
                    <a:pt x="547" y="1773"/>
                    <a:pt x="1428" y="1989"/>
                  </a:cubicBezTo>
                  <a:cubicBezTo>
                    <a:pt x="1557" y="2020"/>
                    <a:pt x="1685" y="2035"/>
                    <a:pt x="1810" y="2035"/>
                  </a:cubicBezTo>
                  <a:cubicBezTo>
                    <a:pt x="1991" y="2035"/>
                    <a:pt x="2167" y="2005"/>
                    <a:pt x="2333" y="1947"/>
                  </a:cubicBezTo>
                  <a:lnTo>
                    <a:pt x="1885" y="407"/>
                  </a:lnTo>
                  <a:lnTo>
                    <a:pt x="217" y="1"/>
                  </a:ln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1"/>
            <p:cNvSpPr/>
            <p:nvPr/>
          </p:nvSpPr>
          <p:spPr>
            <a:xfrm rot="-9000061">
              <a:off x="7576469" y="4020243"/>
              <a:ext cx="119695" cy="71731"/>
            </a:xfrm>
            <a:custGeom>
              <a:avLst/>
              <a:gdLst/>
              <a:ahLst/>
              <a:cxnLst/>
              <a:rect l="l" t="t" r="r" b="b"/>
              <a:pathLst>
                <a:path w="2770" h="1660" extrusionOk="0">
                  <a:moveTo>
                    <a:pt x="1113" y="1"/>
                  </a:moveTo>
                  <a:lnTo>
                    <a:pt x="1" y="1164"/>
                  </a:lnTo>
                  <a:cubicBezTo>
                    <a:pt x="206" y="1381"/>
                    <a:pt x="474" y="1540"/>
                    <a:pt x="783" y="1612"/>
                  </a:cubicBezTo>
                  <a:cubicBezTo>
                    <a:pt x="915" y="1644"/>
                    <a:pt x="1047" y="1659"/>
                    <a:pt x="1177" y="1659"/>
                  </a:cubicBezTo>
                  <a:cubicBezTo>
                    <a:pt x="1918" y="1659"/>
                    <a:pt x="2586" y="1156"/>
                    <a:pt x="2770" y="402"/>
                  </a:cubicBezTo>
                  <a:lnTo>
                    <a:pt x="1113" y="1"/>
                  </a:ln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1"/>
            <p:cNvSpPr/>
            <p:nvPr/>
          </p:nvSpPr>
          <p:spPr>
            <a:xfrm rot="-9000061">
              <a:off x="7892525" y="3896908"/>
              <a:ext cx="90398" cy="129548"/>
            </a:xfrm>
            <a:custGeom>
              <a:avLst/>
              <a:gdLst/>
              <a:ahLst/>
              <a:cxnLst/>
              <a:rect l="l" t="t" r="r" b="b"/>
              <a:pathLst>
                <a:path w="2092" h="2998" extrusionOk="0">
                  <a:moveTo>
                    <a:pt x="1232" y="1"/>
                  </a:moveTo>
                  <a:lnTo>
                    <a:pt x="1" y="1287"/>
                  </a:lnTo>
                  <a:lnTo>
                    <a:pt x="506" y="2997"/>
                  </a:lnTo>
                  <a:cubicBezTo>
                    <a:pt x="1175" y="2924"/>
                    <a:pt x="1757" y="2441"/>
                    <a:pt x="1922" y="1755"/>
                  </a:cubicBezTo>
                  <a:cubicBezTo>
                    <a:pt x="2092" y="1066"/>
                    <a:pt x="1793" y="372"/>
                    <a:pt x="1232" y="1"/>
                  </a:cubicBez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1"/>
            <p:cNvSpPr/>
            <p:nvPr/>
          </p:nvSpPr>
          <p:spPr>
            <a:xfrm rot="-9000061">
              <a:off x="7966656" y="3607816"/>
              <a:ext cx="100639" cy="87762"/>
            </a:xfrm>
            <a:custGeom>
              <a:avLst/>
              <a:gdLst/>
              <a:ahLst/>
              <a:cxnLst/>
              <a:rect l="l" t="t" r="r" b="b"/>
              <a:pathLst>
                <a:path w="2329" h="2031" extrusionOk="0">
                  <a:moveTo>
                    <a:pt x="516" y="1"/>
                  </a:moveTo>
                  <a:cubicBezTo>
                    <a:pt x="339" y="1"/>
                    <a:pt x="165" y="30"/>
                    <a:pt x="0" y="84"/>
                  </a:cubicBezTo>
                  <a:lnTo>
                    <a:pt x="454" y="1629"/>
                  </a:lnTo>
                  <a:lnTo>
                    <a:pt x="2112" y="2030"/>
                  </a:lnTo>
                  <a:cubicBezTo>
                    <a:pt x="2328" y="1149"/>
                    <a:pt x="1787" y="259"/>
                    <a:pt x="901" y="49"/>
                  </a:cubicBezTo>
                  <a:cubicBezTo>
                    <a:pt x="772" y="16"/>
                    <a:pt x="643" y="1"/>
                    <a:pt x="516" y="1"/>
                  </a:cubicBez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1"/>
            <p:cNvSpPr/>
            <p:nvPr/>
          </p:nvSpPr>
          <p:spPr>
            <a:xfrm rot="-9000061">
              <a:off x="7730046" y="3398248"/>
              <a:ext cx="119955" cy="71644"/>
            </a:xfrm>
            <a:custGeom>
              <a:avLst/>
              <a:gdLst/>
              <a:ahLst/>
              <a:cxnLst/>
              <a:rect l="l" t="t" r="r" b="b"/>
              <a:pathLst>
                <a:path w="2776" h="1658" extrusionOk="0">
                  <a:moveTo>
                    <a:pt x="1602" y="1"/>
                  </a:moveTo>
                  <a:cubicBezTo>
                    <a:pt x="861" y="1"/>
                    <a:pt x="185" y="504"/>
                    <a:pt x="0" y="1256"/>
                  </a:cubicBezTo>
                  <a:lnTo>
                    <a:pt x="1668" y="1658"/>
                  </a:lnTo>
                  <a:lnTo>
                    <a:pt x="2775" y="499"/>
                  </a:lnTo>
                  <a:cubicBezTo>
                    <a:pt x="2564" y="283"/>
                    <a:pt x="2301" y="123"/>
                    <a:pt x="1987" y="47"/>
                  </a:cubicBezTo>
                  <a:cubicBezTo>
                    <a:pt x="1858" y="16"/>
                    <a:pt x="1729" y="1"/>
                    <a:pt x="1602" y="1"/>
                  </a:cubicBez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1"/>
            <p:cNvSpPr/>
            <p:nvPr/>
          </p:nvSpPr>
          <p:spPr>
            <a:xfrm rot="-9000061">
              <a:off x="7444638" y="3463979"/>
              <a:ext cx="75231" cy="119695"/>
            </a:xfrm>
            <a:custGeom>
              <a:avLst/>
              <a:gdLst/>
              <a:ahLst/>
              <a:cxnLst/>
              <a:rect l="l" t="t" r="r" b="b"/>
              <a:pathLst>
                <a:path w="1741" h="2770" extrusionOk="0">
                  <a:moveTo>
                    <a:pt x="1277" y="1"/>
                  </a:moveTo>
                  <a:cubicBezTo>
                    <a:pt x="731" y="165"/>
                    <a:pt x="289" y="603"/>
                    <a:pt x="144" y="1190"/>
                  </a:cubicBezTo>
                  <a:cubicBezTo>
                    <a:pt x="1" y="1781"/>
                    <a:pt x="196" y="2379"/>
                    <a:pt x="608" y="2770"/>
                  </a:cubicBezTo>
                  <a:lnTo>
                    <a:pt x="1741" y="1581"/>
                  </a:lnTo>
                  <a:lnTo>
                    <a:pt x="1277" y="1"/>
                  </a:ln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7" name="Google Shape;2437;p61"/>
            <p:cNvGrpSpPr/>
            <p:nvPr/>
          </p:nvGrpSpPr>
          <p:grpSpPr>
            <a:xfrm rot="-9000061">
              <a:off x="7287620" y="3327924"/>
              <a:ext cx="838775" cy="828188"/>
              <a:chOff x="10233775" y="2868200"/>
              <a:chExt cx="485275" cy="479150"/>
            </a:xfrm>
          </p:grpSpPr>
          <p:sp>
            <p:nvSpPr>
              <p:cNvPr id="2438" name="Google Shape;2438;p61"/>
              <p:cNvSpPr/>
              <p:nvPr/>
            </p:nvSpPr>
            <p:spPr>
              <a:xfrm>
                <a:off x="10573675" y="2916300"/>
                <a:ext cx="85375" cy="80100"/>
              </a:xfrm>
              <a:custGeom>
                <a:avLst/>
                <a:gdLst/>
                <a:ahLst/>
                <a:cxnLst/>
                <a:rect l="l" t="t" r="r" b="b"/>
                <a:pathLst>
                  <a:path w="3415" h="3204" extrusionOk="0">
                    <a:moveTo>
                      <a:pt x="1598" y="0"/>
                    </a:moveTo>
                    <a:cubicBezTo>
                      <a:pt x="855" y="0"/>
                      <a:pt x="185" y="507"/>
                      <a:pt x="1" y="1257"/>
                    </a:cubicBezTo>
                    <a:lnTo>
                      <a:pt x="1669" y="1663"/>
                    </a:lnTo>
                    <a:lnTo>
                      <a:pt x="2117" y="3203"/>
                    </a:lnTo>
                    <a:cubicBezTo>
                      <a:pt x="2638" y="3034"/>
                      <a:pt x="3059" y="2606"/>
                      <a:pt x="3199" y="2034"/>
                    </a:cubicBezTo>
                    <a:cubicBezTo>
                      <a:pt x="3415" y="1149"/>
                      <a:pt x="2869" y="264"/>
                      <a:pt x="1989" y="47"/>
                    </a:cubicBezTo>
                    <a:cubicBezTo>
                      <a:pt x="1858" y="15"/>
                      <a:pt x="1727"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61"/>
              <p:cNvSpPr/>
              <p:nvPr/>
            </p:nvSpPr>
            <p:spPr>
              <a:xfrm>
                <a:off x="10372125" y="2868200"/>
                <a:ext cx="88700" cy="69900"/>
              </a:xfrm>
              <a:custGeom>
                <a:avLst/>
                <a:gdLst/>
                <a:ahLst/>
                <a:cxnLst/>
                <a:rect l="l" t="t" r="r" b="b"/>
                <a:pathLst>
                  <a:path w="3548" h="2796" extrusionOk="0">
                    <a:moveTo>
                      <a:pt x="1737" y="0"/>
                    </a:moveTo>
                    <a:cubicBezTo>
                      <a:pt x="997" y="0"/>
                      <a:pt x="325" y="505"/>
                      <a:pt x="140" y="1261"/>
                    </a:cubicBezTo>
                    <a:cubicBezTo>
                      <a:pt x="1" y="1833"/>
                      <a:pt x="181" y="2409"/>
                      <a:pt x="563" y="2795"/>
                    </a:cubicBezTo>
                    <a:lnTo>
                      <a:pt x="1675" y="1632"/>
                    </a:lnTo>
                    <a:lnTo>
                      <a:pt x="3332" y="2033"/>
                    </a:lnTo>
                    <a:cubicBezTo>
                      <a:pt x="3548" y="1153"/>
                      <a:pt x="3008" y="262"/>
                      <a:pt x="2122" y="46"/>
                    </a:cubicBezTo>
                    <a:cubicBezTo>
                      <a:pt x="1993" y="15"/>
                      <a:pt x="1864" y="0"/>
                      <a:pt x="1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61"/>
              <p:cNvSpPr/>
              <p:nvPr/>
            </p:nvSpPr>
            <p:spPr>
              <a:xfrm>
                <a:off x="10233775" y="3019775"/>
                <a:ext cx="67975" cy="82200"/>
              </a:xfrm>
              <a:custGeom>
                <a:avLst/>
                <a:gdLst/>
                <a:ahLst/>
                <a:cxnLst/>
                <a:rect l="l" t="t" r="r" b="b"/>
                <a:pathLst>
                  <a:path w="2719" h="3288" extrusionOk="0">
                    <a:moveTo>
                      <a:pt x="1808" y="0"/>
                    </a:moveTo>
                    <a:cubicBezTo>
                      <a:pt x="1066" y="0"/>
                      <a:pt x="396" y="508"/>
                      <a:pt x="212" y="1257"/>
                    </a:cubicBezTo>
                    <a:cubicBezTo>
                      <a:pt x="0" y="2138"/>
                      <a:pt x="541" y="3029"/>
                      <a:pt x="1421" y="3239"/>
                    </a:cubicBezTo>
                    <a:cubicBezTo>
                      <a:pt x="1554" y="3271"/>
                      <a:pt x="1685" y="3288"/>
                      <a:pt x="1813" y="3288"/>
                    </a:cubicBezTo>
                    <a:cubicBezTo>
                      <a:pt x="1873" y="3288"/>
                      <a:pt x="1934" y="3284"/>
                      <a:pt x="1993" y="3276"/>
                    </a:cubicBezTo>
                    <a:lnTo>
                      <a:pt x="1488" y="1566"/>
                    </a:lnTo>
                    <a:lnTo>
                      <a:pt x="2719" y="280"/>
                    </a:lnTo>
                    <a:cubicBezTo>
                      <a:pt x="2564" y="171"/>
                      <a:pt x="2390" y="94"/>
                      <a:pt x="2198" y="48"/>
                    </a:cubicBezTo>
                    <a:cubicBezTo>
                      <a:pt x="2068" y="16"/>
                      <a:pt x="1937" y="0"/>
                      <a:pt x="1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61"/>
              <p:cNvSpPr/>
              <p:nvPr/>
            </p:nvSpPr>
            <p:spPr>
              <a:xfrm>
                <a:off x="10285625" y="3219175"/>
                <a:ext cx="85125" cy="80050"/>
              </a:xfrm>
              <a:custGeom>
                <a:avLst/>
                <a:gdLst/>
                <a:ahLst/>
                <a:cxnLst/>
                <a:rect l="l" t="t" r="r" b="b"/>
                <a:pathLst>
                  <a:path w="3405" h="3202" extrusionOk="0">
                    <a:moveTo>
                      <a:pt x="1293" y="0"/>
                    </a:moveTo>
                    <a:cubicBezTo>
                      <a:pt x="773" y="170"/>
                      <a:pt x="352" y="597"/>
                      <a:pt x="212" y="1169"/>
                    </a:cubicBezTo>
                    <a:cubicBezTo>
                      <a:pt x="1" y="2054"/>
                      <a:pt x="542" y="2940"/>
                      <a:pt x="1422" y="3156"/>
                    </a:cubicBezTo>
                    <a:cubicBezTo>
                      <a:pt x="1551" y="3187"/>
                      <a:pt x="1680" y="3202"/>
                      <a:pt x="1807" y="3202"/>
                    </a:cubicBezTo>
                    <a:cubicBezTo>
                      <a:pt x="2549" y="3202"/>
                      <a:pt x="3225" y="2697"/>
                      <a:pt x="3405" y="1946"/>
                    </a:cubicBezTo>
                    <a:lnTo>
                      <a:pt x="1747" y="1545"/>
                    </a:lnTo>
                    <a:lnTo>
                      <a:pt x="1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1"/>
              <p:cNvSpPr/>
              <p:nvPr/>
            </p:nvSpPr>
            <p:spPr>
              <a:xfrm>
                <a:off x="10645375" y="3115600"/>
                <a:ext cx="73675" cy="82200"/>
              </a:xfrm>
              <a:custGeom>
                <a:avLst/>
                <a:gdLst/>
                <a:ahLst/>
                <a:cxnLst/>
                <a:rect l="l" t="t" r="r" b="b"/>
                <a:pathLst>
                  <a:path w="2947" h="3288" extrusionOk="0">
                    <a:moveTo>
                      <a:pt x="1134" y="1"/>
                    </a:moveTo>
                    <a:cubicBezTo>
                      <a:pt x="975" y="1"/>
                      <a:pt x="819" y="23"/>
                      <a:pt x="670" y="66"/>
                    </a:cubicBezTo>
                    <a:lnTo>
                      <a:pt x="1134" y="1646"/>
                    </a:lnTo>
                    <a:lnTo>
                      <a:pt x="1" y="2835"/>
                    </a:lnTo>
                    <a:cubicBezTo>
                      <a:pt x="202" y="3020"/>
                      <a:pt x="454" y="3170"/>
                      <a:pt x="747" y="3243"/>
                    </a:cubicBezTo>
                    <a:cubicBezTo>
                      <a:pt x="875" y="3273"/>
                      <a:pt x="1004" y="3288"/>
                      <a:pt x="1131" y="3288"/>
                    </a:cubicBezTo>
                    <a:cubicBezTo>
                      <a:pt x="1872" y="3288"/>
                      <a:pt x="2545" y="2784"/>
                      <a:pt x="2730" y="2032"/>
                    </a:cubicBezTo>
                    <a:cubicBezTo>
                      <a:pt x="2946" y="1147"/>
                      <a:pt x="2400" y="261"/>
                      <a:pt x="1525" y="45"/>
                    </a:cubicBezTo>
                    <a:cubicBezTo>
                      <a:pt x="1394" y="15"/>
                      <a:pt x="1263" y="1"/>
                      <a:pt x="1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1"/>
              <p:cNvSpPr/>
              <p:nvPr/>
            </p:nvSpPr>
            <p:spPr>
              <a:xfrm>
                <a:off x="10483725" y="3277575"/>
                <a:ext cx="88725" cy="69775"/>
              </a:xfrm>
              <a:custGeom>
                <a:avLst/>
                <a:gdLst/>
                <a:ahLst/>
                <a:cxnLst/>
                <a:rect l="l" t="t" r="r" b="b"/>
                <a:pathLst>
                  <a:path w="3549" h="2791" extrusionOk="0">
                    <a:moveTo>
                      <a:pt x="2987" y="1"/>
                    </a:moveTo>
                    <a:lnTo>
                      <a:pt x="1880" y="1160"/>
                    </a:lnTo>
                    <a:lnTo>
                      <a:pt x="212" y="758"/>
                    </a:lnTo>
                    <a:lnTo>
                      <a:pt x="212" y="758"/>
                    </a:lnTo>
                    <a:cubicBezTo>
                      <a:pt x="1" y="1638"/>
                      <a:pt x="541" y="2529"/>
                      <a:pt x="1427" y="2745"/>
                    </a:cubicBezTo>
                    <a:cubicBezTo>
                      <a:pt x="1556" y="2776"/>
                      <a:pt x="1685" y="2791"/>
                      <a:pt x="1812" y="2791"/>
                    </a:cubicBezTo>
                    <a:cubicBezTo>
                      <a:pt x="2554" y="2791"/>
                      <a:pt x="3228" y="2287"/>
                      <a:pt x="3409" y="1535"/>
                    </a:cubicBezTo>
                    <a:cubicBezTo>
                      <a:pt x="3548" y="965"/>
                      <a:pt x="3373" y="388"/>
                      <a:pt x="2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1"/>
              <p:cNvSpPr/>
              <p:nvPr/>
            </p:nvSpPr>
            <p:spPr>
              <a:xfrm>
                <a:off x="10265175" y="2903325"/>
                <a:ext cx="414325" cy="409025"/>
              </a:xfrm>
              <a:custGeom>
                <a:avLst/>
                <a:gdLst/>
                <a:ahLst/>
                <a:cxnLst/>
                <a:rect l="l" t="t" r="r" b="b"/>
                <a:pathLst>
                  <a:path w="16573" h="16361" extrusionOk="0">
                    <a:moveTo>
                      <a:pt x="6019" y="453"/>
                    </a:moveTo>
                    <a:lnTo>
                      <a:pt x="13845" y="2353"/>
                    </a:lnTo>
                    <a:lnTo>
                      <a:pt x="16109" y="10080"/>
                    </a:lnTo>
                    <a:lnTo>
                      <a:pt x="10555" y="15904"/>
                    </a:lnTo>
                    <a:lnTo>
                      <a:pt x="2729" y="14003"/>
                    </a:lnTo>
                    <a:lnTo>
                      <a:pt x="464" y="6281"/>
                    </a:lnTo>
                    <a:lnTo>
                      <a:pt x="6019" y="453"/>
                    </a:lnTo>
                    <a:close/>
                    <a:moveTo>
                      <a:pt x="5885" y="0"/>
                    </a:moveTo>
                    <a:lnTo>
                      <a:pt x="1" y="6167"/>
                    </a:lnTo>
                    <a:lnTo>
                      <a:pt x="2405" y="14348"/>
                    </a:lnTo>
                    <a:lnTo>
                      <a:pt x="10689" y="16361"/>
                    </a:lnTo>
                    <a:lnTo>
                      <a:pt x="16573" y="10194"/>
                    </a:lnTo>
                    <a:lnTo>
                      <a:pt x="14174" y="2008"/>
                    </a:lnTo>
                    <a:lnTo>
                      <a:pt x="58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5" name="Google Shape;2445;p61"/>
          <p:cNvGrpSpPr/>
          <p:nvPr/>
        </p:nvGrpSpPr>
        <p:grpSpPr>
          <a:xfrm rot="-9900029">
            <a:off x="815499" y="2524930"/>
            <a:ext cx="914804" cy="911683"/>
            <a:chOff x="7976387" y="3201092"/>
            <a:chExt cx="1140468" cy="1136577"/>
          </a:xfrm>
        </p:grpSpPr>
        <p:sp>
          <p:nvSpPr>
            <p:cNvPr id="2446" name="Google Shape;2446;p61"/>
            <p:cNvSpPr/>
            <p:nvPr/>
          </p:nvSpPr>
          <p:spPr>
            <a:xfrm rot="-9000061">
              <a:off x="8198358" y="3821927"/>
              <a:ext cx="100812" cy="87805"/>
            </a:xfrm>
            <a:custGeom>
              <a:avLst/>
              <a:gdLst/>
              <a:ahLst/>
              <a:cxnLst/>
              <a:rect l="l" t="t" r="r" b="b"/>
              <a:pathLst>
                <a:path w="2333" h="2032" extrusionOk="0">
                  <a:moveTo>
                    <a:pt x="211" y="0"/>
                  </a:moveTo>
                  <a:cubicBezTo>
                    <a:pt x="1" y="880"/>
                    <a:pt x="541" y="1771"/>
                    <a:pt x="1422" y="1987"/>
                  </a:cubicBezTo>
                  <a:cubicBezTo>
                    <a:pt x="1552" y="2017"/>
                    <a:pt x="1681" y="2031"/>
                    <a:pt x="1807" y="2031"/>
                  </a:cubicBezTo>
                  <a:cubicBezTo>
                    <a:pt x="1991" y="2031"/>
                    <a:pt x="2168" y="2001"/>
                    <a:pt x="2332" y="1946"/>
                  </a:cubicBezTo>
                  <a:lnTo>
                    <a:pt x="1879" y="402"/>
                  </a:lnTo>
                  <a:lnTo>
                    <a:pt x="211" y="0"/>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1"/>
            <p:cNvSpPr/>
            <p:nvPr/>
          </p:nvSpPr>
          <p:spPr>
            <a:xfrm rot="-9000061">
              <a:off x="8284174" y="3491604"/>
              <a:ext cx="75188" cy="119523"/>
            </a:xfrm>
            <a:custGeom>
              <a:avLst/>
              <a:gdLst/>
              <a:ahLst/>
              <a:cxnLst/>
              <a:rect l="l" t="t" r="r" b="b"/>
              <a:pathLst>
                <a:path w="1740" h="2766" extrusionOk="0">
                  <a:moveTo>
                    <a:pt x="1276" y="0"/>
                  </a:moveTo>
                  <a:cubicBezTo>
                    <a:pt x="730" y="161"/>
                    <a:pt x="288" y="598"/>
                    <a:pt x="143" y="1190"/>
                  </a:cubicBezTo>
                  <a:cubicBezTo>
                    <a:pt x="0" y="1782"/>
                    <a:pt x="195" y="2374"/>
                    <a:pt x="607" y="2765"/>
                  </a:cubicBezTo>
                  <a:lnTo>
                    <a:pt x="1740" y="1575"/>
                  </a:lnTo>
                  <a:lnTo>
                    <a:pt x="1276" y="0"/>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1"/>
            <p:cNvSpPr/>
            <p:nvPr/>
          </p:nvSpPr>
          <p:spPr>
            <a:xfrm rot="-9000061">
              <a:off x="8569464" y="3425421"/>
              <a:ext cx="120171" cy="71990"/>
            </a:xfrm>
            <a:custGeom>
              <a:avLst/>
              <a:gdLst/>
              <a:ahLst/>
              <a:cxnLst/>
              <a:rect l="l" t="t" r="r" b="b"/>
              <a:pathLst>
                <a:path w="2781" h="1666" extrusionOk="0">
                  <a:moveTo>
                    <a:pt x="1598" y="0"/>
                  </a:moveTo>
                  <a:cubicBezTo>
                    <a:pt x="858" y="0"/>
                    <a:pt x="184" y="508"/>
                    <a:pt x="0" y="1259"/>
                  </a:cubicBezTo>
                  <a:lnTo>
                    <a:pt x="1668" y="1665"/>
                  </a:lnTo>
                  <a:lnTo>
                    <a:pt x="2780" y="496"/>
                  </a:lnTo>
                  <a:cubicBezTo>
                    <a:pt x="2574" y="285"/>
                    <a:pt x="2301" y="126"/>
                    <a:pt x="1987" y="48"/>
                  </a:cubicBezTo>
                  <a:cubicBezTo>
                    <a:pt x="1857" y="16"/>
                    <a:pt x="1726" y="0"/>
                    <a:pt x="1598" y="0"/>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1"/>
            <p:cNvSpPr/>
            <p:nvPr/>
          </p:nvSpPr>
          <p:spPr>
            <a:xfrm rot="-9000061">
              <a:off x="8806188" y="3635322"/>
              <a:ext cx="100639" cy="87849"/>
            </a:xfrm>
            <a:custGeom>
              <a:avLst/>
              <a:gdLst/>
              <a:ahLst/>
              <a:cxnLst/>
              <a:rect l="l" t="t" r="r" b="b"/>
              <a:pathLst>
                <a:path w="2329" h="2033" extrusionOk="0">
                  <a:moveTo>
                    <a:pt x="516" y="1"/>
                  </a:moveTo>
                  <a:cubicBezTo>
                    <a:pt x="339" y="1"/>
                    <a:pt x="165" y="30"/>
                    <a:pt x="0" y="86"/>
                  </a:cubicBezTo>
                  <a:lnTo>
                    <a:pt x="454" y="1631"/>
                  </a:lnTo>
                  <a:lnTo>
                    <a:pt x="2112" y="2033"/>
                  </a:lnTo>
                  <a:cubicBezTo>
                    <a:pt x="2328" y="1148"/>
                    <a:pt x="1787" y="262"/>
                    <a:pt x="901" y="46"/>
                  </a:cubicBezTo>
                  <a:cubicBezTo>
                    <a:pt x="772" y="16"/>
                    <a:pt x="643" y="1"/>
                    <a:pt x="516" y="1"/>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1"/>
            <p:cNvSpPr/>
            <p:nvPr/>
          </p:nvSpPr>
          <p:spPr>
            <a:xfrm rot="-9000061">
              <a:off x="8732039" y="3924397"/>
              <a:ext cx="90355" cy="129720"/>
            </a:xfrm>
            <a:custGeom>
              <a:avLst/>
              <a:gdLst/>
              <a:ahLst/>
              <a:cxnLst/>
              <a:rect l="l" t="t" r="r" b="b"/>
              <a:pathLst>
                <a:path w="2091" h="3002" extrusionOk="0">
                  <a:moveTo>
                    <a:pt x="1231" y="0"/>
                  </a:moveTo>
                  <a:lnTo>
                    <a:pt x="0" y="1292"/>
                  </a:lnTo>
                  <a:lnTo>
                    <a:pt x="500" y="3001"/>
                  </a:lnTo>
                  <a:cubicBezTo>
                    <a:pt x="1169" y="2935"/>
                    <a:pt x="1756" y="2450"/>
                    <a:pt x="1921" y="1756"/>
                  </a:cubicBezTo>
                  <a:cubicBezTo>
                    <a:pt x="2091" y="1066"/>
                    <a:pt x="1792" y="371"/>
                    <a:pt x="1231" y="0"/>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1"/>
            <p:cNvSpPr/>
            <p:nvPr/>
          </p:nvSpPr>
          <p:spPr>
            <a:xfrm rot="-9000061">
              <a:off x="8415969" y="4047784"/>
              <a:ext cx="119695" cy="71860"/>
            </a:xfrm>
            <a:custGeom>
              <a:avLst/>
              <a:gdLst/>
              <a:ahLst/>
              <a:cxnLst/>
              <a:rect l="l" t="t" r="r" b="b"/>
              <a:pathLst>
                <a:path w="2770" h="1663" extrusionOk="0">
                  <a:moveTo>
                    <a:pt x="1113" y="1"/>
                  </a:moveTo>
                  <a:lnTo>
                    <a:pt x="1" y="1169"/>
                  </a:lnTo>
                  <a:cubicBezTo>
                    <a:pt x="206" y="1380"/>
                    <a:pt x="479" y="1539"/>
                    <a:pt x="783" y="1617"/>
                  </a:cubicBezTo>
                  <a:cubicBezTo>
                    <a:pt x="913" y="1648"/>
                    <a:pt x="1042" y="1663"/>
                    <a:pt x="1170" y="1663"/>
                  </a:cubicBezTo>
                  <a:cubicBezTo>
                    <a:pt x="1915" y="1663"/>
                    <a:pt x="2589" y="1159"/>
                    <a:pt x="2770" y="407"/>
                  </a:cubicBezTo>
                  <a:lnTo>
                    <a:pt x="1113" y="1"/>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2" name="Google Shape;2452;p61"/>
            <p:cNvGrpSpPr/>
            <p:nvPr/>
          </p:nvGrpSpPr>
          <p:grpSpPr>
            <a:xfrm rot="-9000061">
              <a:off x="8127233" y="3355308"/>
              <a:ext cx="838775" cy="828145"/>
              <a:chOff x="9805175" y="3097375"/>
              <a:chExt cx="485275" cy="479125"/>
            </a:xfrm>
          </p:grpSpPr>
          <p:sp>
            <p:nvSpPr>
              <p:cNvPr id="2453" name="Google Shape;2453;p61"/>
              <p:cNvSpPr/>
              <p:nvPr/>
            </p:nvSpPr>
            <p:spPr>
              <a:xfrm>
                <a:off x="9943525" y="3097375"/>
                <a:ext cx="88725" cy="69800"/>
              </a:xfrm>
              <a:custGeom>
                <a:avLst/>
                <a:gdLst/>
                <a:ahLst/>
                <a:cxnLst/>
                <a:rect l="l" t="t" r="r" b="b"/>
                <a:pathLst>
                  <a:path w="3549" h="2792" extrusionOk="0">
                    <a:moveTo>
                      <a:pt x="1731" y="1"/>
                    </a:moveTo>
                    <a:cubicBezTo>
                      <a:pt x="993" y="1"/>
                      <a:pt x="324" y="504"/>
                      <a:pt x="140" y="1253"/>
                    </a:cubicBezTo>
                    <a:cubicBezTo>
                      <a:pt x="1" y="1824"/>
                      <a:pt x="181" y="2401"/>
                      <a:pt x="563" y="2792"/>
                    </a:cubicBezTo>
                    <a:lnTo>
                      <a:pt x="1675" y="1624"/>
                    </a:lnTo>
                    <a:lnTo>
                      <a:pt x="3332" y="2030"/>
                    </a:lnTo>
                    <a:cubicBezTo>
                      <a:pt x="3548" y="1149"/>
                      <a:pt x="3003" y="259"/>
                      <a:pt x="2122" y="49"/>
                    </a:cubicBezTo>
                    <a:cubicBezTo>
                      <a:pt x="1991" y="16"/>
                      <a:pt x="1860"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1"/>
              <p:cNvSpPr/>
              <p:nvPr/>
            </p:nvSpPr>
            <p:spPr>
              <a:xfrm>
                <a:off x="10145075" y="3145425"/>
                <a:ext cx="85375" cy="80075"/>
              </a:xfrm>
              <a:custGeom>
                <a:avLst/>
                <a:gdLst/>
                <a:ahLst/>
                <a:cxnLst/>
                <a:rect l="l" t="t" r="r" b="b"/>
                <a:pathLst>
                  <a:path w="3415" h="3203" extrusionOk="0">
                    <a:moveTo>
                      <a:pt x="1602" y="1"/>
                    </a:moveTo>
                    <a:cubicBezTo>
                      <a:pt x="858" y="1"/>
                      <a:pt x="185" y="504"/>
                      <a:pt x="1" y="1256"/>
                    </a:cubicBezTo>
                    <a:lnTo>
                      <a:pt x="1669" y="1658"/>
                    </a:lnTo>
                    <a:lnTo>
                      <a:pt x="2122" y="3202"/>
                    </a:lnTo>
                    <a:cubicBezTo>
                      <a:pt x="2638" y="3027"/>
                      <a:pt x="3059" y="2599"/>
                      <a:pt x="3199" y="2029"/>
                    </a:cubicBezTo>
                    <a:cubicBezTo>
                      <a:pt x="3415" y="1154"/>
                      <a:pt x="2869" y="263"/>
                      <a:pt x="1989" y="47"/>
                    </a:cubicBezTo>
                    <a:cubicBezTo>
                      <a:pt x="1859" y="16"/>
                      <a:pt x="1729" y="1"/>
                      <a:pt x="1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1"/>
              <p:cNvSpPr/>
              <p:nvPr/>
            </p:nvSpPr>
            <p:spPr>
              <a:xfrm>
                <a:off x="10216775" y="3344650"/>
                <a:ext cx="73675" cy="82250"/>
              </a:xfrm>
              <a:custGeom>
                <a:avLst/>
                <a:gdLst/>
                <a:ahLst/>
                <a:cxnLst/>
                <a:rect l="l" t="t" r="r" b="b"/>
                <a:pathLst>
                  <a:path w="2947" h="3290" extrusionOk="0">
                    <a:moveTo>
                      <a:pt x="1139" y="0"/>
                    </a:moveTo>
                    <a:cubicBezTo>
                      <a:pt x="978" y="0"/>
                      <a:pt x="820" y="24"/>
                      <a:pt x="670" y="67"/>
                    </a:cubicBezTo>
                    <a:lnTo>
                      <a:pt x="1134" y="1642"/>
                    </a:lnTo>
                    <a:lnTo>
                      <a:pt x="1" y="2832"/>
                    </a:lnTo>
                    <a:cubicBezTo>
                      <a:pt x="202" y="3028"/>
                      <a:pt x="454" y="3172"/>
                      <a:pt x="747" y="3244"/>
                    </a:cubicBezTo>
                    <a:cubicBezTo>
                      <a:pt x="876" y="3275"/>
                      <a:pt x="1005" y="3290"/>
                      <a:pt x="1132" y="3290"/>
                    </a:cubicBezTo>
                    <a:cubicBezTo>
                      <a:pt x="1873" y="3290"/>
                      <a:pt x="2546" y="2786"/>
                      <a:pt x="2730" y="2034"/>
                    </a:cubicBezTo>
                    <a:cubicBezTo>
                      <a:pt x="2946" y="1148"/>
                      <a:pt x="2400" y="259"/>
                      <a:pt x="1525" y="47"/>
                    </a:cubicBezTo>
                    <a:cubicBezTo>
                      <a:pt x="1396" y="15"/>
                      <a:pt x="1266" y="0"/>
                      <a:pt x="1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1"/>
              <p:cNvSpPr/>
              <p:nvPr/>
            </p:nvSpPr>
            <p:spPr>
              <a:xfrm>
                <a:off x="10055125" y="3506575"/>
                <a:ext cx="88725" cy="69925"/>
              </a:xfrm>
              <a:custGeom>
                <a:avLst/>
                <a:gdLst/>
                <a:ahLst/>
                <a:cxnLst/>
                <a:rect l="l" t="t" r="r" b="b"/>
                <a:pathLst>
                  <a:path w="3549" h="2797" extrusionOk="0">
                    <a:moveTo>
                      <a:pt x="2992" y="0"/>
                    </a:moveTo>
                    <a:lnTo>
                      <a:pt x="1880" y="1169"/>
                    </a:lnTo>
                    <a:lnTo>
                      <a:pt x="212" y="763"/>
                    </a:lnTo>
                    <a:lnTo>
                      <a:pt x="212" y="763"/>
                    </a:lnTo>
                    <a:cubicBezTo>
                      <a:pt x="1" y="1647"/>
                      <a:pt x="541" y="2533"/>
                      <a:pt x="1422" y="2749"/>
                    </a:cubicBezTo>
                    <a:cubicBezTo>
                      <a:pt x="1553" y="2781"/>
                      <a:pt x="1684" y="2797"/>
                      <a:pt x="1813" y="2797"/>
                    </a:cubicBezTo>
                    <a:cubicBezTo>
                      <a:pt x="2556" y="2797"/>
                      <a:pt x="3229" y="2289"/>
                      <a:pt x="3409" y="1540"/>
                    </a:cubicBezTo>
                    <a:cubicBezTo>
                      <a:pt x="3548" y="968"/>
                      <a:pt x="3373" y="397"/>
                      <a:pt x="2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1"/>
              <p:cNvSpPr/>
              <p:nvPr/>
            </p:nvSpPr>
            <p:spPr>
              <a:xfrm>
                <a:off x="9857025" y="3448250"/>
                <a:ext cx="85150" cy="80150"/>
              </a:xfrm>
              <a:custGeom>
                <a:avLst/>
                <a:gdLst/>
                <a:ahLst/>
                <a:cxnLst/>
                <a:rect l="l" t="t" r="r" b="b"/>
                <a:pathLst>
                  <a:path w="3406" h="3206" extrusionOk="0">
                    <a:moveTo>
                      <a:pt x="1293" y="0"/>
                    </a:moveTo>
                    <a:cubicBezTo>
                      <a:pt x="773" y="171"/>
                      <a:pt x="352" y="603"/>
                      <a:pt x="212" y="1174"/>
                    </a:cubicBezTo>
                    <a:cubicBezTo>
                      <a:pt x="1" y="2055"/>
                      <a:pt x="542" y="2946"/>
                      <a:pt x="1422" y="3157"/>
                    </a:cubicBezTo>
                    <a:cubicBezTo>
                      <a:pt x="1553" y="3190"/>
                      <a:pt x="1684" y="3205"/>
                      <a:pt x="1813" y="3205"/>
                    </a:cubicBezTo>
                    <a:cubicBezTo>
                      <a:pt x="2553" y="3205"/>
                      <a:pt x="3225" y="2701"/>
                      <a:pt x="3405" y="1947"/>
                    </a:cubicBezTo>
                    <a:lnTo>
                      <a:pt x="1747" y="1545"/>
                    </a:lnTo>
                    <a:lnTo>
                      <a:pt x="12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1"/>
              <p:cNvSpPr/>
              <p:nvPr/>
            </p:nvSpPr>
            <p:spPr>
              <a:xfrm>
                <a:off x="9805175" y="3248875"/>
                <a:ext cx="67975" cy="82250"/>
              </a:xfrm>
              <a:custGeom>
                <a:avLst/>
                <a:gdLst/>
                <a:ahLst/>
                <a:cxnLst/>
                <a:rect l="l" t="t" r="r" b="b"/>
                <a:pathLst>
                  <a:path w="2719" h="3290" extrusionOk="0">
                    <a:moveTo>
                      <a:pt x="1807" y="0"/>
                    </a:moveTo>
                    <a:cubicBezTo>
                      <a:pt x="1068" y="0"/>
                      <a:pt x="396" y="504"/>
                      <a:pt x="212" y="1258"/>
                    </a:cubicBezTo>
                    <a:cubicBezTo>
                      <a:pt x="0" y="2137"/>
                      <a:pt x="542" y="3028"/>
                      <a:pt x="1421" y="3239"/>
                    </a:cubicBezTo>
                    <a:cubicBezTo>
                      <a:pt x="1549" y="3273"/>
                      <a:pt x="1674" y="3289"/>
                      <a:pt x="1795" y="3289"/>
                    </a:cubicBezTo>
                    <a:cubicBezTo>
                      <a:pt x="1860" y="3289"/>
                      <a:pt x="1925" y="3284"/>
                      <a:pt x="1988" y="3275"/>
                    </a:cubicBezTo>
                    <a:lnTo>
                      <a:pt x="1488" y="1566"/>
                    </a:lnTo>
                    <a:lnTo>
                      <a:pt x="2719" y="274"/>
                    </a:lnTo>
                    <a:cubicBezTo>
                      <a:pt x="2564" y="167"/>
                      <a:pt x="2390" y="94"/>
                      <a:pt x="2199" y="48"/>
                    </a:cubicBezTo>
                    <a:cubicBezTo>
                      <a:pt x="2067" y="16"/>
                      <a:pt x="1936" y="0"/>
                      <a:pt x="1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1"/>
              <p:cNvSpPr/>
              <p:nvPr/>
            </p:nvSpPr>
            <p:spPr>
              <a:xfrm>
                <a:off x="9836600" y="3132275"/>
                <a:ext cx="414300" cy="409200"/>
              </a:xfrm>
              <a:custGeom>
                <a:avLst/>
                <a:gdLst/>
                <a:ahLst/>
                <a:cxnLst/>
                <a:rect l="l" t="t" r="r" b="b"/>
                <a:pathLst>
                  <a:path w="16572" h="16368" extrusionOk="0">
                    <a:moveTo>
                      <a:pt x="6019" y="459"/>
                    </a:moveTo>
                    <a:lnTo>
                      <a:pt x="13844" y="2359"/>
                    </a:lnTo>
                    <a:lnTo>
                      <a:pt x="16108" y="10082"/>
                    </a:lnTo>
                    <a:lnTo>
                      <a:pt x="10554" y="15909"/>
                    </a:lnTo>
                    <a:lnTo>
                      <a:pt x="2728" y="14010"/>
                    </a:lnTo>
                    <a:lnTo>
                      <a:pt x="463" y="6287"/>
                    </a:lnTo>
                    <a:lnTo>
                      <a:pt x="6019" y="459"/>
                    </a:lnTo>
                    <a:close/>
                    <a:moveTo>
                      <a:pt x="5884" y="1"/>
                    </a:moveTo>
                    <a:lnTo>
                      <a:pt x="0" y="6174"/>
                    </a:lnTo>
                    <a:lnTo>
                      <a:pt x="2400" y="14355"/>
                    </a:lnTo>
                    <a:lnTo>
                      <a:pt x="10688" y="16367"/>
                    </a:lnTo>
                    <a:lnTo>
                      <a:pt x="16572" y="10194"/>
                    </a:lnTo>
                    <a:lnTo>
                      <a:pt x="14174" y="2013"/>
                    </a:lnTo>
                    <a:lnTo>
                      <a:pt x="5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0" name="Google Shape;2460;p61"/>
          <p:cNvGrpSpPr/>
          <p:nvPr/>
        </p:nvGrpSpPr>
        <p:grpSpPr>
          <a:xfrm rot="-3599962">
            <a:off x="7638670" y="2547328"/>
            <a:ext cx="672800" cy="664249"/>
            <a:chOff x="9815625" y="2603925"/>
            <a:chExt cx="485225" cy="479075"/>
          </a:xfrm>
        </p:grpSpPr>
        <p:sp>
          <p:nvSpPr>
            <p:cNvPr id="2461" name="Google Shape;2461;p61"/>
            <p:cNvSpPr/>
            <p:nvPr/>
          </p:nvSpPr>
          <p:spPr>
            <a:xfrm>
              <a:off x="10155650" y="2651975"/>
              <a:ext cx="85225" cy="80050"/>
            </a:xfrm>
            <a:custGeom>
              <a:avLst/>
              <a:gdLst/>
              <a:ahLst/>
              <a:cxnLst/>
              <a:rect l="l" t="t" r="r" b="b"/>
              <a:pathLst>
                <a:path w="3409" h="3202" extrusionOk="0">
                  <a:moveTo>
                    <a:pt x="1597" y="0"/>
                  </a:moveTo>
                  <a:cubicBezTo>
                    <a:pt x="856" y="0"/>
                    <a:pt x="181" y="504"/>
                    <a:pt x="0" y="1256"/>
                  </a:cubicBezTo>
                  <a:lnTo>
                    <a:pt x="1664" y="1662"/>
                  </a:lnTo>
                  <a:lnTo>
                    <a:pt x="2117" y="3202"/>
                  </a:lnTo>
                  <a:cubicBezTo>
                    <a:pt x="2636" y="3031"/>
                    <a:pt x="3059" y="2605"/>
                    <a:pt x="3198" y="2033"/>
                  </a:cubicBezTo>
                  <a:cubicBezTo>
                    <a:pt x="3408" y="1153"/>
                    <a:pt x="2868" y="262"/>
                    <a:pt x="1982" y="46"/>
                  </a:cubicBezTo>
                  <a:cubicBezTo>
                    <a:pt x="1853" y="15"/>
                    <a:pt x="1724" y="0"/>
                    <a:pt x="1597"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1"/>
            <p:cNvSpPr/>
            <p:nvPr/>
          </p:nvSpPr>
          <p:spPr>
            <a:xfrm>
              <a:off x="9954100" y="2603925"/>
              <a:ext cx="88575" cy="69775"/>
            </a:xfrm>
            <a:custGeom>
              <a:avLst/>
              <a:gdLst/>
              <a:ahLst/>
              <a:cxnLst/>
              <a:rect l="l" t="t" r="r" b="b"/>
              <a:pathLst>
                <a:path w="3543" h="2791" extrusionOk="0">
                  <a:moveTo>
                    <a:pt x="1727" y="0"/>
                  </a:moveTo>
                  <a:cubicBezTo>
                    <a:pt x="990" y="0"/>
                    <a:pt x="318" y="504"/>
                    <a:pt x="134" y="1258"/>
                  </a:cubicBezTo>
                  <a:cubicBezTo>
                    <a:pt x="0" y="1828"/>
                    <a:pt x="176" y="2405"/>
                    <a:pt x="561" y="2791"/>
                  </a:cubicBezTo>
                  <a:lnTo>
                    <a:pt x="1668" y="1628"/>
                  </a:lnTo>
                  <a:lnTo>
                    <a:pt x="3331" y="2030"/>
                  </a:lnTo>
                  <a:cubicBezTo>
                    <a:pt x="3543" y="1149"/>
                    <a:pt x="3001" y="258"/>
                    <a:pt x="2117" y="48"/>
                  </a:cubicBezTo>
                  <a:cubicBezTo>
                    <a:pt x="1986" y="16"/>
                    <a:pt x="1855" y="0"/>
                    <a:pt x="1727"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1"/>
            <p:cNvSpPr/>
            <p:nvPr/>
          </p:nvSpPr>
          <p:spPr>
            <a:xfrm>
              <a:off x="9815625" y="2755450"/>
              <a:ext cx="67975" cy="82175"/>
            </a:xfrm>
            <a:custGeom>
              <a:avLst/>
              <a:gdLst/>
              <a:ahLst/>
              <a:cxnLst/>
              <a:rect l="l" t="t" r="r" b="b"/>
              <a:pathLst>
                <a:path w="2719" h="3287" extrusionOk="0">
                  <a:moveTo>
                    <a:pt x="1813" y="1"/>
                  </a:moveTo>
                  <a:cubicBezTo>
                    <a:pt x="1071" y="1"/>
                    <a:pt x="397" y="504"/>
                    <a:pt x="216" y="1256"/>
                  </a:cubicBezTo>
                  <a:cubicBezTo>
                    <a:pt x="0" y="2136"/>
                    <a:pt x="540" y="3027"/>
                    <a:pt x="1426" y="3238"/>
                  </a:cubicBezTo>
                  <a:cubicBezTo>
                    <a:pt x="1553" y="3269"/>
                    <a:pt x="1681" y="3286"/>
                    <a:pt x="1807" y="3286"/>
                  </a:cubicBezTo>
                  <a:cubicBezTo>
                    <a:pt x="1869" y="3286"/>
                    <a:pt x="1931" y="3282"/>
                    <a:pt x="1992" y="3274"/>
                  </a:cubicBezTo>
                  <a:lnTo>
                    <a:pt x="1488" y="1565"/>
                  </a:lnTo>
                  <a:lnTo>
                    <a:pt x="2718" y="277"/>
                  </a:lnTo>
                  <a:cubicBezTo>
                    <a:pt x="2569" y="170"/>
                    <a:pt x="2393" y="92"/>
                    <a:pt x="2198" y="46"/>
                  </a:cubicBezTo>
                  <a:cubicBezTo>
                    <a:pt x="2069" y="15"/>
                    <a:pt x="1940" y="1"/>
                    <a:pt x="1813" y="1"/>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1"/>
            <p:cNvSpPr/>
            <p:nvPr/>
          </p:nvSpPr>
          <p:spPr>
            <a:xfrm>
              <a:off x="9867475" y="2954775"/>
              <a:ext cx="85225" cy="80150"/>
            </a:xfrm>
            <a:custGeom>
              <a:avLst/>
              <a:gdLst/>
              <a:ahLst/>
              <a:cxnLst/>
              <a:rect l="l" t="t" r="r" b="b"/>
              <a:pathLst>
                <a:path w="3409" h="3206" extrusionOk="0">
                  <a:moveTo>
                    <a:pt x="1298" y="1"/>
                  </a:moveTo>
                  <a:cubicBezTo>
                    <a:pt x="773" y="176"/>
                    <a:pt x="355" y="599"/>
                    <a:pt x="217" y="1170"/>
                  </a:cubicBezTo>
                  <a:cubicBezTo>
                    <a:pt x="1" y="2056"/>
                    <a:pt x="541" y="2947"/>
                    <a:pt x="1422" y="3158"/>
                  </a:cubicBezTo>
                  <a:cubicBezTo>
                    <a:pt x="1553" y="3190"/>
                    <a:pt x="1685" y="3205"/>
                    <a:pt x="1815" y="3205"/>
                  </a:cubicBezTo>
                  <a:cubicBezTo>
                    <a:pt x="2556" y="3205"/>
                    <a:pt x="3224" y="2701"/>
                    <a:pt x="3408" y="1947"/>
                  </a:cubicBezTo>
                  <a:lnTo>
                    <a:pt x="1751" y="1545"/>
                  </a:lnTo>
                  <a:lnTo>
                    <a:pt x="1298" y="1"/>
                  </a:ln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1"/>
            <p:cNvSpPr/>
            <p:nvPr/>
          </p:nvSpPr>
          <p:spPr>
            <a:xfrm>
              <a:off x="10227225" y="2851275"/>
              <a:ext cx="73625" cy="82150"/>
            </a:xfrm>
            <a:custGeom>
              <a:avLst/>
              <a:gdLst/>
              <a:ahLst/>
              <a:cxnLst/>
              <a:rect l="l" t="t" r="r" b="b"/>
              <a:pathLst>
                <a:path w="2945" h="3286" extrusionOk="0">
                  <a:moveTo>
                    <a:pt x="1123" y="0"/>
                  </a:moveTo>
                  <a:cubicBezTo>
                    <a:pt x="968" y="0"/>
                    <a:pt x="817" y="22"/>
                    <a:pt x="675" y="63"/>
                  </a:cubicBezTo>
                  <a:lnTo>
                    <a:pt x="1138" y="1645"/>
                  </a:lnTo>
                  <a:lnTo>
                    <a:pt x="0" y="2834"/>
                  </a:lnTo>
                  <a:cubicBezTo>
                    <a:pt x="201" y="3019"/>
                    <a:pt x="459" y="3168"/>
                    <a:pt x="752" y="3240"/>
                  </a:cubicBezTo>
                  <a:cubicBezTo>
                    <a:pt x="880" y="3271"/>
                    <a:pt x="1008" y="3286"/>
                    <a:pt x="1135" y="3286"/>
                  </a:cubicBezTo>
                  <a:cubicBezTo>
                    <a:pt x="1873" y="3286"/>
                    <a:pt x="2548" y="2782"/>
                    <a:pt x="2729" y="2031"/>
                  </a:cubicBezTo>
                  <a:cubicBezTo>
                    <a:pt x="2945" y="1151"/>
                    <a:pt x="2405" y="260"/>
                    <a:pt x="1524" y="49"/>
                  </a:cubicBezTo>
                  <a:cubicBezTo>
                    <a:pt x="1390" y="16"/>
                    <a:pt x="1255" y="0"/>
                    <a:pt x="1123" y="0"/>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1"/>
            <p:cNvSpPr/>
            <p:nvPr/>
          </p:nvSpPr>
          <p:spPr>
            <a:xfrm>
              <a:off x="10065550" y="3013225"/>
              <a:ext cx="88825" cy="69775"/>
            </a:xfrm>
            <a:custGeom>
              <a:avLst/>
              <a:gdLst/>
              <a:ahLst/>
              <a:cxnLst/>
              <a:rect l="l" t="t" r="r" b="b"/>
              <a:pathLst>
                <a:path w="3553" h="2791" extrusionOk="0">
                  <a:moveTo>
                    <a:pt x="2992" y="1"/>
                  </a:moveTo>
                  <a:lnTo>
                    <a:pt x="1885" y="1165"/>
                  </a:lnTo>
                  <a:lnTo>
                    <a:pt x="216" y="758"/>
                  </a:lnTo>
                  <a:lnTo>
                    <a:pt x="216" y="758"/>
                  </a:lnTo>
                  <a:cubicBezTo>
                    <a:pt x="0" y="1643"/>
                    <a:pt x="546" y="2529"/>
                    <a:pt x="1427" y="2745"/>
                  </a:cubicBezTo>
                  <a:cubicBezTo>
                    <a:pt x="1557" y="2776"/>
                    <a:pt x="1686" y="2791"/>
                    <a:pt x="1814" y="2791"/>
                  </a:cubicBezTo>
                  <a:cubicBezTo>
                    <a:pt x="2557" y="2791"/>
                    <a:pt x="3230" y="2286"/>
                    <a:pt x="3414" y="1535"/>
                  </a:cubicBezTo>
                  <a:cubicBezTo>
                    <a:pt x="3553" y="968"/>
                    <a:pt x="3373" y="392"/>
                    <a:pt x="2992" y="1"/>
                  </a:cubicBezTo>
                  <a:close/>
                </a:path>
              </a:pathLst>
            </a:custGeom>
            <a:solidFill>
              <a:srgbClr val="D4EB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1"/>
            <p:cNvSpPr/>
            <p:nvPr/>
          </p:nvSpPr>
          <p:spPr>
            <a:xfrm>
              <a:off x="9852800" y="2644625"/>
              <a:ext cx="402900" cy="397725"/>
            </a:xfrm>
            <a:custGeom>
              <a:avLst/>
              <a:gdLst/>
              <a:ahLst/>
              <a:cxnLst/>
              <a:rect l="l" t="t" r="r" b="b"/>
              <a:pathLst>
                <a:path w="16116" h="15909" extrusionOk="0">
                  <a:moveTo>
                    <a:pt x="5720" y="0"/>
                  </a:moveTo>
                  <a:lnTo>
                    <a:pt x="4613" y="1163"/>
                  </a:lnTo>
                  <a:lnTo>
                    <a:pt x="1231" y="4710"/>
                  </a:lnTo>
                  <a:lnTo>
                    <a:pt x="1" y="5998"/>
                  </a:lnTo>
                  <a:lnTo>
                    <a:pt x="505" y="7707"/>
                  </a:lnTo>
                  <a:lnTo>
                    <a:pt x="1885" y="12407"/>
                  </a:lnTo>
                  <a:lnTo>
                    <a:pt x="2338" y="13951"/>
                  </a:lnTo>
                  <a:lnTo>
                    <a:pt x="3995" y="14353"/>
                  </a:lnTo>
                  <a:lnTo>
                    <a:pt x="8726" y="15502"/>
                  </a:lnTo>
                  <a:lnTo>
                    <a:pt x="10395" y="15909"/>
                  </a:lnTo>
                  <a:lnTo>
                    <a:pt x="11502" y="14745"/>
                  </a:lnTo>
                  <a:lnTo>
                    <a:pt x="14977" y="11100"/>
                  </a:lnTo>
                  <a:lnTo>
                    <a:pt x="16115" y="9911"/>
                  </a:lnTo>
                  <a:lnTo>
                    <a:pt x="15652" y="8329"/>
                  </a:lnTo>
                  <a:lnTo>
                    <a:pt x="14231" y="3496"/>
                  </a:lnTo>
                  <a:lnTo>
                    <a:pt x="13778" y="1956"/>
                  </a:lnTo>
                  <a:lnTo>
                    <a:pt x="12114" y="1550"/>
                  </a:lnTo>
                  <a:lnTo>
                    <a:pt x="7383" y="402"/>
                  </a:lnTo>
                  <a:lnTo>
                    <a:pt x="57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8" name="Google Shape;2468;p61"/>
          <p:cNvGrpSpPr/>
          <p:nvPr/>
        </p:nvGrpSpPr>
        <p:grpSpPr>
          <a:xfrm rot="5400000">
            <a:off x="7418813" y="3338448"/>
            <a:ext cx="914787" cy="911678"/>
            <a:chOff x="7136762" y="3173711"/>
            <a:chExt cx="1140490" cy="1136614"/>
          </a:xfrm>
        </p:grpSpPr>
        <p:sp>
          <p:nvSpPr>
            <p:cNvPr id="2469" name="Google Shape;2469;p61"/>
            <p:cNvSpPr/>
            <p:nvPr/>
          </p:nvSpPr>
          <p:spPr>
            <a:xfrm rot="-9000061">
              <a:off x="7358988" y="3794447"/>
              <a:ext cx="100855" cy="87978"/>
            </a:xfrm>
            <a:custGeom>
              <a:avLst/>
              <a:gdLst/>
              <a:ahLst/>
              <a:cxnLst/>
              <a:rect l="l" t="t" r="r" b="b"/>
              <a:pathLst>
                <a:path w="2334" h="2036" extrusionOk="0">
                  <a:moveTo>
                    <a:pt x="217" y="1"/>
                  </a:moveTo>
                  <a:lnTo>
                    <a:pt x="217" y="1"/>
                  </a:lnTo>
                  <a:cubicBezTo>
                    <a:pt x="1" y="887"/>
                    <a:pt x="547" y="1773"/>
                    <a:pt x="1428" y="1989"/>
                  </a:cubicBezTo>
                  <a:cubicBezTo>
                    <a:pt x="1557" y="2020"/>
                    <a:pt x="1685" y="2035"/>
                    <a:pt x="1810" y="2035"/>
                  </a:cubicBezTo>
                  <a:cubicBezTo>
                    <a:pt x="1991" y="2035"/>
                    <a:pt x="2167" y="2005"/>
                    <a:pt x="2333" y="1947"/>
                  </a:cubicBezTo>
                  <a:lnTo>
                    <a:pt x="1885" y="407"/>
                  </a:lnTo>
                  <a:lnTo>
                    <a:pt x="217" y="1"/>
                  </a:ln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1"/>
            <p:cNvSpPr/>
            <p:nvPr/>
          </p:nvSpPr>
          <p:spPr>
            <a:xfrm rot="-9000061">
              <a:off x="7576469" y="4020243"/>
              <a:ext cx="119695" cy="71731"/>
            </a:xfrm>
            <a:custGeom>
              <a:avLst/>
              <a:gdLst/>
              <a:ahLst/>
              <a:cxnLst/>
              <a:rect l="l" t="t" r="r" b="b"/>
              <a:pathLst>
                <a:path w="2770" h="1660" extrusionOk="0">
                  <a:moveTo>
                    <a:pt x="1113" y="1"/>
                  </a:moveTo>
                  <a:lnTo>
                    <a:pt x="1" y="1164"/>
                  </a:lnTo>
                  <a:cubicBezTo>
                    <a:pt x="206" y="1381"/>
                    <a:pt x="474" y="1540"/>
                    <a:pt x="783" y="1612"/>
                  </a:cubicBezTo>
                  <a:cubicBezTo>
                    <a:pt x="915" y="1644"/>
                    <a:pt x="1047" y="1659"/>
                    <a:pt x="1177" y="1659"/>
                  </a:cubicBezTo>
                  <a:cubicBezTo>
                    <a:pt x="1918" y="1659"/>
                    <a:pt x="2586" y="1156"/>
                    <a:pt x="2770" y="402"/>
                  </a:cubicBezTo>
                  <a:lnTo>
                    <a:pt x="1113" y="1"/>
                  </a:ln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1"/>
            <p:cNvSpPr/>
            <p:nvPr/>
          </p:nvSpPr>
          <p:spPr>
            <a:xfrm rot="-9000061">
              <a:off x="7892525" y="3896908"/>
              <a:ext cx="90398" cy="129548"/>
            </a:xfrm>
            <a:custGeom>
              <a:avLst/>
              <a:gdLst/>
              <a:ahLst/>
              <a:cxnLst/>
              <a:rect l="l" t="t" r="r" b="b"/>
              <a:pathLst>
                <a:path w="2092" h="2998" extrusionOk="0">
                  <a:moveTo>
                    <a:pt x="1232" y="1"/>
                  </a:moveTo>
                  <a:lnTo>
                    <a:pt x="1" y="1287"/>
                  </a:lnTo>
                  <a:lnTo>
                    <a:pt x="506" y="2997"/>
                  </a:lnTo>
                  <a:cubicBezTo>
                    <a:pt x="1175" y="2924"/>
                    <a:pt x="1757" y="2441"/>
                    <a:pt x="1922" y="1755"/>
                  </a:cubicBezTo>
                  <a:cubicBezTo>
                    <a:pt x="2092" y="1066"/>
                    <a:pt x="1793" y="372"/>
                    <a:pt x="1232" y="1"/>
                  </a:cubicBez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1"/>
            <p:cNvSpPr/>
            <p:nvPr/>
          </p:nvSpPr>
          <p:spPr>
            <a:xfrm rot="-9000061">
              <a:off x="7966656" y="3607816"/>
              <a:ext cx="100639" cy="87762"/>
            </a:xfrm>
            <a:custGeom>
              <a:avLst/>
              <a:gdLst/>
              <a:ahLst/>
              <a:cxnLst/>
              <a:rect l="l" t="t" r="r" b="b"/>
              <a:pathLst>
                <a:path w="2329" h="2031" extrusionOk="0">
                  <a:moveTo>
                    <a:pt x="516" y="1"/>
                  </a:moveTo>
                  <a:cubicBezTo>
                    <a:pt x="339" y="1"/>
                    <a:pt x="165" y="30"/>
                    <a:pt x="0" y="84"/>
                  </a:cubicBezTo>
                  <a:lnTo>
                    <a:pt x="454" y="1629"/>
                  </a:lnTo>
                  <a:lnTo>
                    <a:pt x="2112" y="2030"/>
                  </a:lnTo>
                  <a:cubicBezTo>
                    <a:pt x="2328" y="1149"/>
                    <a:pt x="1787" y="259"/>
                    <a:pt x="901" y="49"/>
                  </a:cubicBezTo>
                  <a:cubicBezTo>
                    <a:pt x="772" y="16"/>
                    <a:pt x="643" y="1"/>
                    <a:pt x="516" y="1"/>
                  </a:cubicBez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1"/>
            <p:cNvSpPr/>
            <p:nvPr/>
          </p:nvSpPr>
          <p:spPr>
            <a:xfrm rot="-9000061">
              <a:off x="7730046" y="3398248"/>
              <a:ext cx="119955" cy="71644"/>
            </a:xfrm>
            <a:custGeom>
              <a:avLst/>
              <a:gdLst/>
              <a:ahLst/>
              <a:cxnLst/>
              <a:rect l="l" t="t" r="r" b="b"/>
              <a:pathLst>
                <a:path w="2776" h="1658" extrusionOk="0">
                  <a:moveTo>
                    <a:pt x="1602" y="1"/>
                  </a:moveTo>
                  <a:cubicBezTo>
                    <a:pt x="861" y="1"/>
                    <a:pt x="185" y="504"/>
                    <a:pt x="0" y="1256"/>
                  </a:cubicBezTo>
                  <a:lnTo>
                    <a:pt x="1668" y="1658"/>
                  </a:lnTo>
                  <a:lnTo>
                    <a:pt x="2775" y="499"/>
                  </a:lnTo>
                  <a:cubicBezTo>
                    <a:pt x="2564" y="283"/>
                    <a:pt x="2301" y="123"/>
                    <a:pt x="1987" y="47"/>
                  </a:cubicBezTo>
                  <a:cubicBezTo>
                    <a:pt x="1858" y="16"/>
                    <a:pt x="1729" y="1"/>
                    <a:pt x="1602" y="1"/>
                  </a:cubicBez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1"/>
            <p:cNvSpPr/>
            <p:nvPr/>
          </p:nvSpPr>
          <p:spPr>
            <a:xfrm rot="-9000061">
              <a:off x="7444638" y="3463979"/>
              <a:ext cx="75231" cy="119695"/>
            </a:xfrm>
            <a:custGeom>
              <a:avLst/>
              <a:gdLst/>
              <a:ahLst/>
              <a:cxnLst/>
              <a:rect l="l" t="t" r="r" b="b"/>
              <a:pathLst>
                <a:path w="1741" h="2770" extrusionOk="0">
                  <a:moveTo>
                    <a:pt x="1277" y="1"/>
                  </a:moveTo>
                  <a:cubicBezTo>
                    <a:pt x="731" y="165"/>
                    <a:pt x="289" y="603"/>
                    <a:pt x="144" y="1190"/>
                  </a:cubicBezTo>
                  <a:cubicBezTo>
                    <a:pt x="1" y="1781"/>
                    <a:pt x="196" y="2379"/>
                    <a:pt x="608" y="2770"/>
                  </a:cubicBezTo>
                  <a:lnTo>
                    <a:pt x="1741" y="1581"/>
                  </a:lnTo>
                  <a:lnTo>
                    <a:pt x="1277" y="1"/>
                  </a:lnTo>
                  <a:close/>
                </a:path>
              </a:pathLst>
            </a:custGeom>
            <a:solidFill>
              <a:srgbClr val="FFF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5" name="Google Shape;2475;p61"/>
            <p:cNvGrpSpPr/>
            <p:nvPr/>
          </p:nvGrpSpPr>
          <p:grpSpPr>
            <a:xfrm rot="-9000061">
              <a:off x="7287620" y="3327924"/>
              <a:ext cx="838775" cy="828188"/>
              <a:chOff x="10233775" y="2868200"/>
              <a:chExt cx="485275" cy="479150"/>
            </a:xfrm>
          </p:grpSpPr>
          <p:sp>
            <p:nvSpPr>
              <p:cNvPr id="2476" name="Google Shape;2476;p61"/>
              <p:cNvSpPr/>
              <p:nvPr/>
            </p:nvSpPr>
            <p:spPr>
              <a:xfrm>
                <a:off x="10573675" y="2916300"/>
                <a:ext cx="85375" cy="80100"/>
              </a:xfrm>
              <a:custGeom>
                <a:avLst/>
                <a:gdLst/>
                <a:ahLst/>
                <a:cxnLst/>
                <a:rect l="l" t="t" r="r" b="b"/>
                <a:pathLst>
                  <a:path w="3415" h="3204" extrusionOk="0">
                    <a:moveTo>
                      <a:pt x="1598" y="0"/>
                    </a:moveTo>
                    <a:cubicBezTo>
                      <a:pt x="855" y="0"/>
                      <a:pt x="185" y="507"/>
                      <a:pt x="1" y="1257"/>
                    </a:cubicBezTo>
                    <a:lnTo>
                      <a:pt x="1669" y="1663"/>
                    </a:lnTo>
                    <a:lnTo>
                      <a:pt x="2117" y="3203"/>
                    </a:lnTo>
                    <a:cubicBezTo>
                      <a:pt x="2638" y="3034"/>
                      <a:pt x="3059" y="2606"/>
                      <a:pt x="3199" y="2034"/>
                    </a:cubicBezTo>
                    <a:cubicBezTo>
                      <a:pt x="3415" y="1149"/>
                      <a:pt x="2869" y="264"/>
                      <a:pt x="1989" y="47"/>
                    </a:cubicBezTo>
                    <a:cubicBezTo>
                      <a:pt x="1858" y="15"/>
                      <a:pt x="1727"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1"/>
              <p:cNvSpPr/>
              <p:nvPr/>
            </p:nvSpPr>
            <p:spPr>
              <a:xfrm>
                <a:off x="10372125" y="2868200"/>
                <a:ext cx="88700" cy="69900"/>
              </a:xfrm>
              <a:custGeom>
                <a:avLst/>
                <a:gdLst/>
                <a:ahLst/>
                <a:cxnLst/>
                <a:rect l="l" t="t" r="r" b="b"/>
                <a:pathLst>
                  <a:path w="3548" h="2796" extrusionOk="0">
                    <a:moveTo>
                      <a:pt x="1737" y="0"/>
                    </a:moveTo>
                    <a:cubicBezTo>
                      <a:pt x="997" y="0"/>
                      <a:pt x="325" y="505"/>
                      <a:pt x="140" y="1261"/>
                    </a:cubicBezTo>
                    <a:cubicBezTo>
                      <a:pt x="1" y="1833"/>
                      <a:pt x="181" y="2409"/>
                      <a:pt x="563" y="2795"/>
                    </a:cubicBezTo>
                    <a:lnTo>
                      <a:pt x="1675" y="1632"/>
                    </a:lnTo>
                    <a:lnTo>
                      <a:pt x="3332" y="2033"/>
                    </a:lnTo>
                    <a:cubicBezTo>
                      <a:pt x="3548" y="1153"/>
                      <a:pt x="3008" y="262"/>
                      <a:pt x="2122" y="46"/>
                    </a:cubicBezTo>
                    <a:cubicBezTo>
                      <a:pt x="1993" y="15"/>
                      <a:pt x="1864" y="0"/>
                      <a:pt x="1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1"/>
              <p:cNvSpPr/>
              <p:nvPr/>
            </p:nvSpPr>
            <p:spPr>
              <a:xfrm>
                <a:off x="10233775" y="3019775"/>
                <a:ext cx="67975" cy="82200"/>
              </a:xfrm>
              <a:custGeom>
                <a:avLst/>
                <a:gdLst/>
                <a:ahLst/>
                <a:cxnLst/>
                <a:rect l="l" t="t" r="r" b="b"/>
                <a:pathLst>
                  <a:path w="2719" h="3288" extrusionOk="0">
                    <a:moveTo>
                      <a:pt x="1808" y="0"/>
                    </a:moveTo>
                    <a:cubicBezTo>
                      <a:pt x="1066" y="0"/>
                      <a:pt x="396" y="508"/>
                      <a:pt x="212" y="1257"/>
                    </a:cubicBezTo>
                    <a:cubicBezTo>
                      <a:pt x="0" y="2138"/>
                      <a:pt x="541" y="3029"/>
                      <a:pt x="1421" y="3239"/>
                    </a:cubicBezTo>
                    <a:cubicBezTo>
                      <a:pt x="1554" y="3271"/>
                      <a:pt x="1685" y="3288"/>
                      <a:pt x="1813" y="3288"/>
                    </a:cubicBezTo>
                    <a:cubicBezTo>
                      <a:pt x="1873" y="3288"/>
                      <a:pt x="1934" y="3284"/>
                      <a:pt x="1993" y="3276"/>
                    </a:cubicBezTo>
                    <a:lnTo>
                      <a:pt x="1488" y="1566"/>
                    </a:lnTo>
                    <a:lnTo>
                      <a:pt x="2719" y="280"/>
                    </a:lnTo>
                    <a:cubicBezTo>
                      <a:pt x="2564" y="171"/>
                      <a:pt x="2390" y="94"/>
                      <a:pt x="2198" y="48"/>
                    </a:cubicBezTo>
                    <a:cubicBezTo>
                      <a:pt x="2068" y="16"/>
                      <a:pt x="1937" y="0"/>
                      <a:pt x="1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1"/>
              <p:cNvSpPr/>
              <p:nvPr/>
            </p:nvSpPr>
            <p:spPr>
              <a:xfrm>
                <a:off x="10285625" y="3219175"/>
                <a:ext cx="85125" cy="80050"/>
              </a:xfrm>
              <a:custGeom>
                <a:avLst/>
                <a:gdLst/>
                <a:ahLst/>
                <a:cxnLst/>
                <a:rect l="l" t="t" r="r" b="b"/>
                <a:pathLst>
                  <a:path w="3405" h="3202" extrusionOk="0">
                    <a:moveTo>
                      <a:pt x="1293" y="0"/>
                    </a:moveTo>
                    <a:cubicBezTo>
                      <a:pt x="773" y="170"/>
                      <a:pt x="352" y="597"/>
                      <a:pt x="212" y="1169"/>
                    </a:cubicBezTo>
                    <a:cubicBezTo>
                      <a:pt x="1" y="2054"/>
                      <a:pt x="542" y="2940"/>
                      <a:pt x="1422" y="3156"/>
                    </a:cubicBezTo>
                    <a:cubicBezTo>
                      <a:pt x="1551" y="3187"/>
                      <a:pt x="1680" y="3202"/>
                      <a:pt x="1807" y="3202"/>
                    </a:cubicBezTo>
                    <a:cubicBezTo>
                      <a:pt x="2549" y="3202"/>
                      <a:pt x="3225" y="2697"/>
                      <a:pt x="3405" y="1946"/>
                    </a:cubicBezTo>
                    <a:lnTo>
                      <a:pt x="1747" y="1545"/>
                    </a:lnTo>
                    <a:lnTo>
                      <a:pt x="1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1"/>
              <p:cNvSpPr/>
              <p:nvPr/>
            </p:nvSpPr>
            <p:spPr>
              <a:xfrm>
                <a:off x="10645375" y="3115600"/>
                <a:ext cx="73675" cy="82200"/>
              </a:xfrm>
              <a:custGeom>
                <a:avLst/>
                <a:gdLst/>
                <a:ahLst/>
                <a:cxnLst/>
                <a:rect l="l" t="t" r="r" b="b"/>
                <a:pathLst>
                  <a:path w="2947" h="3288" extrusionOk="0">
                    <a:moveTo>
                      <a:pt x="1134" y="1"/>
                    </a:moveTo>
                    <a:cubicBezTo>
                      <a:pt x="975" y="1"/>
                      <a:pt x="819" y="23"/>
                      <a:pt x="670" y="66"/>
                    </a:cubicBezTo>
                    <a:lnTo>
                      <a:pt x="1134" y="1646"/>
                    </a:lnTo>
                    <a:lnTo>
                      <a:pt x="1" y="2835"/>
                    </a:lnTo>
                    <a:cubicBezTo>
                      <a:pt x="202" y="3020"/>
                      <a:pt x="454" y="3170"/>
                      <a:pt x="747" y="3243"/>
                    </a:cubicBezTo>
                    <a:cubicBezTo>
                      <a:pt x="875" y="3273"/>
                      <a:pt x="1004" y="3288"/>
                      <a:pt x="1131" y="3288"/>
                    </a:cubicBezTo>
                    <a:cubicBezTo>
                      <a:pt x="1872" y="3288"/>
                      <a:pt x="2545" y="2784"/>
                      <a:pt x="2730" y="2032"/>
                    </a:cubicBezTo>
                    <a:cubicBezTo>
                      <a:pt x="2946" y="1147"/>
                      <a:pt x="2400" y="261"/>
                      <a:pt x="1525" y="45"/>
                    </a:cubicBezTo>
                    <a:cubicBezTo>
                      <a:pt x="1394" y="15"/>
                      <a:pt x="1263" y="1"/>
                      <a:pt x="1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1"/>
              <p:cNvSpPr/>
              <p:nvPr/>
            </p:nvSpPr>
            <p:spPr>
              <a:xfrm>
                <a:off x="10483725" y="3277575"/>
                <a:ext cx="88725" cy="69775"/>
              </a:xfrm>
              <a:custGeom>
                <a:avLst/>
                <a:gdLst/>
                <a:ahLst/>
                <a:cxnLst/>
                <a:rect l="l" t="t" r="r" b="b"/>
                <a:pathLst>
                  <a:path w="3549" h="2791" extrusionOk="0">
                    <a:moveTo>
                      <a:pt x="2987" y="1"/>
                    </a:moveTo>
                    <a:lnTo>
                      <a:pt x="1880" y="1160"/>
                    </a:lnTo>
                    <a:lnTo>
                      <a:pt x="212" y="758"/>
                    </a:lnTo>
                    <a:lnTo>
                      <a:pt x="212" y="758"/>
                    </a:lnTo>
                    <a:cubicBezTo>
                      <a:pt x="1" y="1638"/>
                      <a:pt x="541" y="2529"/>
                      <a:pt x="1427" y="2745"/>
                    </a:cubicBezTo>
                    <a:cubicBezTo>
                      <a:pt x="1556" y="2776"/>
                      <a:pt x="1685" y="2791"/>
                      <a:pt x="1812" y="2791"/>
                    </a:cubicBezTo>
                    <a:cubicBezTo>
                      <a:pt x="2554" y="2791"/>
                      <a:pt x="3228" y="2287"/>
                      <a:pt x="3409" y="1535"/>
                    </a:cubicBezTo>
                    <a:cubicBezTo>
                      <a:pt x="3548" y="965"/>
                      <a:pt x="3373" y="388"/>
                      <a:pt x="2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1"/>
              <p:cNvSpPr/>
              <p:nvPr/>
            </p:nvSpPr>
            <p:spPr>
              <a:xfrm>
                <a:off x="10265175" y="2903325"/>
                <a:ext cx="414325" cy="409025"/>
              </a:xfrm>
              <a:custGeom>
                <a:avLst/>
                <a:gdLst/>
                <a:ahLst/>
                <a:cxnLst/>
                <a:rect l="l" t="t" r="r" b="b"/>
                <a:pathLst>
                  <a:path w="16573" h="16361" extrusionOk="0">
                    <a:moveTo>
                      <a:pt x="6019" y="453"/>
                    </a:moveTo>
                    <a:lnTo>
                      <a:pt x="13845" y="2353"/>
                    </a:lnTo>
                    <a:lnTo>
                      <a:pt x="16109" y="10080"/>
                    </a:lnTo>
                    <a:lnTo>
                      <a:pt x="10555" y="15904"/>
                    </a:lnTo>
                    <a:lnTo>
                      <a:pt x="2729" y="14003"/>
                    </a:lnTo>
                    <a:lnTo>
                      <a:pt x="464" y="6281"/>
                    </a:lnTo>
                    <a:lnTo>
                      <a:pt x="6019" y="453"/>
                    </a:lnTo>
                    <a:close/>
                    <a:moveTo>
                      <a:pt x="5885" y="0"/>
                    </a:moveTo>
                    <a:lnTo>
                      <a:pt x="1" y="6167"/>
                    </a:lnTo>
                    <a:lnTo>
                      <a:pt x="2405" y="14348"/>
                    </a:lnTo>
                    <a:lnTo>
                      <a:pt x="10689" y="16361"/>
                    </a:lnTo>
                    <a:lnTo>
                      <a:pt x="16573" y="10194"/>
                    </a:lnTo>
                    <a:lnTo>
                      <a:pt x="14174" y="2008"/>
                    </a:lnTo>
                    <a:lnTo>
                      <a:pt x="58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83" name="Google Shape;2483;p61"/>
          <p:cNvGrpSpPr/>
          <p:nvPr/>
        </p:nvGrpSpPr>
        <p:grpSpPr>
          <a:xfrm rot="5400000">
            <a:off x="6679512" y="3677438"/>
            <a:ext cx="914769" cy="911648"/>
            <a:chOff x="7976387" y="3201092"/>
            <a:chExt cx="1140468" cy="1136577"/>
          </a:xfrm>
        </p:grpSpPr>
        <p:sp>
          <p:nvSpPr>
            <p:cNvPr id="2484" name="Google Shape;2484;p61"/>
            <p:cNvSpPr/>
            <p:nvPr/>
          </p:nvSpPr>
          <p:spPr>
            <a:xfrm rot="-9000061">
              <a:off x="8198358" y="3821927"/>
              <a:ext cx="100812" cy="87805"/>
            </a:xfrm>
            <a:custGeom>
              <a:avLst/>
              <a:gdLst/>
              <a:ahLst/>
              <a:cxnLst/>
              <a:rect l="l" t="t" r="r" b="b"/>
              <a:pathLst>
                <a:path w="2333" h="2032" extrusionOk="0">
                  <a:moveTo>
                    <a:pt x="211" y="0"/>
                  </a:moveTo>
                  <a:cubicBezTo>
                    <a:pt x="1" y="880"/>
                    <a:pt x="541" y="1771"/>
                    <a:pt x="1422" y="1987"/>
                  </a:cubicBezTo>
                  <a:cubicBezTo>
                    <a:pt x="1552" y="2017"/>
                    <a:pt x="1681" y="2031"/>
                    <a:pt x="1807" y="2031"/>
                  </a:cubicBezTo>
                  <a:cubicBezTo>
                    <a:pt x="1991" y="2031"/>
                    <a:pt x="2168" y="2001"/>
                    <a:pt x="2332" y="1946"/>
                  </a:cubicBezTo>
                  <a:lnTo>
                    <a:pt x="1879" y="402"/>
                  </a:lnTo>
                  <a:lnTo>
                    <a:pt x="211" y="0"/>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1"/>
            <p:cNvSpPr/>
            <p:nvPr/>
          </p:nvSpPr>
          <p:spPr>
            <a:xfrm rot="-9000061">
              <a:off x="8284174" y="3491604"/>
              <a:ext cx="75188" cy="119523"/>
            </a:xfrm>
            <a:custGeom>
              <a:avLst/>
              <a:gdLst/>
              <a:ahLst/>
              <a:cxnLst/>
              <a:rect l="l" t="t" r="r" b="b"/>
              <a:pathLst>
                <a:path w="1740" h="2766" extrusionOk="0">
                  <a:moveTo>
                    <a:pt x="1276" y="0"/>
                  </a:moveTo>
                  <a:cubicBezTo>
                    <a:pt x="730" y="161"/>
                    <a:pt x="288" y="598"/>
                    <a:pt x="143" y="1190"/>
                  </a:cubicBezTo>
                  <a:cubicBezTo>
                    <a:pt x="0" y="1782"/>
                    <a:pt x="195" y="2374"/>
                    <a:pt x="607" y="2765"/>
                  </a:cubicBezTo>
                  <a:lnTo>
                    <a:pt x="1740" y="1575"/>
                  </a:lnTo>
                  <a:lnTo>
                    <a:pt x="1276" y="0"/>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1"/>
            <p:cNvSpPr/>
            <p:nvPr/>
          </p:nvSpPr>
          <p:spPr>
            <a:xfrm rot="-9000061">
              <a:off x="8569464" y="3425421"/>
              <a:ext cx="120171" cy="71990"/>
            </a:xfrm>
            <a:custGeom>
              <a:avLst/>
              <a:gdLst/>
              <a:ahLst/>
              <a:cxnLst/>
              <a:rect l="l" t="t" r="r" b="b"/>
              <a:pathLst>
                <a:path w="2781" h="1666" extrusionOk="0">
                  <a:moveTo>
                    <a:pt x="1598" y="0"/>
                  </a:moveTo>
                  <a:cubicBezTo>
                    <a:pt x="858" y="0"/>
                    <a:pt x="184" y="508"/>
                    <a:pt x="0" y="1259"/>
                  </a:cubicBezTo>
                  <a:lnTo>
                    <a:pt x="1668" y="1665"/>
                  </a:lnTo>
                  <a:lnTo>
                    <a:pt x="2780" y="496"/>
                  </a:lnTo>
                  <a:cubicBezTo>
                    <a:pt x="2574" y="285"/>
                    <a:pt x="2301" y="126"/>
                    <a:pt x="1987" y="48"/>
                  </a:cubicBezTo>
                  <a:cubicBezTo>
                    <a:pt x="1857" y="16"/>
                    <a:pt x="1726" y="0"/>
                    <a:pt x="1598" y="0"/>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1"/>
            <p:cNvSpPr/>
            <p:nvPr/>
          </p:nvSpPr>
          <p:spPr>
            <a:xfrm rot="-9000061">
              <a:off x="8806188" y="3635322"/>
              <a:ext cx="100639" cy="87849"/>
            </a:xfrm>
            <a:custGeom>
              <a:avLst/>
              <a:gdLst/>
              <a:ahLst/>
              <a:cxnLst/>
              <a:rect l="l" t="t" r="r" b="b"/>
              <a:pathLst>
                <a:path w="2329" h="2033" extrusionOk="0">
                  <a:moveTo>
                    <a:pt x="516" y="1"/>
                  </a:moveTo>
                  <a:cubicBezTo>
                    <a:pt x="339" y="1"/>
                    <a:pt x="165" y="30"/>
                    <a:pt x="0" y="86"/>
                  </a:cubicBezTo>
                  <a:lnTo>
                    <a:pt x="454" y="1631"/>
                  </a:lnTo>
                  <a:lnTo>
                    <a:pt x="2112" y="2033"/>
                  </a:lnTo>
                  <a:cubicBezTo>
                    <a:pt x="2328" y="1148"/>
                    <a:pt x="1787" y="262"/>
                    <a:pt x="901" y="46"/>
                  </a:cubicBezTo>
                  <a:cubicBezTo>
                    <a:pt x="772" y="16"/>
                    <a:pt x="643" y="1"/>
                    <a:pt x="516" y="1"/>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1"/>
            <p:cNvSpPr/>
            <p:nvPr/>
          </p:nvSpPr>
          <p:spPr>
            <a:xfrm rot="-9000061">
              <a:off x="8732039" y="3924397"/>
              <a:ext cx="90355" cy="129720"/>
            </a:xfrm>
            <a:custGeom>
              <a:avLst/>
              <a:gdLst/>
              <a:ahLst/>
              <a:cxnLst/>
              <a:rect l="l" t="t" r="r" b="b"/>
              <a:pathLst>
                <a:path w="2091" h="3002" extrusionOk="0">
                  <a:moveTo>
                    <a:pt x="1231" y="0"/>
                  </a:moveTo>
                  <a:lnTo>
                    <a:pt x="0" y="1292"/>
                  </a:lnTo>
                  <a:lnTo>
                    <a:pt x="500" y="3001"/>
                  </a:lnTo>
                  <a:cubicBezTo>
                    <a:pt x="1169" y="2935"/>
                    <a:pt x="1756" y="2450"/>
                    <a:pt x="1921" y="1756"/>
                  </a:cubicBezTo>
                  <a:cubicBezTo>
                    <a:pt x="2091" y="1066"/>
                    <a:pt x="1792" y="371"/>
                    <a:pt x="1231" y="0"/>
                  </a:cubicBez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1"/>
            <p:cNvSpPr/>
            <p:nvPr/>
          </p:nvSpPr>
          <p:spPr>
            <a:xfrm rot="-9000061">
              <a:off x="8415969" y="4047784"/>
              <a:ext cx="119695" cy="71860"/>
            </a:xfrm>
            <a:custGeom>
              <a:avLst/>
              <a:gdLst/>
              <a:ahLst/>
              <a:cxnLst/>
              <a:rect l="l" t="t" r="r" b="b"/>
              <a:pathLst>
                <a:path w="2770" h="1663" extrusionOk="0">
                  <a:moveTo>
                    <a:pt x="1113" y="1"/>
                  </a:moveTo>
                  <a:lnTo>
                    <a:pt x="1" y="1169"/>
                  </a:lnTo>
                  <a:cubicBezTo>
                    <a:pt x="206" y="1380"/>
                    <a:pt x="479" y="1539"/>
                    <a:pt x="783" y="1617"/>
                  </a:cubicBezTo>
                  <a:cubicBezTo>
                    <a:pt x="913" y="1648"/>
                    <a:pt x="1042" y="1663"/>
                    <a:pt x="1170" y="1663"/>
                  </a:cubicBezTo>
                  <a:cubicBezTo>
                    <a:pt x="1915" y="1663"/>
                    <a:pt x="2589" y="1159"/>
                    <a:pt x="2770" y="407"/>
                  </a:cubicBezTo>
                  <a:lnTo>
                    <a:pt x="1113" y="1"/>
                  </a:lnTo>
                  <a:close/>
                </a:path>
              </a:pathLst>
            </a:custGeom>
            <a:solidFill>
              <a:srgbClr val="856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0" name="Google Shape;2490;p61"/>
            <p:cNvGrpSpPr/>
            <p:nvPr/>
          </p:nvGrpSpPr>
          <p:grpSpPr>
            <a:xfrm rot="-9000061">
              <a:off x="8127233" y="3355308"/>
              <a:ext cx="838775" cy="828145"/>
              <a:chOff x="9805175" y="3097375"/>
              <a:chExt cx="485275" cy="479125"/>
            </a:xfrm>
          </p:grpSpPr>
          <p:sp>
            <p:nvSpPr>
              <p:cNvPr id="2491" name="Google Shape;2491;p61"/>
              <p:cNvSpPr/>
              <p:nvPr/>
            </p:nvSpPr>
            <p:spPr>
              <a:xfrm>
                <a:off x="9943525" y="3097375"/>
                <a:ext cx="88725" cy="69800"/>
              </a:xfrm>
              <a:custGeom>
                <a:avLst/>
                <a:gdLst/>
                <a:ahLst/>
                <a:cxnLst/>
                <a:rect l="l" t="t" r="r" b="b"/>
                <a:pathLst>
                  <a:path w="3549" h="2792" extrusionOk="0">
                    <a:moveTo>
                      <a:pt x="1731" y="1"/>
                    </a:moveTo>
                    <a:cubicBezTo>
                      <a:pt x="993" y="1"/>
                      <a:pt x="324" y="504"/>
                      <a:pt x="140" y="1253"/>
                    </a:cubicBezTo>
                    <a:cubicBezTo>
                      <a:pt x="1" y="1824"/>
                      <a:pt x="181" y="2401"/>
                      <a:pt x="563" y="2792"/>
                    </a:cubicBezTo>
                    <a:lnTo>
                      <a:pt x="1675" y="1624"/>
                    </a:lnTo>
                    <a:lnTo>
                      <a:pt x="3332" y="2030"/>
                    </a:lnTo>
                    <a:cubicBezTo>
                      <a:pt x="3548" y="1149"/>
                      <a:pt x="3003" y="259"/>
                      <a:pt x="2122" y="49"/>
                    </a:cubicBezTo>
                    <a:cubicBezTo>
                      <a:pt x="1991" y="16"/>
                      <a:pt x="1860" y="1"/>
                      <a:pt x="1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1"/>
              <p:cNvSpPr/>
              <p:nvPr/>
            </p:nvSpPr>
            <p:spPr>
              <a:xfrm>
                <a:off x="10145075" y="3145425"/>
                <a:ext cx="85375" cy="80075"/>
              </a:xfrm>
              <a:custGeom>
                <a:avLst/>
                <a:gdLst/>
                <a:ahLst/>
                <a:cxnLst/>
                <a:rect l="l" t="t" r="r" b="b"/>
                <a:pathLst>
                  <a:path w="3415" h="3203" extrusionOk="0">
                    <a:moveTo>
                      <a:pt x="1602" y="1"/>
                    </a:moveTo>
                    <a:cubicBezTo>
                      <a:pt x="858" y="1"/>
                      <a:pt x="185" y="504"/>
                      <a:pt x="1" y="1256"/>
                    </a:cubicBezTo>
                    <a:lnTo>
                      <a:pt x="1669" y="1658"/>
                    </a:lnTo>
                    <a:lnTo>
                      <a:pt x="2122" y="3202"/>
                    </a:lnTo>
                    <a:cubicBezTo>
                      <a:pt x="2638" y="3027"/>
                      <a:pt x="3059" y="2599"/>
                      <a:pt x="3199" y="2029"/>
                    </a:cubicBezTo>
                    <a:cubicBezTo>
                      <a:pt x="3415" y="1154"/>
                      <a:pt x="2869" y="263"/>
                      <a:pt x="1989" y="47"/>
                    </a:cubicBezTo>
                    <a:cubicBezTo>
                      <a:pt x="1859" y="16"/>
                      <a:pt x="1729" y="1"/>
                      <a:pt x="1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1"/>
              <p:cNvSpPr/>
              <p:nvPr/>
            </p:nvSpPr>
            <p:spPr>
              <a:xfrm>
                <a:off x="10216775" y="3344650"/>
                <a:ext cx="73675" cy="82250"/>
              </a:xfrm>
              <a:custGeom>
                <a:avLst/>
                <a:gdLst/>
                <a:ahLst/>
                <a:cxnLst/>
                <a:rect l="l" t="t" r="r" b="b"/>
                <a:pathLst>
                  <a:path w="2947" h="3290" extrusionOk="0">
                    <a:moveTo>
                      <a:pt x="1139" y="0"/>
                    </a:moveTo>
                    <a:cubicBezTo>
                      <a:pt x="978" y="0"/>
                      <a:pt x="820" y="24"/>
                      <a:pt x="670" y="67"/>
                    </a:cubicBezTo>
                    <a:lnTo>
                      <a:pt x="1134" y="1642"/>
                    </a:lnTo>
                    <a:lnTo>
                      <a:pt x="1" y="2832"/>
                    </a:lnTo>
                    <a:cubicBezTo>
                      <a:pt x="202" y="3028"/>
                      <a:pt x="454" y="3172"/>
                      <a:pt x="747" y="3244"/>
                    </a:cubicBezTo>
                    <a:cubicBezTo>
                      <a:pt x="876" y="3275"/>
                      <a:pt x="1005" y="3290"/>
                      <a:pt x="1132" y="3290"/>
                    </a:cubicBezTo>
                    <a:cubicBezTo>
                      <a:pt x="1873" y="3290"/>
                      <a:pt x="2546" y="2786"/>
                      <a:pt x="2730" y="2034"/>
                    </a:cubicBezTo>
                    <a:cubicBezTo>
                      <a:pt x="2946" y="1148"/>
                      <a:pt x="2400" y="259"/>
                      <a:pt x="1525" y="47"/>
                    </a:cubicBezTo>
                    <a:cubicBezTo>
                      <a:pt x="1396" y="15"/>
                      <a:pt x="1266" y="0"/>
                      <a:pt x="1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1"/>
              <p:cNvSpPr/>
              <p:nvPr/>
            </p:nvSpPr>
            <p:spPr>
              <a:xfrm>
                <a:off x="10055125" y="3506575"/>
                <a:ext cx="88725" cy="69925"/>
              </a:xfrm>
              <a:custGeom>
                <a:avLst/>
                <a:gdLst/>
                <a:ahLst/>
                <a:cxnLst/>
                <a:rect l="l" t="t" r="r" b="b"/>
                <a:pathLst>
                  <a:path w="3549" h="2797" extrusionOk="0">
                    <a:moveTo>
                      <a:pt x="2992" y="0"/>
                    </a:moveTo>
                    <a:lnTo>
                      <a:pt x="1880" y="1169"/>
                    </a:lnTo>
                    <a:lnTo>
                      <a:pt x="212" y="763"/>
                    </a:lnTo>
                    <a:lnTo>
                      <a:pt x="212" y="763"/>
                    </a:lnTo>
                    <a:cubicBezTo>
                      <a:pt x="1" y="1647"/>
                      <a:pt x="541" y="2533"/>
                      <a:pt x="1422" y="2749"/>
                    </a:cubicBezTo>
                    <a:cubicBezTo>
                      <a:pt x="1553" y="2781"/>
                      <a:pt x="1684" y="2797"/>
                      <a:pt x="1813" y="2797"/>
                    </a:cubicBezTo>
                    <a:cubicBezTo>
                      <a:pt x="2556" y="2797"/>
                      <a:pt x="3229" y="2289"/>
                      <a:pt x="3409" y="1540"/>
                    </a:cubicBezTo>
                    <a:cubicBezTo>
                      <a:pt x="3548" y="968"/>
                      <a:pt x="3373" y="397"/>
                      <a:pt x="2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1"/>
              <p:cNvSpPr/>
              <p:nvPr/>
            </p:nvSpPr>
            <p:spPr>
              <a:xfrm>
                <a:off x="9857025" y="3448250"/>
                <a:ext cx="85150" cy="80150"/>
              </a:xfrm>
              <a:custGeom>
                <a:avLst/>
                <a:gdLst/>
                <a:ahLst/>
                <a:cxnLst/>
                <a:rect l="l" t="t" r="r" b="b"/>
                <a:pathLst>
                  <a:path w="3406" h="3206" extrusionOk="0">
                    <a:moveTo>
                      <a:pt x="1293" y="0"/>
                    </a:moveTo>
                    <a:cubicBezTo>
                      <a:pt x="773" y="171"/>
                      <a:pt x="352" y="603"/>
                      <a:pt x="212" y="1174"/>
                    </a:cubicBezTo>
                    <a:cubicBezTo>
                      <a:pt x="1" y="2055"/>
                      <a:pt x="542" y="2946"/>
                      <a:pt x="1422" y="3157"/>
                    </a:cubicBezTo>
                    <a:cubicBezTo>
                      <a:pt x="1553" y="3190"/>
                      <a:pt x="1684" y="3205"/>
                      <a:pt x="1813" y="3205"/>
                    </a:cubicBezTo>
                    <a:cubicBezTo>
                      <a:pt x="2553" y="3205"/>
                      <a:pt x="3225" y="2701"/>
                      <a:pt x="3405" y="1947"/>
                    </a:cubicBezTo>
                    <a:lnTo>
                      <a:pt x="1747" y="1545"/>
                    </a:lnTo>
                    <a:lnTo>
                      <a:pt x="12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1"/>
              <p:cNvSpPr/>
              <p:nvPr/>
            </p:nvSpPr>
            <p:spPr>
              <a:xfrm>
                <a:off x="9805175" y="3248875"/>
                <a:ext cx="67975" cy="82250"/>
              </a:xfrm>
              <a:custGeom>
                <a:avLst/>
                <a:gdLst/>
                <a:ahLst/>
                <a:cxnLst/>
                <a:rect l="l" t="t" r="r" b="b"/>
                <a:pathLst>
                  <a:path w="2719" h="3290" extrusionOk="0">
                    <a:moveTo>
                      <a:pt x="1807" y="0"/>
                    </a:moveTo>
                    <a:cubicBezTo>
                      <a:pt x="1068" y="0"/>
                      <a:pt x="396" y="504"/>
                      <a:pt x="212" y="1258"/>
                    </a:cubicBezTo>
                    <a:cubicBezTo>
                      <a:pt x="0" y="2137"/>
                      <a:pt x="542" y="3028"/>
                      <a:pt x="1421" y="3239"/>
                    </a:cubicBezTo>
                    <a:cubicBezTo>
                      <a:pt x="1549" y="3273"/>
                      <a:pt x="1674" y="3289"/>
                      <a:pt x="1795" y="3289"/>
                    </a:cubicBezTo>
                    <a:cubicBezTo>
                      <a:pt x="1860" y="3289"/>
                      <a:pt x="1925" y="3284"/>
                      <a:pt x="1988" y="3275"/>
                    </a:cubicBezTo>
                    <a:lnTo>
                      <a:pt x="1488" y="1566"/>
                    </a:lnTo>
                    <a:lnTo>
                      <a:pt x="2719" y="274"/>
                    </a:lnTo>
                    <a:cubicBezTo>
                      <a:pt x="2564" y="167"/>
                      <a:pt x="2390" y="94"/>
                      <a:pt x="2199" y="48"/>
                    </a:cubicBezTo>
                    <a:cubicBezTo>
                      <a:pt x="2067" y="16"/>
                      <a:pt x="1936" y="0"/>
                      <a:pt x="1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1"/>
              <p:cNvSpPr/>
              <p:nvPr/>
            </p:nvSpPr>
            <p:spPr>
              <a:xfrm>
                <a:off x="9836600" y="3132275"/>
                <a:ext cx="414300" cy="409200"/>
              </a:xfrm>
              <a:custGeom>
                <a:avLst/>
                <a:gdLst/>
                <a:ahLst/>
                <a:cxnLst/>
                <a:rect l="l" t="t" r="r" b="b"/>
                <a:pathLst>
                  <a:path w="16572" h="16368" extrusionOk="0">
                    <a:moveTo>
                      <a:pt x="6019" y="459"/>
                    </a:moveTo>
                    <a:lnTo>
                      <a:pt x="13844" y="2359"/>
                    </a:lnTo>
                    <a:lnTo>
                      <a:pt x="16108" y="10082"/>
                    </a:lnTo>
                    <a:lnTo>
                      <a:pt x="10554" y="15909"/>
                    </a:lnTo>
                    <a:lnTo>
                      <a:pt x="2728" y="14010"/>
                    </a:lnTo>
                    <a:lnTo>
                      <a:pt x="463" y="6287"/>
                    </a:lnTo>
                    <a:lnTo>
                      <a:pt x="6019" y="459"/>
                    </a:lnTo>
                    <a:close/>
                    <a:moveTo>
                      <a:pt x="5884" y="1"/>
                    </a:moveTo>
                    <a:lnTo>
                      <a:pt x="0" y="6174"/>
                    </a:lnTo>
                    <a:lnTo>
                      <a:pt x="2400" y="14355"/>
                    </a:lnTo>
                    <a:lnTo>
                      <a:pt x="10688" y="16367"/>
                    </a:lnTo>
                    <a:lnTo>
                      <a:pt x="16572" y="10194"/>
                    </a:lnTo>
                    <a:lnTo>
                      <a:pt x="14174" y="2013"/>
                    </a:lnTo>
                    <a:lnTo>
                      <a:pt x="5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Oval 1">
            <a:extLst>
              <a:ext uri="{FF2B5EF4-FFF2-40B4-BE49-F238E27FC236}">
                <a16:creationId xmlns:a16="http://schemas.microsoft.com/office/drawing/2014/main" id="{11A02E9F-40B7-277E-FD1E-A13DF9026884}"/>
              </a:ext>
            </a:extLst>
          </p:cNvPr>
          <p:cNvSpPr/>
          <p:nvPr/>
        </p:nvSpPr>
        <p:spPr>
          <a:xfrm>
            <a:off x="763260" y="521435"/>
            <a:ext cx="2025282" cy="6196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Tiết 7</a:t>
            </a:r>
            <a:endParaRPr lang="en-US" sz="2800" b="1" dirty="0">
              <a:solidFill>
                <a:srgbClr val="FF0000"/>
              </a:solidFill>
              <a:latin typeface="+mj-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34538-FE06-66A4-42DB-3B146EE5A3EA}"/>
              </a:ext>
            </a:extLst>
          </p:cNvPr>
          <p:cNvSpPr>
            <a:spLocks noGrp="1"/>
          </p:cNvSpPr>
          <p:nvPr>
            <p:ph type="title"/>
          </p:nvPr>
        </p:nvSpPr>
        <p:spPr>
          <a:xfrm>
            <a:off x="0" y="1794"/>
            <a:ext cx="7530790" cy="526949"/>
          </a:xfrm>
          <a:ln>
            <a:noFill/>
          </a:ln>
        </p:spPr>
        <p:txBody>
          <a:bodyPr/>
          <a:lstStyle/>
          <a:p>
            <a:pPr algn="l"/>
            <a:r>
              <a:rPr lang="en-US" sz="2400" dirty="0"/>
              <a:t>1. MÔ HÌNH NGUYÊN TỬ RUTHERFORD - BOHR</a:t>
            </a:r>
          </a:p>
        </p:txBody>
      </p:sp>
      <p:pic>
        <p:nvPicPr>
          <p:cNvPr id="14" name="Picture 13" descr="Icon&#10;&#10;Description automatically generated">
            <a:extLst>
              <a:ext uri="{FF2B5EF4-FFF2-40B4-BE49-F238E27FC236}">
                <a16:creationId xmlns:a16="http://schemas.microsoft.com/office/drawing/2014/main" id="{ACEFB7F1-FC58-E53F-41DB-3447D6AD06F2}"/>
              </a:ext>
            </a:extLst>
          </p:cNvPr>
          <p:cNvPicPr>
            <a:picLocks noChangeAspect="1"/>
          </p:cNvPicPr>
          <p:nvPr/>
        </p:nvPicPr>
        <p:blipFill>
          <a:blip r:embed="rId2"/>
          <a:stretch>
            <a:fillRect/>
          </a:stretch>
        </p:blipFill>
        <p:spPr>
          <a:xfrm>
            <a:off x="326424" y="805763"/>
            <a:ext cx="686830" cy="686830"/>
          </a:xfrm>
          <a:prstGeom prst="rect">
            <a:avLst/>
          </a:prstGeom>
        </p:spPr>
      </p:pic>
      <p:sp>
        <p:nvSpPr>
          <p:cNvPr id="19" name="TextBox 18">
            <a:extLst>
              <a:ext uri="{FF2B5EF4-FFF2-40B4-BE49-F238E27FC236}">
                <a16:creationId xmlns:a16="http://schemas.microsoft.com/office/drawing/2014/main" id="{CA533384-3EE3-427B-A90B-367075812398}"/>
              </a:ext>
            </a:extLst>
          </p:cNvPr>
          <p:cNvSpPr txBox="1"/>
          <p:nvPr/>
        </p:nvSpPr>
        <p:spPr>
          <a:xfrm>
            <a:off x="910280" y="1290749"/>
            <a:ext cx="7323439" cy="2677656"/>
          </a:xfrm>
          <a:prstGeom prst="rect">
            <a:avLst/>
          </a:prstGeom>
          <a:noFill/>
        </p:spPr>
        <p:txBody>
          <a:bodyPr wrap="square">
            <a:spAutoFit/>
          </a:bodyPr>
          <a:lstStyle/>
          <a:p>
            <a:pPr marL="457200" indent="-457200" algn="just">
              <a:buFontTx/>
              <a:buChar char="-"/>
            </a:pPr>
            <a:r>
              <a:rPr lang="en-US" sz="2400" b="1" dirty="0" err="1">
                <a:solidFill>
                  <a:srgbClr val="002060"/>
                </a:solidFill>
                <a:latin typeface="Times New Roman" panose="02020603050405020304" pitchFamily="18" charset="0"/>
                <a:cs typeface="Times New Roman" panose="02020603050405020304" pitchFamily="18" charset="0"/>
              </a:rPr>
              <a:t>Mô</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hình</a:t>
            </a:r>
            <a:r>
              <a:rPr lang="en-US" sz="2400" b="1" dirty="0">
                <a:solidFill>
                  <a:srgbClr val="002060"/>
                </a:solidFill>
                <a:latin typeface="Times New Roman" panose="02020603050405020304" pitchFamily="18" charset="0"/>
                <a:cs typeface="Times New Roman" panose="02020603050405020304" pitchFamily="18" charset="0"/>
              </a:rPr>
              <a:t> Rutherford – Bohr: </a:t>
            </a:r>
            <a:r>
              <a:rPr lang="en-US" sz="2400" b="1" dirty="0" err="1">
                <a:solidFill>
                  <a:srgbClr val="002060"/>
                </a:solidFill>
                <a:latin typeface="Times New Roman" panose="02020603050405020304" pitchFamily="18" charset="0"/>
                <a:cs typeface="Times New Roman" panose="02020603050405020304" pitchFamily="18" charset="0"/>
              </a:rPr>
              <a:t>trong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nguyên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các</a:t>
            </a:r>
            <a:r>
              <a:rPr lang="en-US" sz="2400" b="1" dirty="0">
                <a:solidFill>
                  <a:srgbClr val="002060"/>
                </a:solidFill>
                <a:latin typeface="Times New Roman" panose="02020603050405020304" pitchFamily="18" charset="0"/>
                <a:cs typeface="Times New Roman" panose="02020603050405020304" pitchFamily="18" charset="0"/>
              </a:rPr>
              <a:t> electron ở </a:t>
            </a:r>
            <a:r>
              <a:rPr lang="en-US" sz="2400" b="1" dirty="0" err="1">
                <a:solidFill>
                  <a:srgbClr val="002060"/>
                </a:solidFill>
                <a:latin typeface="Times New Roman" panose="02020603050405020304" pitchFamily="18" charset="0"/>
                <a:cs typeface="Times New Roman" panose="02020603050405020304" pitchFamily="18" charset="0"/>
              </a:rPr>
              <a:t>vỏ</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xếp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thành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từng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lớp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chuyển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động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xung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quanh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hạt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nhân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theo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quỹ</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đạo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như</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hành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tinh</a:t>
            </a:r>
            <a:r>
              <a:rPr lang="en-US" sz="2400" b="1" dirty="0">
                <a:solidFill>
                  <a:srgbClr val="002060"/>
                </a:solidFill>
                <a:latin typeface="Times New Roman" panose="02020603050405020304" pitchFamily="18" charset="0"/>
                <a:cs typeface="Times New Roman" panose="02020603050405020304" pitchFamily="18" charset="0"/>
              </a:rPr>
              <a:t> quay </a:t>
            </a:r>
            <a:r>
              <a:rPr lang="en-US" sz="2400" b="1" dirty="0" err="1">
                <a:solidFill>
                  <a:srgbClr val="002060"/>
                </a:solidFill>
                <a:latin typeface="Times New Roman" panose="02020603050405020304" pitchFamily="18" charset="0"/>
                <a:cs typeface="Times New Roman" panose="02020603050405020304" pitchFamily="18" charset="0"/>
              </a:rPr>
              <a:t>quanh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Mặt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trời</a:t>
            </a:r>
            <a:r>
              <a:rPr lang="en-US" sz="2400" b="1" dirty="0">
                <a:solidFill>
                  <a:srgbClr val="002060"/>
                </a:solidFill>
                <a:latin typeface="Times New Roman" panose="02020603050405020304" pitchFamily="18" charset="0"/>
                <a:cs typeface="Times New Roman" panose="02020603050405020304" pitchFamily="18" charset="0"/>
              </a:rPr>
              <a:t>.</a:t>
            </a:r>
          </a:p>
          <a:p>
            <a:pPr algn="just"/>
            <a:endParaRPr lang="en-US" sz="2400" b="1" dirty="0">
              <a:solidFill>
                <a:srgbClr val="002060"/>
              </a:solidFill>
              <a:latin typeface="Times New Roman" panose="02020603050405020304" pitchFamily="18" charset="0"/>
              <a:cs typeface="Times New Roman" panose="02020603050405020304" pitchFamily="18" charset="0"/>
            </a:endParaRPr>
          </a:p>
          <a:p>
            <a:pPr marL="457200" indent="-457200" algn="just">
              <a:buFontTx/>
              <a:buChar char="-"/>
            </a:pPr>
            <a:r>
              <a:rPr lang="en-US" sz="2400" b="1" dirty="0" err="1">
                <a:solidFill>
                  <a:srgbClr val="002060"/>
                </a:solidFill>
                <a:latin typeface="Times New Roman" panose="02020603050405020304" pitchFamily="18" charset="0"/>
                <a:cs typeface="Times New Roman" panose="02020603050405020304" pitchFamily="18" charset="0"/>
              </a:rPr>
              <a:t>Nguyên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trung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hòa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về</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điện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Trong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nguyên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a:t>
            </a:r>
            <a:r>
              <a:rPr lang="en-US" sz="2400" b="1" dirty="0">
                <a:solidFill>
                  <a:srgbClr val="002060"/>
                </a:solidFill>
                <a:latin typeface="Times New Roman" panose="02020603050405020304" pitchFamily="18" charset="0"/>
                <a:cs typeface="Times New Roman" panose="02020603050405020304" pitchFamily="18" charset="0"/>
              </a:rPr>
              <a:t> proton </a:t>
            </a:r>
            <a:r>
              <a:rPr lang="en-US" sz="2400" b="1" dirty="0" err="1">
                <a:solidFill>
                  <a:srgbClr val="002060"/>
                </a:solidFill>
                <a:latin typeface="Times New Roman" panose="02020603050405020304" pitchFamily="18" charset="0"/>
                <a:cs typeface="Times New Roman" panose="02020603050405020304" pitchFamily="18" charset="0"/>
              </a:rPr>
              <a:t>bằng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a:t>
            </a:r>
            <a:r>
              <a:rPr lang="en-US" sz="2400" b="1" dirty="0">
                <a:solidFill>
                  <a:srgbClr val="002060"/>
                </a:solidFill>
                <a:latin typeface="Times New Roman" panose="02020603050405020304" pitchFamily="18" charset="0"/>
                <a:cs typeface="Times New Roman" panose="02020603050405020304" pitchFamily="18" charset="0"/>
              </a:rPr>
              <a:t> electron</a:t>
            </a:r>
          </a:p>
        </p:txBody>
      </p:sp>
      <p:sp>
        <p:nvSpPr>
          <p:cNvPr id="3" name="Rectangle: Rounded Corners 2">
            <a:extLst>
              <a:ext uri="{FF2B5EF4-FFF2-40B4-BE49-F238E27FC236}">
                <a16:creationId xmlns:a16="http://schemas.microsoft.com/office/drawing/2014/main" id="{3CFE2D3A-FE92-56C0-2F6A-D83D2AC9F91F}"/>
              </a:ext>
            </a:extLst>
          </p:cNvPr>
          <p:cNvSpPr/>
          <p:nvPr/>
        </p:nvSpPr>
        <p:spPr>
          <a:xfrm>
            <a:off x="3098381" y="4337737"/>
            <a:ext cx="2418248" cy="603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mj-lt"/>
              </a:rPr>
              <a:t>Số p  =  Số e</a:t>
            </a:r>
          </a:p>
          <a:p>
            <a:pPr algn="ctr"/>
            <a:r>
              <a:rPr lang="vi-VN" dirty="0"/>
              <a:t> (+)                ( - )</a:t>
            </a:r>
            <a:endParaRPr lang="en-US" dirty="0"/>
          </a:p>
        </p:txBody>
      </p:sp>
      <p:pic>
        <p:nvPicPr>
          <p:cNvPr id="4" name="Picture 22" descr="AG00218_">
            <a:extLst>
              <a:ext uri="{FF2B5EF4-FFF2-40B4-BE49-F238E27FC236}">
                <a16:creationId xmlns:a16="http://schemas.microsoft.com/office/drawing/2014/main" id="{DB6EE50A-1D56-A4DA-F914-CFE2B79E177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909250">
            <a:off x="7733647" y="500964"/>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402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34538-FE06-66A4-42DB-3B146EE5A3EA}"/>
              </a:ext>
            </a:extLst>
          </p:cNvPr>
          <p:cNvSpPr>
            <a:spLocks noGrp="1"/>
          </p:cNvSpPr>
          <p:nvPr>
            <p:ph type="title"/>
          </p:nvPr>
        </p:nvSpPr>
        <p:spPr>
          <a:xfrm>
            <a:off x="0" y="1794"/>
            <a:ext cx="7530790" cy="526949"/>
          </a:xfrm>
          <a:ln>
            <a:noFill/>
          </a:ln>
        </p:spPr>
        <p:txBody>
          <a:bodyPr/>
          <a:lstStyle/>
          <a:p>
            <a:pPr algn="l"/>
            <a:r>
              <a:rPr lang="en-US" sz="2400" dirty="0">
                <a:solidFill>
                  <a:schemeClr val="accent2"/>
                </a:solidFill>
              </a:rPr>
              <a:t>2. KHỐI LƯỢNG NGUYÊN TỬ</a:t>
            </a:r>
          </a:p>
        </p:txBody>
      </p:sp>
      <p:sp>
        <p:nvSpPr>
          <p:cNvPr id="5" name="Google Shape;1726;p42">
            <a:extLst>
              <a:ext uri="{FF2B5EF4-FFF2-40B4-BE49-F238E27FC236}">
                <a16:creationId xmlns:a16="http://schemas.microsoft.com/office/drawing/2014/main" id="{F6541905-E00E-3FB2-DE8C-7EC3FBD1E4ED}"/>
              </a:ext>
            </a:extLst>
          </p:cNvPr>
          <p:cNvSpPr txBox="1">
            <a:spLocks/>
          </p:cNvSpPr>
          <p:nvPr/>
        </p:nvSpPr>
        <p:spPr>
          <a:xfrm>
            <a:off x="320074" y="397547"/>
            <a:ext cx="5018045" cy="5269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chemeClr val="accent3">
                    <a:lumMod val="50000"/>
                  </a:schemeClr>
                </a:solidFill>
                <a:latin typeface="Encode Sans Black" panose="020B0604020202020204" charset="0"/>
                <a:sym typeface="Wingdings" panose="05000000000000000000" pitchFamily="2" charset="2"/>
              </a:rPr>
              <a:t> </a:t>
            </a:r>
            <a:r>
              <a:rPr lang="en-US" sz="2000" dirty="0" err="1">
                <a:solidFill>
                  <a:schemeClr val="accent3">
                    <a:lumMod val="50000"/>
                  </a:schemeClr>
                </a:solidFill>
                <a:latin typeface="Encode Sans Black" panose="020B0604020202020204" charset="0"/>
              </a:rPr>
              <a:t>Tìm</a:t>
            </a:r>
            <a:r>
              <a:rPr lang="en-US" sz="2000" dirty="0">
                <a:solidFill>
                  <a:schemeClr val="accent3">
                    <a:lumMod val="50000"/>
                  </a:schemeClr>
                </a:solidFill>
                <a:latin typeface="Encode Sans Black" panose="020B0604020202020204" charset="0"/>
              </a:rPr>
              <a:t> </a:t>
            </a:r>
            <a:r>
              <a:rPr lang="en-US" sz="2000" dirty="0" err="1">
                <a:solidFill>
                  <a:schemeClr val="accent3">
                    <a:lumMod val="50000"/>
                  </a:schemeClr>
                </a:solidFill>
                <a:latin typeface="Encode Sans Black" panose="020B0604020202020204" charset="0"/>
              </a:rPr>
              <a:t>hiểu</a:t>
            </a:r>
            <a:r>
              <a:rPr lang="en-US" sz="2000" dirty="0">
                <a:solidFill>
                  <a:schemeClr val="accent3">
                    <a:lumMod val="50000"/>
                  </a:schemeClr>
                </a:solidFill>
                <a:latin typeface="Encode Sans Black" panose="020B0604020202020204" charset="0"/>
              </a:rPr>
              <a:t> </a:t>
            </a:r>
            <a:r>
              <a:rPr lang="en-US" sz="2000" dirty="0" err="1">
                <a:solidFill>
                  <a:schemeClr val="accent3">
                    <a:lumMod val="50000"/>
                  </a:schemeClr>
                </a:solidFill>
                <a:latin typeface="Encode Sans Black" panose="020B0604020202020204" charset="0"/>
              </a:rPr>
              <a:t>về</a:t>
            </a:r>
            <a:r>
              <a:rPr lang="en-US" sz="2000" dirty="0">
                <a:solidFill>
                  <a:schemeClr val="accent3">
                    <a:lumMod val="50000"/>
                  </a:schemeClr>
                </a:solidFill>
                <a:latin typeface="Encode Sans Black" panose="020B0604020202020204" charset="0"/>
              </a:rPr>
              <a:t> </a:t>
            </a:r>
            <a:r>
              <a:rPr lang="en-US" sz="2000" dirty="0" err="1">
                <a:solidFill>
                  <a:schemeClr val="accent3">
                    <a:lumMod val="50000"/>
                  </a:schemeClr>
                </a:solidFill>
                <a:latin typeface="Encode Sans Black" panose="020B0604020202020204" charset="0"/>
              </a:rPr>
              <a:t>khối</a:t>
            </a:r>
            <a:r>
              <a:rPr lang="en-US" sz="2000" dirty="0">
                <a:solidFill>
                  <a:schemeClr val="accent3">
                    <a:lumMod val="50000"/>
                  </a:schemeClr>
                </a:solidFill>
                <a:latin typeface="Encode Sans Black" panose="020B0604020202020204" charset="0"/>
              </a:rPr>
              <a:t> </a:t>
            </a:r>
            <a:r>
              <a:rPr lang="en-US" sz="2000" dirty="0" err="1">
                <a:solidFill>
                  <a:schemeClr val="accent3">
                    <a:lumMod val="50000"/>
                  </a:schemeClr>
                </a:solidFill>
                <a:latin typeface="Encode Sans Black" panose="020B0604020202020204" charset="0"/>
              </a:rPr>
              <a:t>lượng</a:t>
            </a:r>
            <a:r>
              <a:rPr lang="en-US" sz="2000" dirty="0">
                <a:solidFill>
                  <a:schemeClr val="accent3">
                    <a:lumMod val="50000"/>
                  </a:schemeClr>
                </a:solidFill>
                <a:latin typeface="Encode Sans Black" panose="020B0604020202020204" charset="0"/>
              </a:rPr>
              <a:t> </a:t>
            </a:r>
            <a:r>
              <a:rPr lang="en-US" sz="2000" dirty="0" err="1">
                <a:solidFill>
                  <a:schemeClr val="accent3">
                    <a:lumMod val="50000"/>
                  </a:schemeClr>
                </a:solidFill>
                <a:latin typeface="Encode Sans Black" panose="020B0604020202020204" charset="0"/>
              </a:rPr>
              <a:t>nguyên</a:t>
            </a:r>
            <a:r>
              <a:rPr lang="en-US" sz="2000" dirty="0">
                <a:solidFill>
                  <a:schemeClr val="accent3">
                    <a:lumMod val="50000"/>
                  </a:schemeClr>
                </a:solidFill>
                <a:latin typeface="Encode Sans Black" panose="020B0604020202020204" charset="0"/>
              </a:rPr>
              <a:t> </a:t>
            </a:r>
            <a:r>
              <a:rPr lang="en-US" sz="2000" dirty="0" err="1">
                <a:solidFill>
                  <a:schemeClr val="accent3">
                    <a:lumMod val="50000"/>
                  </a:schemeClr>
                </a:solidFill>
                <a:latin typeface="Encode Sans Black" panose="020B0604020202020204" charset="0"/>
              </a:rPr>
              <a:t>tử</a:t>
            </a:r>
            <a:endParaRPr lang="en-US" sz="2000" dirty="0">
              <a:solidFill>
                <a:schemeClr val="accent3">
                  <a:lumMod val="50000"/>
                </a:schemeClr>
              </a:solidFill>
              <a:latin typeface="Encode Sans Black" panose="020B0604020202020204" charset="0"/>
            </a:endParaRPr>
          </a:p>
        </p:txBody>
      </p:sp>
      <p:grpSp>
        <p:nvGrpSpPr>
          <p:cNvPr id="22" name="Group 21">
            <a:extLst>
              <a:ext uri="{FF2B5EF4-FFF2-40B4-BE49-F238E27FC236}">
                <a16:creationId xmlns:a16="http://schemas.microsoft.com/office/drawing/2014/main" id="{680B7256-ED7E-BA3E-E036-F340A39C337C}"/>
              </a:ext>
            </a:extLst>
          </p:cNvPr>
          <p:cNvGrpSpPr/>
          <p:nvPr/>
        </p:nvGrpSpPr>
        <p:grpSpPr>
          <a:xfrm>
            <a:off x="5865541" y="1237219"/>
            <a:ext cx="3049358" cy="2933769"/>
            <a:chOff x="5658193" y="924497"/>
            <a:chExt cx="3189798" cy="3597400"/>
          </a:xfrm>
        </p:grpSpPr>
        <p:grpSp>
          <p:nvGrpSpPr>
            <p:cNvPr id="4" name="Group 3">
              <a:extLst>
                <a:ext uri="{FF2B5EF4-FFF2-40B4-BE49-F238E27FC236}">
                  <a16:creationId xmlns:a16="http://schemas.microsoft.com/office/drawing/2014/main" id="{CA281793-CCD0-38E1-EB40-509C3914F7F9}"/>
                </a:ext>
              </a:extLst>
            </p:cNvPr>
            <p:cNvGrpSpPr/>
            <p:nvPr/>
          </p:nvGrpSpPr>
          <p:grpSpPr>
            <a:xfrm>
              <a:off x="5658193" y="924497"/>
              <a:ext cx="3189798" cy="3597400"/>
              <a:chOff x="1071667" y="912744"/>
              <a:chExt cx="2250243" cy="3073413"/>
            </a:xfrm>
          </p:grpSpPr>
          <p:grpSp>
            <p:nvGrpSpPr>
              <p:cNvPr id="6" name="Google Shape;2647;p67">
                <a:extLst>
                  <a:ext uri="{FF2B5EF4-FFF2-40B4-BE49-F238E27FC236}">
                    <a16:creationId xmlns:a16="http://schemas.microsoft.com/office/drawing/2014/main" id="{E9236E80-7234-E372-852B-7BEDAF81FF2F}"/>
                  </a:ext>
                </a:extLst>
              </p:cNvPr>
              <p:cNvGrpSpPr/>
              <p:nvPr/>
            </p:nvGrpSpPr>
            <p:grpSpPr>
              <a:xfrm>
                <a:off x="1071667" y="912744"/>
                <a:ext cx="2250243" cy="3073413"/>
                <a:chOff x="1181517" y="935775"/>
                <a:chExt cx="2250243" cy="3073413"/>
              </a:xfrm>
            </p:grpSpPr>
            <p:grpSp>
              <p:nvGrpSpPr>
                <p:cNvPr id="8" name="Google Shape;2648;p67">
                  <a:extLst>
                    <a:ext uri="{FF2B5EF4-FFF2-40B4-BE49-F238E27FC236}">
                      <a16:creationId xmlns:a16="http://schemas.microsoft.com/office/drawing/2014/main" id="{CB76BA72-7AEA-80BA-510D-A480424929AC}"/>
                    </a:ext>
                  </a:extLst>
                </p:cNvPr>
                <p:cNvGrpSpPr/>
                <p:nvPr/>
              </p:nvGrpSpPr>
              <p:grpSpPr>
                <a:xfrm>
                  <a:off x="1181517" y="935775"/>
                  <a:ext cx="2250243" cy="3073413"/>
                  <a:chOff x="1199805" y="-2450931"/>
                  <a:chExt cx="4712550" cy="6436468"/>
                </a:xfrm>
              </p:grpSpPr>
              <p:grpSp>
                <p:nvGrpSpPr>
                  <p:cNvPr id="10" name="Google Shape;2649;p67">
                    <a:extLst>
                      <a:ext uri="{FF2B5EF4-FFF2-40B4-BE49-F238E27FC236}">
                        <a16:creationId xmlns:a16="http://schemas.microsoft.com/office/drawing/2014/main" id="{93D889D9-C60C-0B5A-F86A-2DA1095A4707}"/>
                      </a:ext>
                    </a:extLst>
                  </p:cNvPr>
                  <p:cNvGrpSpPr/>
                  <p:nvPr/>
                </p:nvGrpSpPr>
                <p:grpSpPr>
                  <a:xfrm>
                    <a:off x="1199805" y="-2326242"/>
                    <a:ext cx="4712550" cy="6311778"/>
                    <a:chOff x="907850" y="802165"/>
                    <a:chExt cx="2694117" cy="3608380"/>
                  </a:xfrm>
                </p:grpSpPr>
                <p:sp>
                  <p:nvSpPr>
                    <p:cNvPr id="12" name="Google Shape;2650;p67">
                      <a:extLst>
                        <a:ext uri="{FF2B5EF4-FFF2-40B4-BE49-F238E27FC236}">
                          <a16:creationId xmlns:a16="http://schemas.microsoft.com/office/drawing/2014/main" id="{E0F5F5D7-5224-0629-F896-379A6C134D0F}"/>
                        </a:ext>
                      </a:extLst>
                    </p:cNvPr>
                    <p:cNvSpPr/>
                    <p:nvPr/>
                  </p:nvSpPr>
                  <p:spPr>
                    <a:xfrm>
                      <a:off x="3396025" y="886550"/>
                      <a:ext cx="205200" cy="1056900"/>
                    </a:xfrm>
                    <a:prstGeom prst="rect">
                      <a:avLst/>
                    </a:pr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13" name="Google Shape;2651;p67">
                      <a:extLst>
                        <a:ext uri="{FF2B5EF4-FFF2-40B4-BE49-F238E27FC236}">
                          <a16:creationId xmlns:a16="http://schemas.microsoft.com/office/drawing/2014/main" id="{62F422ED-A3FC-00F4-8B0B-1FAE5940EF73}"/>
                        </a:ext>
                      </a:extLst>
                    </p:cNvPr>
                    <p:cNvSpPr/>
                    <p:nvPr/>
                  </p:nvSpPr>
                  <p:spPr>
                    <a:xfrm>
                      <a:off x="907850" y="4205875"/>
                      <a:ext cx="239325" cy="176825"/>
                    </a:xfrm>
                    <a:custGeom>
                      <a:avLst/>
                      <a:gdLst/>
                      <a:ahLst/>
                      <a:cxnLst/>
                      <a:rect l="l" t="t" r="r" b="b"/>
                      <a:pathLst>
                        <a:path w="9573" h="7073" extrusionOk="0">
                          <a:moveTo>
                            <a:pt x="8620" y="0"/>
                          </a:moveTo>
                          <a:lnTo>
                            <a:pt x="6525" y="0"/>
                          </a:lnTo>
                          <a:lnTo>
                            <a:pt x="333" y="3525"/>
                          </a:lnTo>
                          <a:lnTo>
                            <a:pt x="0" y="4477"/>
                          </a:lnTo>
                          <a:lnTo>
                            <a:pt x="1072" y="6215"/>
                          </a:lnTo>
                          <a:lnTo>
                            <a:pt x="2119" y="7073"/>
                          </a:lnTo>
                          <a:lnTo>
                            <a:pt x="7620" y="6358"/>
                          </a:lnTo>
                          <a:lnTo>
                            <a:pt x="9573" y="1310"/>
                          </a:lnTo>
                          <a:close/>
                        </a:path>
                      </a:pathLst>
                    </a:custGeom>
                    <a:solidFill>
                      <a:schemeClr val="accent4"/>
                    </a:solidFill>
                    <a:ln>
                      <a:noFill/>
                    </a:ln>
                  </p:spPr>
                </p:sp>
                <p:grpSp>
                  <p:nvGrpSpPr>
                    <p:cNvPr id="14" name="Google Shape;2652;p67">
                      <a:extLst>
                        <a:ext uri="{FF2B5EF4-FFF2-40B4-BE49-F238E27FC236}">
                          <a16:creationId xmlns:a16="http://schemas.microsoft.com/office/drawing/2014/main" id="{66884FC7-ECFD-3EEB-774E-9FC197D162B8}"/>
                        </a:ext>
                      </a:extLst>
                    </p:cNvPr>
                    <p:cNvGrpSpPr/>
                    <p:nvPr/>
                  </p:nvGrpSpPr>
                  <p:grpSpPr>
                    <a:xfrm>
                      <a:off x="951393" y="802165"/>
                      <a:ext cx="2650574" cy="3608380"/>
                      <a:chOff x="5062475" y="1321125"/>
                      <a:chExt cx="2273025" cy="3094400"/>
                    </a:xfrm>
                  </p:grpSpPr>
                  <p:sp>
                    <p:nvSpPr>
                      <p:cNvPr id="17" name="Google Shape;2653;p67">
                        <a:extLst>
                          <a:ext uri="{FF2B5EF4-FFF2-40B4-BE49-F238E27FC236}">
                            <a16:creationId xmlns:a16="http://schemas.microsoft.com/office/drawing/2014/main" id="{05B754E4-7177-0993-28E2-8FB79EADBBCF}"/>
                          </a:ext>
                        </a:extLst>
                      </p:cNvPr>
                      <p:cNvSpPr/>
                      <p:nvPr/>
                    </p:nvSpPr>
                    <p:spPr>
                      <a:xfrm>
                        <a:off x="6073286" y="4266572"/>
                        <a:ext cx="226819" cy="103207"/>
                      </a:xfrm>
                      <a:custGeom>
                        <a:avLst/>
                        <a:gdLst/>
                        <a:ahLst/>
                        <a:cxnLst/>
                        <a:rect l="l" t="t" r="r" b="b"/>
                        <a:pathLst>
                          <a:path w="7131" h="3245" extrusionOk="0">
                            <a:moveTo>
                              <a:pt x="2071" y="0"/>
                            </a:moveTo>
                            <a:cubicBezTo>
                              <a:pt x="1" y="0"/>
                              <a:pt x="24" y="3244"/>
                              <a:pt x="2141" y="3244"/>
                            </a:cubicBezTo>
                            <a:cubicBezTo>
                              <a:pt x="2189" y="3244"/>
                              <a:pt x="2239" y="3242"/>
                              <a:pt x="2290" y="3239"/>
                            </a:cubicBezTo>
                            <a:lnTo>
                              <a:pt x="5114" y="3239"/>
                            </a:lnTo>
                            <a:cubicBezTo>
                              <a:pt x="7131" y="3078"/>
                              <a:pt x="7131" y="173"/>
                              <a:pt x="5114" y="12"/>
                            </a:cubicBezTo>
                            <a:lnTo>
                              <a:pt x="2290" y="12"/>
                            </a:lnTo>
                            <a:cubicBezTo>
                              <a:pt x="2215" y="4"/>
                              <a:pt x="2141" y="0"/>
                              <a:pt x="2071" y="0"/>
                            </a:cubicBez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18" name="Google Shape;2654;p67">
                        <a:extLst>
                          <a:ext uri="{FF2B5EF4-FFF2-40B4-BE49-F238E27FC236}">
                            <a16:creationId xmlns:a16="http://schemas.microsoft.com/office/drawing/2014/main" id="{A3FE4FCC-B8DD-60E1-F69A-B9E1E4C23830}"/>
                          </a:ext>
                        </a:extLst>
                      </p:cNvPr>
                      <p:cNvSpPr/>
                      <p:nvPr/>
                    </p:nvSpPr>
                    <p:spPr>
                      <a:xfrm>
                        <a:off x="5062475" y="2110250"/>
                        <a:ext cx="2273025" cy="2305275"/>
                      </a:xfrm>
                      <a:custGeom>
                        <a:avLst/>
                        <a:gdLst/>
                        <a:ahLst/>
                        <a:cxnLst/>
                        <a:rect l="l" t="t" r="r" b="b"/>
                        <a:pathLst>
                          <a:path w="90921" h="92211" extrusionOk="0">
                            <a:moveTo>
                              <a:pt x="46227" y="86644"/>
                            </a:moveTo>
                            <a:cubicBezTo>
                              <a:pt x="48728" y="86644"/>
                              <a:pt x="48728" y="90355"/>
                              <a:pt x="46227" y="90355"/>
                            </a:cubicBezTo>
                            <a:lnTo>
                              <a:pt x="43403" y="90355"/>
                            </a:lnTo>
                            <a:cubicBezTo>
                              <a:pt x="40902" y="90355"/>
                              <a:pt x="40902" y="86644"/>
                              <a:pt x="43403" y="86644"/>
                            </a:cubicBezTo>
                            <a:close/>
                            <a:moveTo>
                              <a:pt x="90920" y="0"/>
                            </a:moveTo>
                            <a:lnTo>
                              <a:pt x="83821" y="7019"/>
                            </a:lnTo>
                            <a:lnTo>
                              <a:pt x="83821" y="85192"/>
                            </a:lnTo>
                            <a:lnTo>
                              <a:pt x="5809" y="85192"/>
                            </a:lnTo>
                            <a:lnTo>
                              <a:pt x="0" y="91001"/>
                            </a:lnTo>
                            <a:cubicBezTo>
                              <a:pt x="726" y="91727"/>
                              <a:pt x="1775" y="92211"/>
                              <a:pt x="2904" y="92211"/>
                            </a:cubicBezTo>
                            <a:lnTo>
                              <a:pt x="86725" y="92130"/>
                            </a:lnTo>
                            <a:cubicBezTo>
                              <a:pt x="88984" y="92130"/>
                              <a:pt x="90920" y="90275"/>
                              <a:pt x="90920" y="88016"/>
                            </a:cubicBezTo>
                            <a:lnTo>
                              <a:pt x="90920" y="0"/>
                            </a:ln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19" name="Google Shape;2655;p67">
                        <a:extLst>
                          <a:ext uri="{FF2B5EF4-FFF2-40B4-BE49-F238E27FC236}">
                            <a16:creationId xmlns:a16="http://schemas.microsoft.com/office/drawing/2014/main" id="{8F41F176-2D74-D086-0DD3-2D6FCA9A58F5}"/>
                          </a:ext>
                        </a:extLst>
                      </p:cNvPr>
                      <p:cNvSpPr/>
                      <p:nvPr/>
                    </p:nvSpPr>
                    <p:spPr>
                      <a:xfrm>
                        <a:off x="6085025" y="4276350"/>
                        <a:ext cx="195650" cy="92800"/>
                      </a:xfrm>
                      <a:custGeom>
                        <a:avLst/>
                        <a:gdLst/>
                        <a:ahLst/>
                        <a:cxnLst/>
                        <a:rect l="l" t="t" r="r" b="b"/>
                        <a:pathLst>
                          <a:path w="7826" h="3712" extrusionOk="0">
                            <a:moveTo>
                              <a:pt x="2352" y="237"/>
                            </a:moveTo>
                            <a:cubicBezTo>
                              <a:pt x="2400" y="237"/>
                              <a:pt x="2450" y="239"/>
                              <a:pt x="2501" y="242"/>
                            </a:cubicBezTo>
                            <a:lnTo>
                              <a:pt x="5325" y="242"/>
                            </a:lnTo>
                            <a:cubicBezTo>
                              <a:pt x="7342" y="404"/>
                              <a:pt x="7342" y="3389"/>
                              <a:pt x="5325" y="3550"/>
                            </a:cubicBezTo>
                            <a:lnTo>
                              <a:pt x="2501" y="3550"/>
                            </a:lnTo>
                            <a:cubicBezTo>
                              <a:pt x="2450" y="3553"/>
                              <a:pt x="2400" y="3555"/>
                              <a:pt x="2352" y="3555"/>
                            </a:cubicBezTo>
                            <a:cubicBezTo>
                              <a:pt x="211" y="3555"/>
                              <a:pt x="211" y="237"/>
                              <a:pt x="2352" y="237"/>
                            </a:cubicBezTo>
                            <a:close/>
                            <a:moveTo>
                              <a:pt x="2501" y="0"/>
                            </a:moveTo>
                            <a:cubicBezTo>
                              <a:pt x="0" y="0"/>
                              <a:pt x="0" y="3711"/>
                              <a:pt x="2501" y="3711"/>
                            </a:cubicBezTo>
                            <a:lnTo>
                              <a:pt x="5325" y="3711"/>
                            </a:lnTo>
                            <a:cubicBezTo>
                              <a:pt x="7826" y="3711"/>
                              <a:pt x="7826" y="0"/>
                              <a:pt x="5325" y="0"/>
                            </a:cubicBez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20" name="Google Shape;2656;p67">
                        <a:extLst>
                          <a:ext uri="{FF2B5EF4-FFF2-40B4-BE49-F238E27FC236}">
                            <a16:creationId xmlns:a16="http://schemas.microsoft.com/office/drawing/2014/main" id="{F5B530E2-17D0-BBEF-FC32-B43B950BF8F1}"/>
                          </a:ext>
                        </a:extLst>
                      </p:cNvPr>
                      <p:cNvSpPr/>
                      <p:nvPr/>
                    </p:nvSpPr>
                    <p:spPr>
                      <a:xfrm>
                        <a:off x="6165700" y="1325900"/>
                        <a:ext cx="42375" cy="36125"/>
                      </a:xfrm>
                      <a:custGeom>
                        <a:avLst/>
                        <a:gdLst/>
                        <a:ahLst/>
                        <a:cxnLst/>
                        <a:rect l="l" t="t" r="r" b="b"/>
                        <a:pathLst>
                          <a:path w="1695" h="1445" extrusionOk="0">
                            <a:moveTo>
                              <a:pt x="681" y="1"/>
                            </a:moveTo>
                            <a:cubicBezTo>
                              <a:pt x="323" y="1"/>
                              <a:pt x="0" y="288"/>
                              <a:pt x="0" y="718"/>
                            </a:cubicBezTo>
                            <a:cubicBezTo>
                              <a:pt x="0" y="1121"/>
                              <a:pt x="323" y="1444"/>
                              <a:pt x="726" y="1444"/>
                            </a:cubicBezTo>
                            <a:cubicBezTo>
                              <a:pt x="1372" y="1444"/>
                              <a:pt x="1694" y="637"/>
                              <a:pt x="1210" y="234"/>
                            </a:cubicBezTo>
                            <a:cubicBezTo>
                              <a:pt x="1049" y="73"/>
                              <a:pt x="861" y="1"/>
                              <a:pt x="681" y="1"/>
                            </a:cubicBez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21" name="Google Shape;2657;p67">
                        <a:extLst>
                          <a:ext uri="{FF2B5EF4-FFF2-40B4-BE49-F238E27FC236}">
                            <a16:creationId xmlns:a16="http://schemas.microsoft.com/office/drawing/2014/main" id="{2D82C088-92A5-5840-B7C0-358991FA65E8}"/>
                          </a:ext>
                        </a:extLst>
                      </p:cNvPr>
                      <p:cNvSpPr/>
                      <p:nvPr/>
                    </p:nvSpPr>
                    <p:spPr>
                      <a:xfrm>
                        <a:off x="6157625" y="1321125"/>
                        <a:ext cx="54475" cy="46950"/>
                      </a:xfrm>
                      <a:custGeom>
                        <a:avLst/>
                        <a:gdLst/>
                        <a:ahLst/>
                        <a:cxnLst/>
                        <a:rect l="l" t="t" r="r" b="b"/>
                        <a:pathLst>
                          <a:path w="2179" h="1878" extrusionOk="0">
                            <a:moveTo>
                              <a:pt x="1049" y="183"/>
                            </a:moveTo>
                            <a:cubicBezTo>
                              <a:pt x="1937" y="183"/>
                              <a:pt x="1937" y="1635"/>
                              <a:pt x="1049" y="1635"/>
                            </a:cubicBezTo>
                            <a:cubicBezTo>
                              <a:pt x="81" y="1635"/>
                              <a:pt x="81" y="183"/>
                              <a:pt x="1049" y="183"/>
                            </a:cubicBezTo>
                            <a:close/>
                            <a:moveTo>
                              <a:pt x="933" y="0"/>
                            </a:moveTo>
                            <a:cubicBezTo>
                              <a:pt x="446" y="0"/>
                              <a:pt x="0" y="362"/>
                              <a:pt x="0" y="909"/>
                            </a:cubicBezTo>
                            <a:cubicBezTo>
                              <a:pt x="0" y="1474"/>
                              <a:pt x="484" y="1877"/>
                              <a:pt x="1049" y="1877"/>
                            </a:cubicBezTo>
                            <a:cubicBezTo>
                              <a:pt x="1856" y="1796"/>
                              <a:pt x="2179" y="828"/>
                              <a:pt x="1614" y="264"/>
                            </a:cubicBezTo>
                            <a:cubicBezTo>
                              <a:pt x="1406" y="82"/>
                              <a:pt x="1165" y="0"/>
                              <a:pt x="933" y="0"/>
                            </a:cubicBez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grpSp>
                <p:sp>
                  <p:nvSpPr>
                    <p:cNvPr id="15" name="Google Shape;2658;p67">
                      <a:extLst>
                        <a:ext uri="{FF2B5EF4-FFF2-40B4-BE49-F238E27FC236}">
                          <a16:creationId xmlns:a16="http://schemas.microsoft.com/office/drawing/2014/main" id="{00C04718-FB5A-00EF-0BB6-5BC6845F39BB}"/>
                        </a:ext>
                      </a:extLst>
                    </p:cNvPr>
                    <p:cNvSpPr/>
                    <p:nvPr/>
                  </p:nvSpPr>
                  <p:spPr>
                    <a:xfrm>
                      <a:off x="2266350" y="4255925"/>
                      <a:ext cx="81600" cy="95400"/>
                    </a:xfrm>
                    <a:prstGeom prst="ellipse">
                      <a:avLst/>
                    </a:pr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16" name="Google Shape;2659;p67">
                      <a:extLst>
                        <a:ext uri="{FF2B5EF4-FFF2-40B4-BE49-F238E27FC236}">
                          <a16:creationId xmlns:a16="http://schemas.microsoft.com/office/drawing/2014/main" id="{3BE1B225-0FA2-762C-7576-134DF8BB5294}"/>
                        </a:ext>
                      </a:extLst>
                    </p:cNvPr>
                    <p:cNvSpPr/>
                    <p:nvPr/>
                  </p:nvSpPr>
                  <p:spPr>
                    <a:xfrm>
                      <a:off x="2224675" y="4256425"/>
                      <a:ext cx="81600" cy="95400"/>
                    </a:xfrm>
                    <a:prstGeom prst="rect">
                      <a:avLst/>
                    </a:pr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grpSp>
              <p:sp>
                <p:nvSpPr>
                  <p:cNvPr id="11" name="Google Shape;2660;p67">
                    <a:extLst>
                      <a:ext uri="{FF2B5EF4-FFF2-40B4-BE49-F238E27FC236}">
                        <a16:creationId xmlns:a16="http://schemas.microsoft.com/office/drawing/2014/main" id="{E3A14FF9-8FF7-BA0C-1CC7-1C3DAD3DA36D}"/>
                      </a:ext>
                    </a:extLst>
                  </p:cNvPr>
                  <p:cNvSpPr/>
                  <p:nvPr/>
                </p:nvSpPr>
                <p:spPr>
                  <a:xfrm>
                    <a:off x="1205006" y="-2450931"/>
                    <a:ext cx="4702120" cy="6368147"/>
                  </a:xfrm>
                  <a:custGeom>
                    <a:avLst/>
                    <a:gdLst/>
                    <a:ahLst/>
                    <a:cxnLst/>
                    <a:rect l="l" t="t" r="r" b="b"/>
                    <a:pathLst>
                      <a:path w="92212" h="124884" extrusionOk="0">
                        <a:moveTo>
                          <a:pt x="46146" y="2340"/>
                        </a:moveTo>
                        <a:cubicBezTo>
                          <a:pt x="46953" y="2421"/>
                          <a:pt x="47276" y="3469"/>
                          <a:pt x="46711" y="4034"/>
                        </a:cubicBezTo>
                        <a:cubicBezTo>
                          <a:pt x="46517" y="4204"/>
                          <a:pt x="46294" y="4279"/>
                          <a:pt x="46077" y="4279"/>
                        </a:cubicBezTo>
                        <a:cubicBezTo>
                          <a:pt x="45571" y="4279"/>
                          <a:pt x="45097" y="3872"/>
                          <a:pt x="45097" y="3308"/>
                        </a:cubicBezTo>
                        <a:cubicBezTo>
                          <a:pt x="45097" y="2743"/>
                          <a:pt x="45581" y="2340"/>
                          <a:pt x="46146" y="2340"/>
                        </a:cubicBezTo>
                        <a:close/>
                        <a:moveTo>
                          <a:pt x="7080" y="119095"/>
                        </a:moveTo>
                        <a:lnTo>
                          <a:pt x="7019" y="119156"/>
                        </a:lnTo>
                        <a:lnTo>
                          <a:pt x="7019" y="119156"/>
                        </a:lnTo>
                        <a:lnTo>
                          <a:pt x="7080" y="119095"/>
                        </a:lnTo>
                        <a:close/>
                        <a:moveTo>
                          <a:pt x="4195" y="0"/>
                        </a:moveTo>
                        <a:cubicBezTo>
                          <a:pt x="1856" y="0"/>
                          <a:pt x="0" y="1856"/>
                          <a:pt x="0" y="4195"/>
                        </a:cubicBezTo>
                        <a:lnTo>
                          <a:pt x="0" y="121980"/>
                        </a:lnTo>
                        <a:cubicBezTo>
                          <a:pt x="0" y="123028"/>
                          <a:pt x="484" y="124077"/>
                          <a:pt x="1291" y="124884"/>
                        </a:cubicBezTo>
                        <a:lnTo>
                          <a:pt x="7019" y="119156"/>
                        </a:lnTo>
                        <a:lnTo>
                          <a:pt x="7019" y="7019"/>
                        </a:lnTo>
                        <a:lnTo>
                          <a:pt x="85193" y="7019"/>
                        </a:lnTo>
                        <a:lnTo>
                          <a:pt x="85193" y="40983"/>
                        </a:lnTo>
                        <a:lnTo>
                          <a:pt x="92211" y="33884"/>
                        </a:lnTo>
                        <a:lnTo>
                          <a:pt x="92211" y="4195"/>
                        </a:lnTo>
                        <a:cubicBezTo>
                          <a:pt x="92211" y="1856"/>
                          <a:pt x="90356" y="0"/>
                          <a:pt x="88016" y="0"/>
                        </a:cubicBez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sz="600"/>
                  </a:p>
                </p:txBody>
              </p:sp>
            </p:grpSp>
            <p:sp>
              <p:nvSpPr>
                <p:cNvPr id="9" name="Google Shape;2661;p67">
                  <a:extLst>
                    <a:ext uri="{FF2B5EF4-FFF2-40B4-BE49-F238E27FC236}">
                      <a16:creationId xmlns:a16="http://schemas.microsoft.com/office/drawing/2014/main" id="{10482CFA-DA31-2C7E-FC79-408DFA0F9D93}"/>
                    </a:ext>
                  </a:extLst>
                </p:cNvPr>
                <p:cNvSpPr/>
                <p:nvPr/>
              </p:nvSpPr>
              <p:spPr>
                <a:xfrm>
                  <a:off x="2270983" y="964133"/>
                  <a:ext cx="100200" cy="100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2663;p67">
                <a:extLst>
                  <a:ext uri="{FF2B5EF4-FFF2-40B4-BE49-F238E27FC236}">
                    <a16:creationId xmlns:a16="http://schemas.microsoft.com/office/drawing/2014/main" id="{14E9F2B8-4BD0-A803-BB67-7FF34C82398F}"/>
                  </a:ext>
                </a:extLst>
              </p:cNvPr>
              <p:cNvSpPr/>
              <p:nvPr/>
            </p:nvSpPr>
            <p:spPr>
              <a:xfrm>
                <a:off x="2114288" y="3888344"/>
                <a:ext cx="165000" cy="49800"/>
              </a:xfrm>
              <a:prstGeom prst="roundRect">
                <a:avLst>
                  <a:gd name="adj" fmla="val 16667"/>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C7A62672-BE90-BAA3-22D1-D09C9B3BA2BE}"/>
                </a:ext>
              </a:extLst>
            </p:cNvPr>
            <p:cNvSpPr txBox="1"/>
            <p:nvPr/>
          </p:nvSpPr>
          <p:spPr>
            <a:xfrm>
              <a:off x="6081175" y="1372380"/>
              <a:ext cx="2301298" cy="1938992"/>
            </a:xfrm>
            <a:prstGeom prst="rect">
              <a:avLst/>
            </a:prstGeom>
            <a:noFill/>
          </p:spPr>
          <p:txBody>
            <a:bodyPr wrap="square" rtlCol="0">
              <a:spAutoFit/>
            </a:bodyPr>
            <a:lstStyle/>
            <a:p>
              <a:pPr algn="just"/>
              <a:r>
                <a:rPr lang="en-US" sz="2400" dirty="0" err="1"/>
                <a:t>Vì</a:t>
              </a:r>
              <a:r>
                <a:rPr lang="en-US" sz="2400" dirty="0"/>
                <a:t> </a:t>
              </a:r>
              <a:r>
                <a:rPr lang="en-US" sz="2400" dirty="0" err="1"/>
                <a:t>sao</a:t>
              </a:r>
              <a:r>
                <a:rPr lang="en-US" sz="2400" dirty="0"/>
                <a:t> </a:t>
              </a:r>
              <a:r>
                <a:rPr lang="en-US" sz="2400" dirty="0" err="1"/>
                <a:t>người</a:t>
              </a:r>
              <a:r>
                <a:rPr lang="en-US" sz="2400" dirty="0"/>
                <a:t> ta </a:t>
              </a:r>
              <a:r>
                <a:rPr lang="en-US" sz="2400" dirty="0" err="1"/>
                <a:t>sử</a:t>
              </a:r>
              <a:r>
                <a:rPr lang="en-US" sz="2400" dirty="0"/>
                <a:t> </a:t>
              </a:r>
              <a:r>
                <a:rPr lang="en-US" sz="2400" dirty="0" err="1"/>
                <a:t>dụng</a:t>
              </a:r>
              <a:r>
                <a:rPr lang="en-US" sz="2400" dirty="0"/>
                <a:t> </a:t>
              </a:r>
              <a:r>
                <a:rPr lang="en-US" sz="2400" dirty="0" err="1"/>
                <a:t>đơn</a:t>
              </a:r>
              <a:r>
                <a:rPr lang="en-US" sz="2400" dirty="0"/>
                <a:t> </a:t>
              </a:r>
              <a:r>
                <a:rPr lang="en-US" sz="2400" dirty="0" err="1"/>
                <a:t>vị</a:t>
              </a:r>
              <a:r>
                <a:rPr lang="en-US" sz="2400" dirty="0"/>
                <a:t> amu </a:t>
              </a:r>
              <a:r>
                <a:rPr lang="en-US" sz="2400" dirty="0" err="1"/>
                <a:t>làm</a:t>
              </a:r>
              <a:r>
                <a:rPr lang="en-US" sz="2400" dirty="0"/>
                <a:t> </a:t>
              </a:r>
              <a:r>
                <a:rPr lang="en-US" sz="2400" dirty="0" err="1"/>
                <a:t>đơn</a:t>
              </a:r>
              <a:r>
                <a:rPr lang="en-US" sz="2400" dirty="0"/>
                <a:t> </a:t>
              </a:r>
              <a:r>
                <a:rPr lang="en-US" sz="2400" dirty="0" err="1"/>
                <a:t>vị</a:t>
              </a:r>
              <a:r>
                <a:rPr lang="en-US" sz="2400" dirty="0"/>
                <a:t> </a:t>
              </a:r>
              <a:r>
                <a:rPr lang="en-US" sz="2400" dirty="0" err="1"/>
                <a:t>khối</a:t>
              </a:r>
              <a:r>
                <a:rPr lang="en-US" sz="2400" dirty="0"/>
                <a:t> </a:t>
              </a:r>
              <a:r>
                <a:rPr lang="en-US" sz="2400" dirty="0" err="1"/>
                <a:t>lượng</a:t>
              </a:r>
              <a:r>
                <a:rPr lang="en-US" sz="2400" dirty="0"/>
                <a:t> </a:t>
              </a:r>
              <a:r>
                <a:rPr lang="en-US" sz="2400" dirty="0" err="1"/>
                <a:t>nguyên</a:t>
              </a:r>
              <a:r>
                <a:rPr lang="en-US" sz="2400" dirty="0"/>
                <a:t> </a:t>
              </a:r>
              <a:r>
                <a:rPr lang="en-US" sz="2400" dirty="0" err="1"/>
                <a:t>tử</a:t>
              </a:r>
              <a:r>
                <a:rPr lang="en-US" sz="2400" dirty="0"/>
                <a:t>?</a:t>
              </a:r>
            </a:p>
          </p:txBody>
        </p:sp>
      </p:grpSp>
      <p:sp>
        <p:nvSpPr>
          <p:cNvPr id="23" name="TextBox 22">
            <a:extLst>
              <a:ext uri="{FF2B5EF4-FFF2-40B4-BE49-F238E27FC236}">
                <a16:creationId xmlns:a16="http://schemas.microsoft.com/office/drawing/2014/main" id="{35A16725-10CC-77AB-34F9-0038196FF56B}"/>
              </a:ext>
            </a:extLst>
          </p:cNvPr>
          <p:cNvSpPr txBox="1"/>
          <p:nvPr/>
        </p:nvSpPr>
        <p:spPr>
          <a:xfrm>
            <a:off x="269897" y="1534371"/>
            <a:ext cx="5118398" cy="2308324"/>
          </a:xfrm>
          <a:prstGeom prst="rect">
            <a:avLst/>
          </a:prstGeom>
          <a:noFill/>
        </p:spPr>
        <p:txBody>
          <a:bodyPr wrap="square" rtlCol="0">
            <a:spAutoFit/>
          </a:bodyPr>
          <a:lstStyle/>
          <a:p>
            <a:pPr algn="ctr"/>
            <a:r>
              <a:rPr lang="en-US" sz="2400" dirty="0" err="1">
                <a:solidFill>
                  <a:srgbClr val="002060"/>
                </a:solidFill>
              </a:rPr>
              <a:t>Để</a:t>
            </a:r>
            <a:r>
              <a:rPr lang="en-US" sz="2400" dirty="0">
                <a:solidFill>
                  <a:srgbClr val="002060"/>
                </a:solidFill>
              </a:rPr>
              <a:t> </a:t>
            </a:r>
            <a:r>
              <a:rPr lang="en-US" sz="2400" dirty="0" err="1">
                <a:solidFill>
                  <a:srgbClr val="002060"/>
                </a:solidFill>
              </a:rPr>
              <a:t>biểu</a:t>
            </a:r>
            <a:r>
              <a:rPr lang="en-US" sz="2400" dirty="0">
                <a:solidFill>
                  <a:srgbClr val="002060"/>
                </a:solidFill>
              </a:rPr>
              <a:t> </a:t>
            </a:r>
            <a:r>
              <a:rPr lang="en-US" sz="2400" dirty="0" err="1">
                <a:solidFill>
                  <a:srgbClr val="002060"/>
                </a:solidFill>
              </a:rPr>
              <a:t>thị</a:t>
            </a:r>
            <a:r>
              <a:rPr lang="en-US" sz="2400" dirty="0">
                <a:solidFill>
                  <a:srgbClr val="002060"/>
                </a:solidFill>
              </a:rPr>
              <a:t> </a:t>
            </a:r>
            <a:r>
              <a:rPr lang="en-US" sz="2400" dirty="0" err="1">
                <a:solidFill>
                  <a:srgbClr val="002060"/>
                </a:solidFill>
              </a:rPr>
              <a:t>khối</a:t>
            </a:r>
            <a:r>
              <a:rPr lang="en-US" sz="2400" dirty="0">
                <a:solidFill>
                  <a:srgbClr val="002060"/>
                </a:solidFill>
              </a:rPr>
              <a:t> </a:t>
            </a:r>
            <a:r>
              <a:rPr lang="en-US" sz="2400" dirty="0" err="1">
                <a:solidFill>
                  <a:srgbClr val="002060"/>
                </a:solidFill>
              </a:rPr>
              <a:t>lượng</a:t>
            </a:r>
            <a:r>
              <a:rPr lang="en-US" sz="2400" dirty="0">
                <a:solidFill>
                  <a:srgbClr val="002060"/>
                </a:solidFill>
              </a:rPr>
              <a:t> </a:t>
            </a:r>
            <a:r>
              <a:rPr lang="en-US" sz="2400" dirty="0" err="1">
                <a:solidFill>
                  <a:srgbClr val="002060"/>
                </a:solidFill>
              </a:rPr>
              <a:t>nguyên</a:t>
            </a:r>
            <a:r>
              <a:rPr lang="en-US" sz="2400" dirty="0">
                <a:solidFill>
                  <a:srgbClr val="002060"/>
                </a:solidFill>
              </a:rPr>
              <a:t> </a:t>
            </a:r>
            <a:r>
              <a:rPr lang="en-US" sz="2400" dirty="0" err="1">
                <a:solidFill>
                  <a:srgbClr val="002060"/>
                </a:solidFill>
              </a:rPr>
              <a:t>tử</a:t>
            </a:r>
            <a:r>
              <a:rPr lang="en-US" sz="2400" dirty="0">
                <a:solidFill>
                  <a:srgbClr val="002060"/>
                </a:solidFill>
              </a:rPr>
              <a:t> </a:t>
            </a:r>
            <a:r>
              <a:rPr lang="en-US" sz="2400" dirty="0" err="1">
                <a:solidFill>
                  <a:srgbClr val="002060"/>
                </a:solidFill>
              </a:rPr>
              <a:t>người</a:t>
            </a:r>
            <a:r>
              <a:rPr lang="en-US" sz="2400" dirty="0">
                <a:solidFill>
                  <a:srgbClr val="002060"/>
                </a:solidFill>
              </a:rPr>
              <a:t> ta </a:t>
            </a:r>
            <a:r>
              <a:rPr lang="en-US" sz="2400" dirty="0" err="1">
                <a:solidFill>
                  <a:srgbClr val="002060"/>
                </a:solidFill>
              </a:rPr>
              <a:t>sử</a:t>
            </a:r>
            <a:r>
              <a:rPr lang="en-US" sz="2400" dirty="0">
                <a:solidFill>
                  <a:srgbClr val="002060"/>
                </a:solidFill>
              </a:rPr>
              <a:t> </a:t>
            </a:r>
            <a:r>
              <a:rPr lang="en-US" sz="2400" dirty="0" err="1">
                <a:solidFill>
                  <a:srgbClr val="002060"/>
                </a:solidFill>
              </a:rPr>
              <a:t>dụng</a:t>
            </a:r>
            <a:r>
              <a:rPr lang="en-US" sz="2400" dirty="0">
                <a:solidFill>
                  <a:srgbClr val="002060"/>
                </a:solidFill>
              </a:rPr>
              <a:t> </a:t>
            </a:r>
            <a:r>
              <a:rPr lang="en-US" sz="2400" b="1" dirty="0" err="1">
                <a:solidFill>
                  <a:srgbClr val="002060"/>
                </a:solidFill>
              </a:rPr>
              <a:t>đơn</a:t>
            </a:r>
            <a:r>
              <a:rPr lang="en-US" sz="2400" b="1" dirty="0">
                <a:solidFill>
                  <a:srgbClr val="002060"/>
                </a:solidFill>
              </a:rPr>
              <a:t> </a:t>
            </a:r>
            <a:r>
              <a:rPr lang="en-US" sz="2400" b="1" dirty="0" err="1">
                <a:solidFill>
                  <a:srgbClr val="002060"/>
                </a:solidFill>
              </a:rPr>
              <a:t>vị</a:t>
            </a:r>
            <a:r>
              <a:rPr lang="en-US" sz="2400" b="1" dirty="0">
                <a:solidFill>
                  <a:srgbClr val="002060"/>
                </a:solidFill>
              </a:rPr>
              <a:t> </a:t>
            </a:r>
            <a:r>
              <a:rPr lang="en-US" sz="2400" b="1" dirty="0" err="1">
                <a:solidFill>
                  <a:srgbClr val="002060"/>
                </a:solidFill>
              </a:rPr>
              <a:t>khối</a:t>
            </a:r>
            <a:r>
              <a:rPr lang="en-US" sz="2400" b="1" dirty="0">
                <a:solidFill>
                  <a:srgbClr val="002060"/>
                </a:solidFill>
              </a:rPr>
              <a:t> </a:t>
            </a:r>
            <a:r>
              <a:rPr lang="en-US" sz="2400" b="1" dirty="0" err="1">
                <a:solidFill>
                  <a:srgbClr val="002060"/>
                </a:solidFill>
              </a:rPr>
              <a:t>lượng</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tử</a:t>
            </a:r>
            <a:r>
              <a:rPr lang="en-US" sz="2400" b="1" dirty="0">
                <a:solidFill>
                  <a:srgbClr val="002060"/>
                </a:solidFill>
              </a:rPr>
              <a:t> </a:t>
            </a:r>
            <a:r>
              <a:rPr lang="en-US" sz="2400" dirty="0" err="1">
                <a:solidFill>
                  <a:srgbClr val="002060"/>
                </a:solidFill>
              </a:rPr>
              <a:t>viết</a:t>
            </a:r>
            <a:r>
              <a:rPr lang="en-US" sz="2400" dirty="0">
                <a:solidFill>
                  <a:srgbClr val="002060"/>
                </a:solidFill>
              </a:rPr>
              <a:t> </a:t>
            </a:r>
            <a:r>
              <a:rPr lang="en-US" sz="2400" dirty="0" err="1">
                <a:solidFill>
                  <a:srgbClr val="002060"/>
                </a:solidFill>
              </a:rPr>
              <a:t>tắt</a:t>
            </a:r>
            <a:r>
              <a:rPr lang="en-US" sz="2400" dirty="0">
                <a:solidFill>
                  <a:srgbClr val="002060"/>
                </a:solidFill>
              </a:rPr>
              <a:t> </a:t>
            </a:r>
            <a:r>
              <a:rPr lang="en-US" sz="2400" dirty="0" err="1">
                <a:solidFill>
                  <a:srgbClr val="002060"/>
                </a:solidFill>
              </a:rPr>
              <a:t>là</a:t>
            </a:r>
            <a:r>
              <a:rPr lang="en-US" sz="2400" dirty="0">
                <a:solidFill>
                  <a:srgbClr val="002060"/>
                </a:solidFill>
              </a:rPr>
              <a:t> amu (atomic mass unit)</a:t>
            </a:r>
          </a:p>
          <a:p>
            <a:pPr algn="ctr"/>
            <a:r>
              <a:rPr lang="en-US" sz="2400" dirty="0">
                <a:solidFill>
                  <a:srgbClr val="002060"/>
                </a:solidFill>
              </a:rPr>
              <a:t> </a:t>
            </a:r>
          </a:p>
          <a:p>
            <a:pPr algn="ctr"/>
            <a:r>
              <a:rPr lang="en-US" sz="2400" b="1" dirty="0">
                <a:solidFill>
                  <a:srgbClr val="FF0000"/>
                </a:solidFill>
                <a:latin typeface="Times New Roman" panose="02020603050405020304" pitchFamily="18" charset="0"/>
                <a:cs typeface="Times New Roman" panose="02020603050405020304" pitchFamily="18" charset="0"/>
              </a:rPr>
              <a:t>1amu = 1,6605 x 10</a:t>
            </a:r>
            <a:r>
              <a:rPr lang="en-US" sz="2400" b="1" baseline="30000" dirty="0">
                <a:solidFill>
                  <a:srgbClr val="FF0000"/>
                </a:solidFill>
                <a:latin typeface="Times New Roman" panose="02020603050405020304" pitchFamily="18" charset="0"/>
                <a:cs typeface="Times New Roman" panose="02020603050405020304" pitchFamily="18" charset="0"/>
              </a:rPr>
              <a:t>-24</a:t>
            </a:r>
            <a:r>
              <a:rPr lang="en-US" sz="2400" b="1" dirty="0">
                <a:solidFill>
                  <a:srgbClr val="FF0000"/>
                </a:solidFill>
                <a:latin typeface="Times New Roman" panose="02020603050405020304" pitchFamily="18" charset="0"/>
                <a:cs typeface="Times New Roman" panose="02020603050405020304" pitchFamily="18" charset="0"/>
              </a:rPr>
              <a:t> gam</a:t>
            </a:r>
          </a:p>
        </p:txBody>
      </p:sp>
    </p:spTree>
    <p:extLst>
      <p:ext uri="{BB962C8B-B14F-4D97-AF65-F5344CB8AC3E}">
        <p14:creationId xmlns:p14="http://schemas.microsoft.com/office/powerpoint/2010/main" val="1208885827"/>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34538-FE06-66A4-42DB-3B146EE5A3EA}"/>
              </a:ext>
            </a:extLst>
          </p:cNvPr>
          <p:cNvSpPr>
            <a:spLocks noGrp="1"/>
          </p:cNvSpPr>
          <p:nvPr>
            <p:ph type="title"/>
          </p:nvPr>
        </p:nvSpPr>
        <p:spPr>
          <a:xfrm>
            <a:off x="0" y="1794"/>
            <a:ext cx="7530790" cy="526949"/>
          </a:xfrm>
          <a:ln>
            <a:noFill/>
          </a:ln>
        </p:spPr>
        <p:txBody>
          <a:bodyPr/>
          <a:lstStyle/>
          <a:p>
            <a:pPr algn="l"/>
            <a:r>
              <a:rPr lang="en-US" sz="2400" dirty="0">
                <a:solidFill>
                  <a:schemeClr val="accent2"/>
                </a:solidFill>
              </a:rPr>
              <a:t>2. KHỐI LƯỢNG NGUYÊN TỬ</a:t>
            </a:r>
          </a:p>
        </p:txBody>
      </p:sp>
      <p:sp>
        <p:nvSpPr>
          <p:cNvPr id="5" name="Google Shape;1726;p42">
            <a:extLst>
              <a:ext uri="{FF2B5EF4-FFF2-40B4-BE49-F238E27FC236}">
                <a16:creationId xmlns:a16="http://schemas.microsoft.com/office/drawing/2014/main" id="{F6541905-E00E-3FB2-DE8C-7EC3FBD1E4ED}"/>
              </a:ext>
            </a:extLst>
          </p:cNvPr>
          <p:cNvSpPr txBox="1">
            <a:spLocks/>
          </p:cNvSpPr>
          <p:nvPr/>
        </p:nvSpPr>
        <p:spPr>
          <a:xfrm>
            <a:off x="320074" y="397547"/>
            <a:ext cx="5018045" cy="5269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chemeClr val="accent3">
                    <a:lumMod val="50000"/>
                  </a:schemeClr>
                </a:solidFill>
                <a:latin typeface="Encode Sans Black" panose="020B0604020202020204" charset="0"/>
                <a:sym typeface="Wingdings" panose="05000000000000000000" pitchFamily="2" charset="2"/>
              </a:rPr>
              <a:t> </a:t>
            </a:r>
            <a:r>
              <a:rPr lang="en-US" sz="2000" dirty="0" err="1">
                <a:solidFill>
                  <a:schemeClr val="accent3">
                    <a:lumMod val="50000"/>
                  </a:schemeClr>
                </a:solidFill>
                <a:latin typeface="Encode Sans Black" panose="020B0604020202020204" charset="0"/>
              </a:rPr>
              <a:t>Tìm</a:t>
            </a:r>
            <a:r>
              <a:rPr lang="en-US" sz="2000" dirty="0">
                <a:solidFill>
                  <a:schemeClr val="accent3">
                    <a:lumMod val="50000"/>
                  </a:schemeClr>
                </a:solidFill>
                <a:latin typeface="Encode Sans Black" panose="020B0604020202020204" charset="0"/>
              </a:rPr>
              <a:t> </a:t>
            </a:r>
            <a:r>
              <a:rPr lang="en-US" sz="2000" dirty="0" err="1">
                <a:solidFill>
                  <a:schemeClr val="accent3">
                    <a:lumMod val="50000"/>
                  </a:schemeClr>
                </a:solidFill>
                <a:latin typeface="Encode Sans Black" panose="020B0604020202020204" charset="0"/>
              </a:rPr>
              <a:t>hiểu</a:t>
            </a:r>
            <a:r>
              <a:rPr lang="en-US" sz="2000" dirty="0">
                <a:solidFill>
                  <a:schemeClr val="accent3">
                    <a:lumMod val="50000"/>
                  </a:schemeClr>
                </a:solidFill>
                <a:latin typeface="Encode Sans Black" panose="020B0604020202020204" charset="0"/>
              </a:rPr>
              <a:t> </a:t>
            </a:r>
            <a:r>
              <a:rPr lang="en-US" sz="2000" dirty="0" err="1">
                <a:solidFill>
                  <a:schemeClr val="accent3">
                    <a:lumMod val="50000"/>
                  </a:schemeClr>
                </a:solidFill>
                <a:latin typeface="Encode Sans Black" panose="020B0604020202020204" charset="0"/>
              </a:rPr>
              <a:t>về</a:t>
            </a:r>
            <a:r>
              <a:rPr lang="en-US" sz="2000" dirty="0">
                <a:solidFill>
                  <a:schemeClr val="accent3">
                    <a:lumMod val="50000"/>
                  </a:schemeClr>
                </a:solidFill>
                <a:latin typeface="Encode Sans Black" panose="020B0604020202020204" charset="0"/>
              </a:rPr>
              <a:t> </a:t>
            </a:r>
            <a:r>
              <a:rPr lang="en-US" sz="2000" dirty="0" err="1">
                <a:solidFill>
                  <a:schemeClr val="accent3">
                    <a:lumMod val="50000"/>
                  </a:schemeClr>
                </a:solidFill>
                <a:latin typeface="Encode Sans Black" panose="020B0604020202020204" charset="0"/>
              </a:rPr>
              <a:t>khối</a:t>
            </a:r>
            <a:r>
              <a:rPr lang="en-US" sz="2000" dirty="0">
                <a:solidFill>
                  <a:schemeClr val="accent3">
                    <a:lumMod val="50000"/>
                  </a:schemeClr>
                </a:solidFill>
                <a:latin typeface="Encode Sans Black" panose="020B0604020202020204" charset="0"/>
              </a:rPr>
              <a:t> </a:t>
            </a:r>
            <a:r>
              <a:rPr lang="en-US" sz="2000" dirty="0" err="1">
                <a:solidFill>
                  <a:schemeClr val="accent3">
                    <a:lumMod val="50000"/>
                  </a:schemeClr>
                </a:solidFill>
                <a:latin typeface="Encode Sans Black" panose="020B0604020202020204" charset="0"/>
              </a:rPr>
              <a:t>lượng</a:t>
            </a:r>
            <a:r>
              <a:rPr lang="en-US" sz="2000" dirty="0">
                <a:solidFill>
                  <a:schemeClr val="accent3">
                    <a:lumMod val="50000"/>
                  </a:schemeClr>
                </a:solidFill>
                <a:latin typeface="Encode Sans Black" panose="020B0604020202020204" charset="0"/>
              </a:rPr>
              <a:t> </a:t>
            </a:r>
            <a:r>
              <a:rPr lang="en-US" sz="2000" dirty="0" err="1">
                <a:solidFill>
                  <a:schemeClr val="accent3">
                    <a:lumMod val="50000"/>
                  </a:schemeClr>
                </a:solidFill>
                <a:latin typeface="Encode Sans Black" panose="020B0604020202020204" charset="0"/>
              </a:rPr>
              <a:t>nguyên</a:t>
            </a:r>
            <a:r>
              <a:rPr lang="en-US" sz="2000" dirty="0">
                <a:solidFill>
                  <a:schemeClr val="accent3">
                    <a:lumMod val="50000"/>
                  </a:schemeClr>
                </a:solidFill>
                <a:latin typeface="Encode Sans Black" panose="020B0604020202020204" charset="0"/>
              </a:rPr>
              <a:t> </a:t>
            </a:r>
            <a:r>
              <a:rPr lang="en-US" sz="2000" dirty="0" err="1">
                <a:solidFill>
                  <a:schemeClr val="accent3">
                    <a:lumMod val="50000"/>
                  </a:schemeClr>
                </a:solidFill>
                <a:latin typeface="Encode Sans Black" panose="020B0604020202020204" charset="0"/>
              </a:rPr>
              <a:t>tử</a:t>
            </a:r>
            <a:endParaRPr lang="en-US" sz="2000" dirty="0">
              <a:solidFill>
                <a:schemeClr val="accent3">
                  <a:lumMod val="50000"/>
                </a:schemeClr>
              </a:solidFill>
              <a:latin typeface="Encode Sans Black" panose="020B0604020202020204" charset="0"/>
            </a:endParaRPr>
          </a:p>
        </p:txBody>
      </p:sp>
      <p:grpSp>
        <p:nvGrpSpPr>
          <p:cNvPr id="26" name="Group 25">
            <a:extLst>
              <a:ext uri="{FF2B5EF4-FFF2-40B4-BE49-F238E27FC236}">
                <a16:creationId xmlns:a16="http://schemas.microsoft.com/office/drawing/2014/main" id="{039943A6-90BC-CDA9-E3A2-BF8B81E3A042}"/>
              </a:ext>
            </a:extLst>
          </p:cNvPr>
          <p:cNvGrpSpPr/>
          <p:nvPr/>
        </p:nvGrpSpPr>
        <p:grpSpPr>
          <a:xfrm>
            <a:off x="660617" y="1168666"/>
            <a:ext cx="3348234" cy="3308317"/>
            <a:chOff x="773351" y="1055932"/>
            <a:chExt cx="3348234" cy="3308317"/>
          </a:xfrm>
        </p:grpSpPr>
        <p:grpSp>
          <p:nvGrpSpPr>
            <p:cNvPr id="4" name="Group 3">
              <a:extLst>
                <a:ext uri="{FF2B5EF4-FFF2-40B4-BE49-F238E27FC236}">
                  <a16:creationId xmlns:a16="http://schemas.microsoft.com/office/drawing/2014/main" id="{CA281793-CCD0-38E1-EB40-509C3914F7F9}"/>
                </a:ext>
              </a:extLst>
            </p:cNvPr>
            <p:cNvGrpSpPr/>
            <p:nvPr/>
          </p:nvGrpSpPr>
          <p:grpSpPr>
            <a:xfrm>
              <a:off x="773351" y="1055932"/>
              <a:ext cx="3348234" cy="3308317"/>
              <a:chOff x="1071667" y="912744"/>
              <a:chExt cx="2250243" cy="3073413"/>
            </a:xfrm>
          </p:grpSpPr>
          <p:grpSp>
            <p:nvGrpSpPr>
              <p:cNvPr id="6" name="Google Shape;2647;p67">
                <a:extLst>
                  <a:ext uri="{FF2B5EF4-FFF2-40B4-BE49-F238E27FC236}">
                    <a16:creationId xmlns:a16="http://schemas.microsoft.com/office/drawing/2014/main" id="{E9236E80-7234-E372-852B-7BEDAF81FF2F}"/>
                  </a:ext>
                </a:extLst>
              </p:cNvPr>
              <p:cNvGrpSpPr/>
              <p:nvPr/>
            </p:nvGrpSpPr>
            <p:grpSpPr>
              <a:xfrm>
                <a:off x="1071667" y="912744"/>
                <a:ext cx="2250243" cy="3073413"/>
                <a:chOff x="1181517" y="935775"/>
                <a:chExt cx="2250243" cy="3073413"/>
              </a:xfrm>
            </p:grpSpPr>
            <p:grpSp>
              <p:nvGrpSpPr>
                <p:cNvPr id="8" name="Google Shape;2648;p67">
                  <a:extLst>
                    <a:ext uri="{FF2B5EF4-FFF2-40B4-BE49-F238E27FC236}">
                      <a16:creationId xmlns:a16="http://schemas.microsoft.com/office/drawing/2014/main" id="{CB76BA72-7AEA-80BA-510D-A480424929AC}"/>
                    </a:ext>
                  </a:extLst>
                </p:cNvPr>
                <p:cNvGrpSpPr/>
                <p:nvPr/>
              </p:nvGrpSpPr>
              <p:grpSpPr>
                <a:xfrm>
                  <a:off x="1181517" y="935775"/>
                  <a:ext cx="2250243" cy="3073413"/>
                  <a:chOff x="1199805" y="-2450931"/>
                  <a:chExt cx="4712550" cy="6436467"/>
                </a:xfrm>
              </p:grpSpPr>
              <p:grpSp>
                <p:nvGrpSpPr>
                  <p:cNvPr id="10" name="Google Shape;2649;p67">
                    <a:extLst>
                      <a:ext uri="{FF2B5EF4-FFF2-40B4-BE49-F238E27FC236}">
                        <a16:creationId xmlns:a16="http://schemas.microsoft.com/office/drawing/2014/main" id="{93D889D9-C60C-0B5A-F86A-2DA1095A4707}"/>
                      </a:ext>
                    </a:extLst>
                  </p:cNvPr>
                  <p:cNvGrpSpPr/>
                  <p:nvPr/>
                </p:nvGrpSpPr>
                <p:grpSpPr>
                  <a:xfrm>
                    <a:off x="1199805" y="-2326242"/>
                    <a:ext cx="4712550" cy="6311778"/>
                    <a:chOff x="907850" y="802165"/>
                    <a:chExt cx="2694117" cy="3608380"/>
                  </a:xfrm>
                </p:grpSpPr>
                <p:sp>
                  <p:nvSpPr>
                    <p:cNvPr id="12" name="Google Shape;2650;p67">
                      <a:extLst>
                        <a:ext uri="{FF2B5EF4-FFF2-40B4-BE49-F238E27FC236}">
                          <a16:creationId xmlns:a16="http://schemas.microsoft.com/office/drawing/2014/main" id="{E0F5F5D7-5224-0629-F896-379A6C134D0F}"/>
                        </a:ext>
                      </a:extLst>
                    </p:cNvPr>
                    <p:cNvSpPr/>
                    <p:nvPr/>
                  </p:nvSpPr>
                  <p:spPr>
                    <a:xfrm>
                      <a:off x="3396025" y="886550"/>
                      <a:ext cx="205200" cy="1056900"/>
                    </a:xfrm>
                    <a:prstGeom prst="rect">
                      <a:avLst/>
                    </a:pr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13" name="Google Shape;2651;p67">
                      <a:extLst>
                        <a:ext uri="{FF2B5EF4-FFF2-40B4-BE49-F238E27FC236}">
                          <a16:creationId xmlns:a16="http://schemas.microsoft.com/office/drawing/2014/main" id="{62F422ED-A3FC-00F4-8B0B-1FAE5940EF73}"/>
                        </a:ext>
                      </a:extLst>
                    </p:cNvPr>
                    <p:cNvSpPr/>
                    <p:nvPr/>
                  </p:nvSpPr>
                  <p:spPr>
                    <a:xfrm>
                      <a:off x="907850" y="4205875"/>
                      <a:ext cx="239325" cy="176825"/>
                    </a:xfrm>
                    <a:custGeom>
                      <a:avLst/>
                      <a:gdLst/>
                      <a:ahLst/>
                      <a:cxnLst/>
                      <a:rect l="l" t="t" r="r" b="b"/>
                      <a:pathLst>
                        <a:path w="9573" h="7073" extrusionOk="0">
                          <a:moveTo>
                            <a:pt x="8620" y="0"/>
                          </a:moveTo>
                          <a:lnTo>
                            <a:pt x="6525" y="0"/>
                          </a:lnTo>
                          <a:lnTo>
                            <a:pt x="333" y="3525"/>
                          </a:lnTo>
                          <a:lnTo>
                            <a:pt x="0" y="4477"/>
                          </a:lnTo>
                          <a:lnTo>
                            <a:pt x="1072" y="6215"/>
                          </a:lnTo>
                          <a:lnTo>
                            <a:pt x="2119" y="7073"/>
                          </a:lnTo>
                          <a:lnTo>
                            <a:pt x="7620" y="6358"/>
                          </a:lnTo>
                          <a:lnTo>
                            <a:pt x="9573" y="1310"/>
                          </a:lnTo>
                          <a:close/>
                        </a:path>
                      </a:pathLst>
                    </a:custGeom>
                    <a:solidFill>
                      <a:schemeClr val="accent4"/>
                    </a:solidFill>
                    <a:ln>
                      <a:noFill/>
                    </a:ln>
                  </p:spPr>
                </p:sp>
                <p:grpSp>
                  <p:nvGrpSpPr>
                    <p:cNvPr id="14" name="Google Shape;2652;p67">
                      <a:extLst>
                        <a:ext uri="{FF2B5EF4-FFF2-40B4-BE49-F238E27FC236}">
                          <a16:creationId xmlns:a16="http://schemas.microsoft.com/office/drawing/2014/main" id="{66884FC7-ECFD-3EEB-774E-9FC197D162B8}"/>
                        </a:ext>
                      </a:extLst>
                    </p:cNvPr>
                    <p:cNvGrpSpPr/>
                    <p:nvPr/>
                  </p:nvGrpSpPr>
                  <p:grpSpPr>
                    <a:xfrm>
                      <a:off x="951393" y="802165"/>
                      <a:ext cx="2650574" cy="3608380"/>
                      <a:chOff x="5062475" y="1321125"/>
                      <a:chExt cx="2273025" cy="3094400"/>
                    </a:xfrm>
                  </p:grpSpPr>
                  <p:sp>
                    <p:nvSpPr>
                      <p:cNvPr id="17" name="Google Shape;2653;p67">
                        <a:extLst>
                          <a:ext uri="{FF2B5EF4-FFF2-40B4-BE49-F238E27FC236}">
                            <a16:creationId xmlns:a16="http://schemas.microsoft.com/office/drawing/2014/main" id="{05B754E4-7177-0993-28E2-8FB79EADBBCF}"/>
                          </a:ext>
                        </a:extLst>
                      </p:cNvPr>
                      <p:cNvSpPr/>
                      <p:nvPr/>
                    </p:nvSpPr>
                    <p:spPr>
                      <a:xfrm>
                        <a:off x="6073286" y="4266572"/>
                        <a:ext cx="226819" cy="103207"/>
                      </a:xfrm>
                      <a:custGeom>
                        <a:avLst/>
                        <a:gdLst/>
                        <a:ahLst/>
                        <a:cxnLst/>
                        <a:rect l="l" t="t" r="r" b="b"/>
                        <a:pathLst>
                          <a:path w="7131" h="3245" extrusionOk="0">
                            <a:moveTo>
                              <a:pt x="2071" y="0"/>
                            </a:moveTo>
                            <a:cubicBezTo>
                              <a:pt x="1" y="0"/>
                              <a:pt x="24" y="3244"/>
                              <a:pt x="2141" y="3244"/>
                            </a:cubicBezTo>
                            <a:cubicBezTo>
                              <a:pt x="2189" y="3244"/>
                              <a:pt x="2239" y="3242"/>
                              <a:pt x="2290" y="3239"/>
                            </a:cubicBezTo>
                            <a:lnTo>
                              <a:pt x="5114" y="3239"/>
                            </a:lnTo>
                            <a:cubicBezTo>
                              <a:pt x="7131" y="3078"/>
                              <a:pt x="7131" y="173"/>
                              <a:pt x="5114" y="12"/>
                            </a:cubicBezTo>
                            <a:lnTo>
                              <a:pt x="2290" y="12"/>
                            </a:lnTo>
                            <a:cubicBezTo>
                              <a:pt x="2215" y="4"/>
                              <a:pt x="2141" y="0"/>
                              <a:pt x="2071" y="0"/>
                            </a:cubicBez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18" name="Google Shape;2654;p67">
                        <a:extLst>
                          <a:ext uri="{FF2B5EF4-FFF2-40B4-BE49-F238E27FC236}">
                            <a16:creationId xmlns:a16="http://schemas.microsoft.com/office/drawing/2014/main" id="{A3FE4FCC-B8DD-60E1-F69A-B9E1E4C23830}"/>
                          </a:ext>
                        </a:extLst>
                      </p:cNvPr>
                      <p:cNvSpPr/>
                      <p:nvPr/>
                    </p:nvSpPr>
                    <p:spPr>
                      <a:xfrm>
                        <a:off x="5062475" y="2110250"/>
                        <a:ext cx="2273025" cy="2305275"/>
                      </a:xfrm>
                      <a:custGeom>
                        <a:avLst/>
                        <a:gdLst/>
                        <a:ahLst/>
                        <a:cxnLst/>
                        <a:rect l="l" t="t" r="r" b="b"/>
                        <a:pathLst>
                          <a:path w="90921" h="92211" extrusionOk="0">
                            <a:moveTo>
                              <a:pt x="46227" y="86644"/>
                            </a:moveTo>
                            <a:cubicBezTo>
                              <a:pt x="48728" y="86644"/>
                              <a:pt x="48728" y="90355"/>
                              <a:pt x="46227" y="90355"/>
                            </a:cubicBezTo>
                            <a:lnTo>
                              <a:pt x="43403" y="90355"/>
                            </a:lnTo>
                            <a:cubicBezTo>
                              <a:pt x="40902" y="90355"/>
                              <a:pt x="40902" y="86644"/>
                              <a:pt x="43403" y="86644"/>
                            </a:cubicBezTo>
                            <a:close/>
                            <a:moveTo>
                              <a:pt x="90920" y="0"/>
                            </a:moveTo>
                            <a:lnTo>
                              <a:pt x="83821" y="7019"/>
                            </a:lnTo>
                            <a:lnTo>
                              <a:pt x="83821" y="85192"/>
                            </a:lnTo>
                            <a:lnTo>
                              <a:pt x="5809" y="85192"/>
                            </a:lnTo>
                            <a:lnTo>
                              <a:pt x="0" y="91001"/>
                            </a:lnTo>
                            <a:cubicBezTo>
                              <a:pt x="726" y="91727"/>
                              <a:pt x="1775" y="92211"/>
                              <a:pt x="2904" y="92211"/>
                            </a:cubicBezTo>
                            <a:lnTo>
                              <a:pt x="86725" y="92130"/>
                            </a:lnTo>
                            <a:cubicBezTo>
                              <a:pt x="88984" y="92130"/>
                              <a:pt x="90920" y="90275"/>
                              <a:pt x="90920" y="88016"/>
                            </a:cubicBezTo>
                            <a:lnTo>
                              <a:pt x="90920" y="0"/>
                            </a:ln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19" name="Google Shape;2655;p67">
                        <a:extLst>
                          <a:ext uri="{FF2B5EF4-FFF2-40B4-BE49-F238E27FC236}">
                            <a16:creationId xmlns:a16="http://schemas.microsoft.com/office/drawing/2014/main" id="{8F41F176-2D74-D086-0DD3-2D6FCA9A58F5}"/>
                          </a:ext>
                        </a:extLst>
                      </p:cNvPr>
                      <p:cNvSpPr/>
                      <p:nvPr/>
                    </p:nvSpPr>
                    <p:spPr>
                      <a:xfrm>
                        <a:off x="6085025" y="4276350"/>
                        <a:ext cx="195650" cy="92800"/>
                      </a:xfrm>
                      <a:custGeom>
                        <a:avLst/>
                        <a:gdLst/>
                        <a:ahLst/>
                        <a:cxnLst/>
                        <a:rect l="l" t="t" r="r" b="b"/>
                        <a:pathLst>
                          <a:path w="7826" h="3712" extrusionOk="0">
                            <a:moveTo>
                              <a:pt x="2352" y="237"/>
                            </a:moveTo>
                            <a:cubicBezTo>
                              <a:pt x="2400" y="237"/>
                              <a:pt x="2450" y="239"/>
                              <a:pt x="2501" y="242"/>
                            </a:cubicBezTo>
                            <a:lnTo>
                              <a:pt x="5325" y="242"/>
                            </a:lnTo>
                            <a:cubicBezTo>
                              <a:pt x="7342" y="404"/>
                              <a:pt x="7342" y="3389"/>
                              <a:pt x="5325" y="3550"/>
                            </a:cubicBezTo>
                            <a:lnTo>
                              <a:pt x="2501" y="3550"/>
                            </a:lnTo>
                            <a:cubicBezTo>
                              <a:pt x="2450" y="3553"/>
                              <a:pt x="2400" y="3555"/>
                              <a:pt x="2352" y="3555"/>
                            </a:cubicBezTo>
                            <a:cubicBezTo>
                              <a:pt x="211" y="3555"/>
                              <a:pt x="211" y="237"/>
                              <a:pt x="2352" y="237"/>
                            </a:cubicBezTo>
                            <a:close/>
                            <a:moveTo>
                              <a:pt x="2501" y="0"/>
                            </a:moveTo>
                            <a:cubicBezTo>
                              <a:pt x="0" y="0"/>
                              <a:pt x="0" y="3711"/>
                              <a:pt x="2501" y="3711"/>
                            </a:cubicBezTo>
                            <a:lnTo>
                              <a:pt x="5325" y="3711"/>
                            </a:lnTo>
                            <a:cubicBezTo>
                              <a:pt x="7826" y="3711"/>
                              <a:pt x="7826" y="0"/>
                              <a:pt x="5325" y="0"/>
                            </a:cubicBez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20" name="Google Shape;2656;p67">
                        <a:extLst>
                          <a:ext uri="{FF2B5EF4-FFF2-40B4-BE49-F238E27FC236}">
                            <a16:creationId xmlns:a16="http://schemas.microsoft.com/office/drawing/2014/main" id="{F5B530E2-17D0-BBEF-FC32-B43B950BF8F1}"/>
                          </a:ext>
                        </a:extLst>
                      </p:cNvPr>
                      <p:cNvSpPr/>
                      <p:nvPr/>
                    </p:nvSpPr>
                    <p:spPr>
                      <a:xfrm>
                        <a:off x="6165700" y="1325900"/>
                        <a:ext cx="42375" cy="36125"/>
                      </a:xfrm>
                      <a:custGeom>
                        <a:avLst/>
                        <a:gdLst/>
                        <a:ahLst/>
                        <a:cxnLst/>
                        <a:rect l="l" t="t" r="r" b="b"/>
                        <a:pathLst>
                          <a:path w="1695" h="1445" extrusionOk="0">
                            <a:moveTo>
                              <a:pt x="681" y="1"/>
                            </a:moveTo>
                            <a:cubicBezTo>
                              <a:pt x="323" y="1"/>
                              <a:pt x="0" y="288"/>
                              <a:pt x="0" y="718"/>
                            </a:cubicBezTo>
                            <a:cubicBezTo>
                              <a:pt x="0" y="1121"/>
                              <a:pt x="323" y="1444"/>
                              <a:pt x="726" y="1444"/>
                            </a:cubicBezTo>
                            <a:cubicBezTo>
                              <a:pt x="1372" y="1444"/>
                              <a:pt x="1694" y="637"/>
                              <a:pt x="1210" y="234"/>
                            </a:cubicBezTo>
                            <a:cubicBezTo>
                              <a:pt x="1049" y="73"/>
                              <a:pt x="861" y="1"/>
                              <a:pt x="681" y="1"/>
                            </a:cubicBez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21" name="Google Shape;2657;p67">
                        <a:extLst>
                          <a:ext uri="{FF2B5EF4-FFF2-40B4-BE49-F238E27FC236}">
                            <a16:creationId xmlns:a16="http://schemas.microsoft.com/office/drawing/2014/main" id="{2D82C088-92A5-5840-B7C0-358991FA65E8}"/>
                          </a:ext>
                        </a:extLst>
                      </p:cNvPr>
                      <p:cNvSpPr/>
                      <p:nvPr/>
                    </p:nvSpPr>
                    <p:spPr>
                      <a:xfrm>
                        <a:off x="6157625" y="1321125"/>
                        <a:ext cx="54475" cy="46950"/>
                      </a:xfrm>
                      <a:custGeom>
                        <a:avLst/>
                        <a:gdLst/>
                        <a:ahLst/>
                        <a:cxnLst/>
                        <a:rect l="l" t="t" r="r" b="b"/>
                        <a:pathLst>
                          <a:path w="2179" h="1878" extrusionOk="0">
                            <a:moveTo>
                              <a:pt x="1049" y="183"/>
                            </a:moveTo>
                            <a:cubicBezTo>
                              <a:pt x="1937" y="183"/>
                              <a:pt x="1937" y="1635"/>
                              <a:pt x="1049" y="1635"/>
                            </a:cubicBezTo>
                            <a:cubicBezTo>
                              <a:pt x="81" y="1635"/>
                              <a:pt x="81" y="183"/>
                              <a:pt x="1049" y="183"/>
                            </a:cubicBezTo>
                            <a:close/>
                            <a:moveTo>
                              <a:pt x="933" y="0"/>
                            </a:moveTo>
                            <a:cubicBezTo>
                              <a:pt x="446" y="0"/>
                              <a:pt x="0" y="362"/>
                              <a:pt x="0" y="909"/>
                            </a:cubicBezTo>
                            <a:cubicBezTo>
                              <a:pt x="0" y="1474"/>
                              <a:pt x="484" y="1877"/>
                              <a:pt x="1049" y="1877"/>
                            </a:cubicBezTo>
                            <a:cubicBezTo>
                              <a:pt x="1856" y="1796"/>
                              <a:pt x="2179" y="828"/>
                              <a:pt x="1614" y="264"/>
                            </a:cubicBezTo>
                            <a:cubicBezTo>
                              <a:pt x="1406" y="82"/>
                              <a:pt x="1165" y="0"/>
                              <a:pt x="933" y="0"/>
                            </a:cubicBez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grpSp>
                <p:sp>
                  <p:nvSpPr>
                    <p:cNvPr id="15" name="Google Shape;2658;p67">
                      <a:extLst>
                        <a:ext uri="{FF2B5EF4-FFF2-40B4-BE49-F238E27FC236}">
                          <a16:creationId xmlns:a16="http://schemas.microsoft.com/office/drawing/2014/main" id="{00C04718-FB5A-00EF-0BB6-5BC6845F39BB}"/>
                        </a:ext>
                      </a:extLst>
                    </p:cNvPr>
                    <p:cNvSpPr/>
                    <p:nvPr/>
                  </p:nvSpPr>
                  <p:spPr>
                    <a:xfrm>
                      <a:off x="2266350" y="4255925"/>
                      <a:ext cx="81600" cy="95400"/>
                    </a:xfrm>
                    <a:prstGeom prst="ellipse">
                      <a:avLst/>
                    </a:pr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16" name="Google Shape;2659;p67">
                      <a:extLst>
                        <a:ext uri="{FF2B5EF4-FFF2-40B4-BE49-F238E27FC236}">
                          <a16:creationId xmlns:a16="http://schemas.microsoft.com/office/drawing/2014/main" id="{3BE1B225-0FA2-762C-7576-134DF8BB5294}"/>
                        </a:ext>
                      </a:extLst>
                    </p:cNvPr>
                    <p:cNvSpPr/>
                    <p:nvPr/>
                  </p:nvSpPr>
                  <p:spPr>
                    <a:xfrm>
                      <a:off x="2224675" y="4256425"/>
                      <a:ext cx="81600" cy="95400"/>
                    </a:xfrm>
                    <a:prstGeom prst="rect">
                      <a:avLst/>
                    </a:pr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grpSp>
              <p:sp>
                <p:nvSpPr>
                  <p:cNvPr id="11" name="Google Shape;2660;p67">
                    <a:extLst>
                      <a:ext uri="{FF2B5EF4-FFF2-40B4-BE49-F238E27FC236}">
                        <a16:creationId xmlns:a16="http://schemas.microsoft.com/office/drawing/2014/main" id="{E3A14FF9-8FF7-BA0C-1CC7-1C3DAD3DA36D}"/>
                      </a:ext>
                    </a:extLst>
                  </p:cNvPr>
                  <p:cNvSpPr/>
                  <p:nvPr/>
                </p:nvSpPr>
                <p:spPr>
                  <a:xfrm>
                    <a:off x="1205006" y="-2450931"/>
                    <a:ext cx="4702120" cy="6368146"/>
                  </a:xfrm>
                  <a:custGeom>
                    <a:avLst/>
                    <a:gdLst/>
                    <a:ahLst/>
                    <a:cxnLst/>
                    <a:rect l="l" t="t" r="r" b="b"/>
                    <a:pathLst>
                      <a:path w="92212" h="124884" extrusionOk="0">
                        <a:moveTo>
                          <a:pt x="46146" y="2340"/>
                        </a:moveTo>
                        <a:cubicBezTo>
                          <a:pt x="46953" y="2421"/>
                          <a:pt x="47276" y="3469"/>
                          <a:pt x="46711" y="4034"/>
                        </a:cubicBezTo>
                        <a:cubicBezTo>
                          <a:pt x="46517" y="4204"/>
                          <a:pt x="46294" y="4279"/>
                          <a:pt x="46077" y="4279"/>
                        </a:cubicBezTo>
                        <a:cubicBezTo>
                          <a:pt x="45571" y="4279"/>
                          <a:pt x="45097" y="3872"/>
                          <a:pt x="45097" y="3308"/>
                        </a:cubicBezTo>
                        <a:cubicBezTo>
                          <a:pt x="45097" y="2743"/>
                          <a:pt x="45581" y="2340"/>
                          <a:pt x="46146" y="2340"/>
                        </a:cubicBezTo>
                        <a:close/>
                        <a:moveTo>
                          <a:pt x="7080" y="119095"/>
                        </a:moveTo>
                        <a:lnTo>
                          <a:pt x="7019" y="119156"/>
                        </a:lnTo>
                        <a:lnTo>
                          <a:pt x="7019" y="119156"/>
                        </a:lnTo>
                        <a:lnTo>
                          <a:pt x="7080" y="119095"/>
                        </a:lnTo>
                        <a:close/>
                        <a:moveTo>
                          <a:pt x="4195" y="0"/>
                        </a:moveTo>
                        <a:cubicBezTo>
                          <a:pt x="1856" y="0"/>
                          <a:pt x="0" y="1856"/>
                          <a:pt x="0" y="4195"/>
                        </a:cubicBezTo>
                        <a:lnTo>
                          <a:pt x="0" y="121980"/>
                        </a:lnTo>
                        <a:cubicBezTo>
                          <a:pt x="0" y="123028"/>
                          <a:pt x="484" y="124077"/>
                          <a:pt x="1291" y="124884"/>
                        </a:cubicBezTo>
                        <a:lnTo>
                          <a:pt x="7019" y="119156"/>
                        </a:lnTo>
                        <a:lnTo>
                          <a:pt x="7019" y="7019"/>
                        </a:lnTo>
                        <a:lnTo>
                          <a:pt x="85193" y="7019"/>
                        </a:lnTo>
                        <a:lnTo>
                          <a:pt x="85193" y="40983"/>
                        </a:lnTo>
                        <a:lnTo>
                          <a:pt x="92211" y="33884"/>
                        </a:lnTo>
                        <a:lnTo>
                          <a:pt x="92211" y="4195"/>
                        </a:lnTo>
                        <a:cubicBezTo>
                          <a:pt x="92211" y="1856"/>
                          <a:pt x="90356" y="0"/>
                          <a:pt x="88016" y="0"/>
                        </a:cubicBez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sz="600"/>
                  </a:p>
                </p:txBody>
              </p:sp>
            </p:grpSp>
            <p:sp>
              <p:nvSpPr>
                <p:cNvPr id="9" name="Google Shape;2661;p67">
                  <a:extLst>
                    <a:ext uri="{FF2B5EF4-FFF2-40B4-BE49-F238E27FC236}">
                      <a16:creationId xmlns:a16="http://schemas.microsoft.com/office/drawing/2014/main" id="{10482CFA-DA31-2C7E-FC79-408DFA0F9D93}"/>
                    </a:ext>
                  </a:extLst>
                </p:cNvPr>
                <p:cNvSpPr/>
                <p:nvPr/>
              </p:nvSpPr>
              <p:spPr>
                <a:xfrm>
                  <a:off x="2270983" y="964133"/>
                  <a:ext cx="100200" cy="100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2663;p67">
                <a:extLst>
                  <a:ext uri="{FF2B5EF4-FFF2-40B4-BE49-F238E27FC236}">
                    <a16:creationId xmlns:a16="http://schemas.microsoft.com/office/drawing/2014/main" id="{14E9F2B8-4BD0-A803-BB67-7FF34C82398F}"/>
                  </a:ext>
                </a:extLst>
              </p:cNvPr>
              <p:cNvSpPr/>
              <p:nvPr/>
            </p:nvSpPr>
            <p:spPr>
              <a:xfrm>
                <a:off x="2114288" y="3888344"/>
                <a:ext cx="165000" cy="49800"/>
              </a:xfrm>
              <a:prstGeom prst="roundRect">
                <a:avLst>
                  <a:gd name="adj" fmla="val 16667"/>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 name="Picture 24">
              <a:extLst>
                <a:ext uri="{FF2B5EF4-FFF2-40B4-BE49-F238E27FC236}">
                  <a16:creationId xmlns:a16="http://schemas.microsoft.com/office/drawing/2014/main" id="{F70E4CD3-3D20-B774-A64B-41D7D831742B}"/>
                </a:ext>
              </a:extLst>
            </p:cNvPr>
            <p:cNvPicPr>
              <a:picLocks noChangeAspect="1"/>
            </p:cNvPicPr>
            <p:nvPr/>
          </p:nvPicPr>
          <p:blipFill>
            <a:blip r:embed="rId2"/>
            <a:stretch>
              <a:fillRect/>
            </a:stretch>
          </p:blipFill>
          <p:spPr>
            <a:xfrm>
              <a:off x="991922" y="1234940"/>
              <a:ext cx="2911092" cy="2963061"/>
            </a:xfrm>
            <a:prstGeom prst="rect">
              <a:avLst/>
            </a:prstGeom>
          </p:spPr>
        </p:pic>
      </p:grpSp>
      <p:sp>
        <p:nvSpPr>
          <p:cNvPr id="27" name="Rectangle: Diagonal Corners Rounded 26">
            <a:extLst>
              <a:ext uri="{FF2B5EF4-FFF2-40B4-BE49-F238E27FC236}">
                <a16:creationId xmlns:a16="http://schemas.microsoft.com/office/drawing/2014/main" id="{B29B7B3B-ABA3-1127-7E67-D6FCF483EA1B}"/>
              </a:ext>
            </a:extLst>
          </p:cNvPr>
          <p:cNvSpPr/>
          <p:nvPr/>
        </p:nvSpPr>
        <p:spPr>
          <a:xfrm>
            <a:off x="4735365" y="1545375"/>
            <a:ext cx="3857268" cy="267325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t>Quan </a:t>
            </a:r>
            <a:r>
              <a:rPr lang="en-US" sz="2400" dirty="0" err="1"/>
              <a:t>sát</a:t>
            </a:r>
            <a:r>
              <a:rPr lang="en-US" sz="2400" dirty="0"/>
              <a:t> </a:t>
            </a:r>
            <a:r>
              <a:rPr lang="en-US" sz="2400" dirty="0" err="1"/>
              <a:t>mô</a:t>
            </a:r>
            <a:r>
              <a:rPr lang="en-US" sz="2400" dirty="0"/>
              <a:t> </a:t>
            </a:r>
            <a:r>
              <a:rPr lang="en-US" sz="2400" dirty="0" err="1"/>
              <a:t>hình</a:t>
            </a:r>
            <a:r>
              <a:rPr lang="en-US" sz="2400" dirty="0"/>
              <a:t> </a:t>
            </a:r>
            <a:r>
              <a:rPr lang="en-US" sz="2400" dirty="0" err="1"/>
              <a:t>dưới</a:t>
            </a:r>
            <a:r>
              <a:rPr lang="en-US" sz="2400" dirty="0"/>
              <a:t> </a:t>
            </a:r>
            <a:r>
              <a:rPr lang="en-US" sz="2400" dirty="0" err="1"/>
              <a:t>đây</a:t>
            </a:r>
            <a:r>
              <a:rPr lang="en-US" sz="2400" dirty="0"/>
              <a:t>, </a:t>
            </a:r>
            <a:r>
              <a:rPr lang="en-US" sz="2400" dirty="0" err="1"/>
              <a:t>cho</a:t>
            </a:r>
            <a:r>
              <a:rPr lang="en-US" sz="2400" dirty="0"/>
              <a:t> </a:t>
            </a:r>
            <a:r>
              <a:rPr lang="en-US" sz="2400" dirty="0" err="1"/>
              <a:t>biết</a:t>
            </a:r>
            <a:r>
              <a:rPr lang="en-US" sz="2400" dirty="0"/>
              <a:t> </a:t>
            </a:r>
            <a:r>
              <a:rPr lang="en-US" sz="2400" dirty="0" err="1"/>
              <a:t>số</a:t>
            </a:r>
            <a:r>
              <a:rPr lang="en-US" sz="2400" dirty="0"/>
              <a:t> proton, </a:t>
            </a:r>
            <a:r>
              <a:rPr lang="en-US" sz="2400" dirty="0" err="1"/>
              <a:t>số</a:t>
            </a:r>
            <a:r>
              <a:rPr lang="en-US" sz="2400" dirty="0"/>
              <a:t> electron </a:t>
            </a:r>
            <a:r>
              <a:rPr lang="en-US" sz="2400" dirty="0" err="1"/>
              <a:t>và</a:t>
            </a:r>
            <a:r>
              <a:rPr lang="en-US" sz="2400" dirty="0"/>
              <a:t> </a:t>
            </a:r>
            <a:r>
              <a:rPr lang="en-US" sz="2400" dirty="0" err="1"/>
              <a:t>xác</a:t>
            </a:r>
            <a:r>
              <a:rPr lang="en-US" sz="2400" dirty="0"/>
              <a:t> </a:t>
            </a:r>
            <a:r>
              <a:rPr lang="en-US" sz="2400" dirty="0" err="1"/>
              <a:t>định</a:t>
            </a:r>
            <a:r>
              <a:rPr lang="en-US" sz="2400" dirty="0"/>
              <a:t> </a:t>
            </a:r>
            <a:r>
              <a:rPr lang="en-US" sz="2400" dirty="0" err="1"/>
              <a:t>khối</a:t>
            </a:r>
            <a:r>
              <a:rPr lang="en-US" sz="2400" dirty="0"/>
              <a:t> </a:t>
            </a:r>
            <a:r>
              <a:rPr lang="en-US" sz="2400" dirty="0" err="1"/>
              <a:t>lượng</a:t>
            </a:r>
            <a:r>
              <a:rPr lang="en-US" sz="2400" dirty="0"/>
              <a:t> </a:t>
            </a:r>
            <a:r>
              <a:rPr lang="en-US" sz="2400" dirty="0" err="1"/>
              <a:t>nguyên</a:t>
            </a:r>
            <a:r>
              <a:rPr lang="en-US" sz="2400" dirty="0"/>
              <a:t> </a:t>
            </a:r>
            <a:r>
              <a:rPr lang="en-US" sz="2400" dirty="0" err="1"/>
              <a:t>tử</a:t>
            </a:r>
            <a:r>
              <a:rPr lang="en-US" sz="2400" dirty="0"/>
              <a:t> magnesium (</a:t>
            </a:r>
            <a:r>
              <a:rPr lang="en-US" sz="2400" dirty="0" err="1"/>
              <a:t>biết</a:t>
            </a:r>
            <a:r>
              <a:rPr lang="en-US" sz="2400" dirty="0"/>
              <a:t> </a:t>
            </a:r>
            <a:r>
              <a:rPr lang="en-US" sz="2400" dirty="0" err="1"/>
              <a:t>số</a:t>
            </a:r>
            <a:r>
              <a:rPr lang="en-US" sz="2400" dirty="0"/>
              <a:t> neutron </a:t>
            </a:r>
            <a:r>
              <a:rPr lang="en-US" sz="2400" dirty="0" err="1"/>
              <a:t>bằng</a:t>
            </a:r>
            <a:r>
              <a:rPr lang="en-US" sz="2400" dirty="0"/>
              <a:t> 12)</a:t>
            </a:r>
          </a:p>
        </p:txBody>
      </p:sp>
    </p:spTree>
    <p:extLst>
      <p:ext uri="{BB962C8B-B14F-4D97-AF65-F5344CB8AC3E}">
        <p14:creationId xmlns:p14="http://schemas.microsoft.com/office/powerpoint/2010/main" val="3101066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34538-FE06-66A4-42DB-3B146EE5A3EA}"/>
              </a:ext>
            </a:extLst>
          </p:cNvPr>
          <p:cNvSpPr>
            <a:spLocks noGrp="1"/>
          </p:cNvSpPr>
          <p:nvPr>
            <p:ph type="title"/>
          </p:nvPr>
        </p:nvSpPr>
        <p:spPr>
          <a:xfrm>
            <a:off x="0" y="1794"/>
            <a:ext cx="7530790" cy="526949"/>
          </a:xfrm>
          <a:ln>
            <a:noFill/>
          </a:ln>
        </p:spPr>
        <p:txBody>
          <a:bodyPr/>
          <a:lstStyle/>
          <a:p>
            <a:pPr algn="l"/>
            <a:r>
              <a:rPr lang="en-US" sz="2400" dirty="0">
                <a:solidFill>
                  <a:schemeClr val="accent2"/>
                </a:solidFill>
              </a:rPr>
              <a:t>2. KHỐI LƯỢNG NGUYÊN TỬ</a:t>
            </a:r>
          </a:p>
        </p:txBody>
      </p:sp>
      <p:pic>
        <p:nvPicPr>
          <p:cNvPr id="24" name="Picture 23" descr="Icon&#10;&#10;Description automatically generated">
            <a:extLst>
              <a:ext uri="{FF2B5EF4-FFF2-40B4-BE49-F238E27FC236}">
                <a16:creationId xmlns:a16="http://schemas.microsoft.com/office/drawing/2014/main" id="{32DD4198-9155-2E11-83F8-3816F98F0AA3}"/>
              </a:ext>
            </a:extLst>
          </p:cNvPr>
          <p:cNvPicPr>
            <a:picLocks noChangeAspect="1"/>
          </p:cNvPicPr>
          <p:nvPr/>
        </p:nvPicPr>
        <p:blipFill>
          <a:blip r:embed="rId2"/>
          <a:stretch>
            <a:fillRect/>
          </a:stretch>
        </p:blipFill>
        <p:spPr>
          <a:xfrm>
            <a:off x="326424" y="805763"/>
            <a:ext cx="686830" cy="686830"/>
          </a:xfrm>
          <a:prstGeom prst="rect">
            <a:avLst/>
          </a:prstGeom>
        </p:spPr>
      </p:pic>
      <p:sp>
        <p:nvSpPr>
          <p:cNvPr id="28" name="TextBox 27">
            <a:extLst>
              <a:ext uri="{FF2B5EF4-FFF2-40B4-BE49-F238E27FC236}">
                <a16:creationId xmlns:a16="http://schemas.microsoft.com/office/drawing/2014/main" id="{A32B7D1F-B628-7716-289A-0F29EB389201}"/>
              </a:ext>
            </a:extLst>
          </p:cNvPr>
          <p:cNvSpPr txBox="1"/>
          <p:nvPr/>
        </p:nvSpPr>
        <p:spPr>
          <a:xfrm>
            <a:off x="910280" y="1290749"/>
            <a:ext cx="7323439" cy="1569660"/>
          </a:xfrm>
          <a:prstGeom prst="rect">
            <a:avLst/>
          </a:prstGeom>
          <a:noFill/>
        </p:spPr>
        <p:txBody>
          <a:bodyPr wrap="square">
            <a:spAutoFit/>
          </a:bodyPr>
          <a:lstStyle/>
          <a:p>
            <a:pPr marL="457200" indent="-457200" algn="just">
              <a:buFontTx/>
              <a:buChar char="-"/>
            </a:pPr>
            <a:r>
              <a:rPr lang="en-US" sz="2400" b="1" dirty="0" err="1">
                <a:solidFill>
                  <a:srgbClr val="002060"/>
                </a:solidFill>
                <a:latin typeface="Times New Roman" panose="02020603050405020304" pitchFamily="18" charset="0"/>
                <a:cs typeface="Times New Roman" panose="02020603050405020304" pitchFamily="18" charset="0"/>
              </a:rPr>
              <a:t>Khối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lượng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nguyên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khối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lượng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một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nguyên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tử</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tính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theo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đơn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vị</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quốc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tế</a:t>
            </a:r>
            <a:r>
              <a:rPr lang="en-US" sz="2400" b="1" dirty="0">
                <a:solidFill>
                  <a:srgbClr val="002060"/>
                </a:solidFill>
                <a:latin typeface="Times New Roman" panose="02020603050405020304" pitchFamily="18" charset="0"/>
                <a:cs typeface="Times New Roman" panose="02020603050405020304" pitchFamily="18" charset="0"/>
              </a:rPr>
              <a:t> amu</a:t>
            </a:r>
          </a:p>
          <a:p>
            <a:pPr marL="457200" indent="-457200" algn="just">
              <a:buFontTx/>
              <a:buChar char="-"/>
            </a:pPr>
            <a:r>
              <a:rPr lang="en-US" sz="2400" b="1" dirty="0">
                <a:solidFill>
                  <a:srgbClr val="002060"/>
                </a:solidFill>
                <a:latin typeface="Times New Roman" panose="02020603050405020304" pitchFamily="18" charset="0"/>
                <a:cs typeface="Times New Roman" panose="02020603050405020304" pitchFamily="18" charset="0"/>
              </a:rPr>
              <a:t>1 amu = 1,6605 x 10</a:t>
            </a:r>
            <a:r>
              <a:rPr lang="en-US" sz="2400" b="1" baseline="30000" dirty="0">
                <a:solidFill>
                  <a:srgbClr val="002060"/>
                </a:solidFill>
                <a:latin typeface="Times New Roman" panose="02020603050405020304" pitchFamily="18" charset="0"/>
                <a:cs typeface="Times New Roman" panose="02020603050405020304" pitchFamily="18" charset="0"/>
              </a:rPr>
              <a:t>-24</a:t>
            </a:r>
            <a:r>
              <a:rPr lang="en-US" sz="2400" b="1" dirty="0">
                <a:solidFill>
                  <a:srgbClr val="002060"/>
                </a:solidFill>
                <a:latin typeface="Times New Roman" panose="02020603050405020304" pitchFamily="18" charset="0"/>
                <a:cs typeface="Times New Roman" panose="02020603050405020304" pitchFamily="18" charset="0"/>
              </a:rPr>
              <a:t> gam</a:t>
            </a:r>
            <a:endParaRPr lang="vi-VN" sz="2400" b="1" dirty="0">
              <a:solidFill>
                <a:srgbClr val="002060"/>
              </a:solidFill>
              <a:latin typeface="Times New Roman" panose="02020603050405020304" pitchFamily="18" charset="0"/>
              <a:cs typeface="Times New Roman" panose="02020603050405020304" pitchFamily="18" charset="0"/>
            </a:endParaRPr>
          </a:p>
          <a:p>
            <a:pPr marL="457200" indent="-457200" algn="just">
              <a:buFontTx/>
              <a:buChar char="-"/>
            </a:pPr>
            <a:r>
              <a:rPr lang="vi-VN" sz="2400" b="1" dirty="0">
                <a:solidFill>
                  <a:srgbClr val="002060"/>
                </a:solidFill>
                <a:latin typeface="Times New Roman" panose="02020603050405020304" pitchFamily="18" charset="0"/>
                <a:cs typeface="Times New Roman" panose="02020603050405020304" pitchFamily="18" charset="0"/>
              </a:rPr>
              <a:t>amu viết tắt là </a:t>
            </a:r>
            <a:r>
              <a:rPr lang="vi-VN" sz="2400" b="1" dirty="0">
                <a:solidFill>
                  <a:srgbClr val="FF0000"/>
                </a:solidFill>
                <a:latin typeface="Times New Roman" panose="02020603050405020304" pitchFamily="18" charset="0"/>
                <a:cs typeface="Times New Roman" panose="02020603050405020304" pitchFamily="18" charset="0"/>
              </a:rPr>
              <a:t>u</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3" name="Picture 22" descr="AG00218_">
            <a:extLst>
              <a:ext uri="{FF2B5EF4-FFF2-40B4-BE49-F238E27FC236}">
                <a16:creationId xmlns:a16="http://schemas.microsoft.com/office/drawing/2014/main" id="{30831B8B-8533-B9E0-521F-6F41161F7B2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8909250">
            <a:off x="7634866" y="445256"/>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589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4"/>
        <p:cNvGrpSpPr/>
        <p:nvPr/>
      </p:nvGrpSpPr>
      <p:grpSpPr>
        <a:xfrm>
          <a:off x="0" y="0"/>
          <a:ext cx="0" cy="0"/>
          <a:chOff x="0" y="0"/>
          <a:chExt cx="0" cy="0"/>
        </a:xfrm>
      </p:grpSpPr>
      <p:sp>
        <p:nvSpPr>
          <p:cNvPr id="2645" name="Google Shape;2645;p67"/>
          <p:cNvSpPr txBox="1">
            <a:spLocks noGrp="1"/>
          </p:cNvSpPr>
          <p:nvPr>
            <p:ph type="title"/>
          </p:nvPr>
        </p:nvSpPr>
        <p:spPr>
          <a:xfrm>
            <a:off x="2491492" y="454344"/>
            <a:ext cx="3233699" cy="8471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t>BÀI TẬP</a:t>
            </a:r>
            <a:endParaRPr dirty="0">
              <a:solidFill>
                <a:schemeClr val="accent2"/>
              </a:solidFill>
            </a:endParaRPr>
          </a:p>
          <a:p>
            <a:pPr marL="0" lvl="0" indent="0" algn="r" rtl="0">
              <a:spcBef>
                <a:spcPts val="0"/>
              </a:spcBef>
              <a:spcAft>
                <a:spcPts val="0"/>
              </a:spcAft>
              <a:buNone/>
            </a:pPr>
            <a:endParaRPr dirty="0">
              <a:solidFill>
                <a:schemeClr val="dk1"/>
              </a:solidFill>
            </a:endParaRPr>
          </a:p>
          <a:p>
            <a:pPr marL="0" lvl="0" indent="0" algn="r" rtl="0">
              <a:spcBef>
                <a:spcPts val="0"/>
              </a:spcBef>
              <a:spcAft>
                <a:spcPts val="0"/>
              </a:spcAft>
              <a:buNone/>
            </a:pPr>
            <a:endParaRPr dirty="0">
              <a:solidFill>
                <a:schemeClr val="dk1"/>
              </a:solidFill>
            </a:endParaRPr>
          </a:p>
        </p:txBody>
      </p:sp>
      <p:grpSp>
        <p:nvGrpSpPr>
          <p:cNvPr id="2" name="Group 1">
            <a:extLst>
              <a:ext uri="{FF2B5EF4-FFF2-40B4-BE49-F238E27FC236}">
                <a16:creationId xmlns:a16="http://schemas.microsoft.com/office/drawing/2014/main" id="{74C9DAFA-B443-C94E-4BDB-7715B831D70F}"/>
              </a:ext>
            </a:extLst>
          </p:cNvPr>
          <p:cNvGrpSpPr/>
          <p:nvPr/>
        </p:nvGrpSpPr>
        <p:grpSpPr>
          <a:xfrm>
            <a:off x="2491516" y="360789"/>
            <a:ext cx="3921810" cy="874972"/>
            <a:chOff x="1071667" y="912744"/>
            <a:chExt cx="2250243" cy="3073413"/>
          </a:xfrm>
        </p:grpSpPr>
        <p:grpSp>
          <p:nvGrpSpPr>
            <p:cNvPr id="2647" name="Google Shape;2647;p67"/>
            <p:cNvGrpSpPr/>
            <p:nvPr/>
          </p:nvGrpSpPr>
          <p:grpSpPr>
            <a:xfrm>
              <a:off x="1071667" y="912744"/>
              <a:ext cx="2250243" cy="3073413"/>
              <a:chOff x="1181517" y="935775"/>
              <a:chExt cx="2250243" cy="3073413"/>
            </a:xfrm>
          </p:grpSpPr>
          <p:grpSp>
            <p:nvGrpSpPr>
              <p:cNvPr id="2648" name="Google Shape;2648;p67"/>
              <p:cNvGrpSpPr/>
              <p:nvPr/>
            </p:nvGrpSpPr>
            <p:grpSpPr>
              <a:xfrm>
                <a:off x="1181517" y="935775"/>
                <a:ext cx="2250243" cy="3073413"/>
                <a:chOff x="1199805" y="-2450931"/>
                <a:chExt cx="4712550" cy="6436468"/>
              </a:xfrm>
            </p:grpSpPr>
            <p:grpSp>
              <p:nvGrpSpPr>
                <p:cNvPr id="2649" name="Google Shape;2649;p67"/>
                <p:cNvGrpSpPr/>
                <p:nvPr/>
              </p:nvGrpSpPr>
              <p:grpSpPr>
                <a:xfrm>
                  <a:off x="1199805" y="-2326242"/>
                  <a:ext cx="4712550" cy="6311778"/>
                  <a:chOff x="907850" y="802165"/>
                  <a:chExt cx="2694117" cy="3608380"/>
                </a:xfrm>
              </p:grpSpPr>
              <p:sp>
                <p:nvSpPr>
                  <p:cNvPr id="2650" name="Google Shape;2650;p67"/>
                  <p:cNvSpPr/>
                  <p:nvPr/>
                </p:nvSpPr>
                <p:spPr>
                  <a:xfrm>
                    <a:off x="3396025" y="886550"/>
                    <a:ext cx="205200" cy="1056900"/>
                  </a:xfrm>
                  <a:prstGeom prst="rect">
                    <a:avLst/>
                  </a:pr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2651" name="Google Shape;2651;p67"/>
                  <p:cNvSpPr/>
                  <p:nvPr/>
                </p:nvSpPr>
                <p:spPr>
                  <a:xfrm>
                    <a:off x="907850" y="4205875"/>
                    <a:ext cx="239325" cy="176825"/>
                  </a:xfrm>
                  <a:custGeom>
                    <a:avLst/>
                    <a:gdLst/>
                    <a:ahLst/>
                    <a:cxnLst/>
                    <a:rect l="l" t="t" r="r" b="b"/>
                    <a:pathLst>
                      <a:path w="9573" h="7073" extrusionOk="0">
                        <a:moveTo>
                          <a:pt x="8620" y="0"/>
                        </a:moveTo>
                        <a:lnTo>
                          <a:pt x="6525" y="0"/>
                        </a:lnTo>
                        <a:lnTo>
                          <a:pt x="333" y="3525"/>
                        </a:lnTo>
                        <a:lnTo>
                          <a:pt x="0" y="4477"/>
                        </a:lnTo>
                        <a:lnTo>
                          <a:pt x="1072" y="6215"/>
                        </a:lnTo>
                        <a:lnTo>
                          <a:pt x="2119" y="7073"/>
                        </a:lnTo>
                        <a:lnTo>
                          <a:pt x="7620" y="6358"/>
                        </a:lnTo>
                        <a:lnTo>
                          <a:pt x="9573" y="1310"/>
                        </a:lnTo>
                        <a:close/>
                      </a:path>
                    </a:pathLst>
                  </a:custGeom>
                  <a:solidFill>
                    <a:schemeClr val="accent4"/>
                  </a:solidFill>
                  <a:ln>
                    <a:noFill/>
                  </a:ln>
                </p:spPr>
              </p:sp>
              <p:grpSp>
                <p:nvGrpSpPr>
                  <p:cNvPr id="2652" name="Google Shape;2652;p67"/>
                  <p:cNvGrpSpPr/>
                  <p:nvPr/>
                </p:nvGrpSpPr>
                <p:grpSpPr>
                  <a:xfrm>
                    <a:off x="951393" y="802165"/>
                    <a:ext cx="2650574" cy="3608380"/>
                    <a:chOff x="5062475" y="1321125"/>
                    <a:chExt cx="2273025" cy="3094400"/>
                  </a:xfrm>
                </p:grpSpPr>
                <p:sp>
                  <p:nvSpPr>
                    <p:cNvPr id="2653" name="Google Shape;2653;p67"/>
                    <p:cNvSpPr/>
                    <p:nvPr/>
                  </p:nvSpPr>
                  <p:spPr>
                    <a:xfrm>
                      <a:off x="6073286" y="4266572"/>
                      <a:ext cx="226819" cy="103207"/>
                    </a:xfrm>
                    <a:custGeom>
                      <a:avLst/>
                      <a:gdLst/>
                      <a:ahLst/>
                      <a:cxnLst/>
                      <a:rect l="l" t="t" r="r" b="b"/>
                      <a:pathLst>
                        <a:path w="7131" h="3245" extrusionOk="0">
                          <a:moveTo>
                            <a:pt x="2071" y="0"/>
                          </a:moveTo>
                          <a:cubicBezTo>
                            <a:pt x="1" y="0"/>
                            <a:pt x="24" y="3244"/>
                            <a:pt x="2141" y="3244"/>
                          </a:cubicBezTo>
                          <a:cubicBezTo>
                            <a:pt x="2189" y="3244"/>
                            <a:pt x="2239" y="3242"/>
                            <a:pt x="2290" y="3239"/>
                          </a:cubicBezTo>
                          <a:lnTo>
                            <a:pt x="5114" y="3239"/>
                          </a:lnTo>
                          <a:cubicBezTo>
                            <a:pt x="7131" y="3078"/>
                            <a:pt x="7131" y="173"/>
                            <a:pt x="5114" y="12"/>
                          </a:cubicBezTo>
                          <a:lnTo>
                            <a:pt x="2290" y="12"/>
                          </a:lnTo>
                          <a:cubicBezTo>
                            <a:pt x="2215" y="4"/>
                            <a:pt x="2141" y="0"/>
                            <a:pt x="2071" y="0"/>
                          </a:cubicBez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2654" name="Google Shape;2654;p67"/>
                    <p:cNvSpPr/>
                    <p:nvPr/>
                  </p:nvSpPr>
                  <p:spPr>
                    <a:xfrm>
                      <a:off x="5062475" y="2110250"/>
                      <a:ext cx="2273025" cy="2305275"/>
                    </a:xfrm>
                    <a:custGeom>
                      <a:avLst/>
                      <a:gdLst/>
                      <a:ahLst/>
                      <a:cxnLst/>
                      <a:rect l="l" t="t" r="r" b="b"/>
                      <a:pathLst>
                        <a:path w="90921" h="92211" extrusionOk="0">
                          <a:moveTo>
                            <a:pt x="46227" y="86644"/>
                          </a:moveTo>
                          <a:cubicBezTo>
                            <a:pt x="48728" y="86644"/>
                            <a:pt x="48728" y="90355"/>
                            <a:pt x="46227" y="90355"/>
                          </a:cubicBezTo>
                          <a:lnTo>
                            <a:pt x="43403" y="90355"/>
                          </a:lnTo>
                          <a:cubicBezTo>
                            <a:pt x="40902" y="90355"/>
                            <a:pt x="40902" y="86644"/>
                            <a:pt x="43403" y="86644"/>
                          </a:cubicBezTo>
                          <a:close/>
                          <a:moveTo>
                            <a:pt x="90920" y="0"/>
                          </a:moveTo>
                          <a:lnTo>
                            <a:pt x="83821" y="7019"/>
                          </a:lnTo>
                          <a:lnTo>
                            <a:pt x="83821" y="85192"/>
                          </a:lnTo>
                          <a:lnTo>
                            <a:pt x="5809" y="85192"/>
                          </a:lnTo>
                          <a:lnTo>
                            <a:pt x="0" y="91001"/>
                          </a:lnTo>
                          <a:cubicBezTo>
                            <a:pt x="726" y="91727"/>
                            <a:pt x="1775" y="92211"/>
                            <a:pt x="2904" y="92211"/>
                          </a:cubicBezTo>
                          <a:lnTo>
                            <a:pt x="86725" y="92130"/>
                          </a:lnTo>
                          <a:cubicBezTo>
                            <a:pt x="88984" y="92130"/>
                            <a:pt x="90920" y="90275"/>
                            <a:pt x="90920" y="88016"/>
                          </a:cubicBezTo>
                          <a:lnTo>
                            <a:pt x="90920" y="0"/>
                          </a:ln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2655" name="Google Shape;2655;p67"/>
                    <p:cNvSpPr/>
                    <p:nvPr/>
                  </p:nvSpPr>
                  <p:spPr>
                    <a:xfrm>
                      <a:off x="6085025" y="4276350"/>
                      <a:ext cx="195650" cy="92800"/>
                    </a:xfrm>
                    <a:custGeom>
                      <a:avLst/>
                      <a:gdLst/>
                      <a:ahLst/>
                      <a:cxnLst/>
                      <a:rect l="l" t="t" r="r" b="b"/>
                      <a:pathLst>
                        <a:path w="7826" h="3712" extrusionOk="0">
                          <a:moveTo>
                            <a:pt x="2352" y="237"/>
                          </a:moveTo>
                          <a:cubicBezTo>
                            <a:pt x="2400" y="237"/>
                            <a:pt x="2450" y="239"/>
                            <a:pt x="2501" y="242"/>
                          </a:cubicBezTo>
                          <a:lnTo>
                            <a:pt x="5325" y="242"/>
                          </a:lnTo>
                          <a:cubicBezTo>
                            <a:pt x="7342" y="404"/>
                            <a:pt x="7342" y="3389"/>
                            <a:pt x="5325" y="3550"/>
                          </a:cubicBezTo>
                          <a:lnTo>
                            <a:pt x="2501" y="3550"/>
                          </a:lnTo>
                          <a:cubicBezTo>
                            <a:pt x="2450" y="3553"/>
                            <a:pt x="2400" y="3555"/>
                            <a:pt x="2352" y="3555"/>
                          </a:cubicBezTo>
                          <a:cubicBezTo>
                            <a:pt x="211" y="3555"/>
                            <a:pt x="211" y="237"/>
                            <a:pt x="2352" y="237"/>
                          </a:cubicBezTo>
                          <a:close/>
                          <a:moveTo>
                            <a:pt x="2501" y="0"/>
                          </a:moveTo>
                          <a:cubicBezTo>
                            <a:pt x="0" y="0"/>
                            <a:pt x="0" y="3711"/>
                            <a:pt x="2501" y="3711"/>
                          </a:cubicBezTo>
                          <a:lnTo>
                            <a:pt x="5325" y="3711"/>
                          </a:lnTo>
                          <a:cubicBezTo>
                            <a:pt x="7826" y="3711"/>
                            <a:pt x="7826" y="0"/>
                            <a:pt x="5325" y="0"/>
                          </a:cubicBez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2656" name="Google Shape;2656;p67"/>
                    <p:cNvSpPr/>
                    <p:nvPr/>
                  </p:nvSpPr>
                  <p:spPr>
                    <a:xfrm>
                      <a:off x="6165700" y="1325900"/>
                      <a:ext cx="42375" cy="36125"/>
                    </a:xfrm>
                    <a:custGeom>
                      <a:avLst/>
                      <a:gdLst/>
                      <a:ahLst/>
                      <a:cxnLst/>
                      <a:rect l="l" t="t" r="r" b="b"/>
                      <a:pathLst>
                        <a:path w="1695" h="1445" extrusionOk="0">
                          <a:moveTo>
                            <a:pt x="681" y="1"/>
                          </a:moveTo>
                          <a:cubicBezTo>
                            <a:pt x="323" y="1"/>
                            <a:pt x="0" y="288"/>
                            <a:pt x="0" y="718"/>
                          </a:cubicBezTo>
                          <a:cubicBezTo>
                            <a:pt x="0" y="1121"/>
                            <a:pt x="323" y="1444"/>
                            <a:pt x="726" y="1444"/>
                          </a:cubicBezTo>
                          <a:cubicBezTo>
                            <a:pt x="1372" y="1444"/>
                            <a:pt x="1694" y="637"/>
                            <a:pt x="1210" y="234"/>
                          </a:cubicBezTo>
                          <a:cubicBezTo>
                            <a:pt x="1049" y="73"/>
                            <a:pt x="861" y="1"/>
                            <a:pt x="681" y="1"/>
                          </a:cubicBez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2657" name="Google Shape;2657;p67"/>
                    <p:cNvSpPr/>
                    <p:nvPr/>
                  </p:nvSpPr>
                  <p:spPr>
                    <a:xfrm>
                      <a:off x="6157625" y="1321125"/>
                      <a:ext cx="54475" cy="46950"/>
                    </a:xfrm>
                    <a:custGeom>
                      <a:avLst/>
                      <a:gdLst/>
                      <a:ahLst/>
                      <a:cxnLst/>
                      <a:rect l="l" t="t" r="r" b="b"/>
                      <a:pathLst>
                        <a:path w="2179" h="1878" extrusionOk="0">
                          <a:moveTo>
                            <a:pt x="1049" y="183"/>
                          </a:moveTo>
                          <a:cubicBezTo>
                            <a:pt x="1937" y="183"/>
                            <a:pt x="1937" y="1635"/>
                            <a:pt x="1049" y="1635"/>
                          </a:cubicBezTo>
                          <a:cubicBezTo>
                            <a:pt x="81" y="1635"/>
                            <a:pt x="81" y="183"/>
                            <a:pt x="1049" y="183"/>
                          </a:cubicBezTo>
                          <a:close/>
                          <a:moveTo>
                            <a:pt x="933" y="0"/>
                          </a:moveTo>
                          <a:cubicBezTo>
                            <a:pt x="446" y="0"/>
                            <a:pt x="0" y="362"/>
                            <a:pt x="0" y="909"/>
                          </a:cubicBezTo>
                          <a:cubicBezTo>
                            <a:pt x="0" y="1474"/>
                            <a:pt x="484" y="1877"/>
                            <a:pt x="1049" y="1877"/>
                          </a:cubicBezTo>
                          <a:cubicBezTo>
                            <a:pt x="1856" y="1796"/>
                            <a:pt x="2179" y="828"/>
                            <a:pt x="1614" y="264"/>
                          </a:cubicBezTo>
                          <a:cubicBezTo>
                            <a:pt x="1406" y="82"/>
                            <a:pt x="1165" y="0"/>
                            <a:pt x="933" y="0"/>
                          </a:cubicBez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grpSp>
              <p:sp>
                <p:nvSpPr>
                  <p:cNvPr id="2658" name="Google Shape;2658;p67"/>
                  <p:cNvSpPr/>
                  <p:nvPr/>
                </p:nvSpPr>
                <p:spPr>
                  <a:xfrm>
                    <a:off x="2266350" y="4255925"/>
                    <a:ext cx="81600" cy="95400"/>
                  </a:xfrm>
                  <a:prstGeom prst="ellipse">
                    <a:avLst/>
                  </a:pr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sp>
                <p:nvSpPr>
                  <p:cNvPr id="2659" name="Google Shape;2659;p67"/>
                  <p:cNvSpPr/>
                  <p:nvPr/>
                </p:nvSpPr>
                <p:spPr>
                  <a:xfrm>
                    <a:off x="2224675" y="4256425"/>
                    <a:ext cx="81600" cy="95400"/>
                  </a:xfrm>
                  <a:prstGeom prst="rect">
                    <a:avLst/>
                  </a:pr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a:p>
                </p:txBody>
              </p:sp>
            </p:grpSp>
            <p:sp>
              <p:nvSpPr>
                <p:cNvPr id="2660" name="Google Shape;2660;p67"/>
                <p:cNvSpPr/>
                <p:nvPr/>
              </p:nvSpPr>
              <p:spPr>
                <a:xfrm>
                  <a:off x="1205006" y="-2450931"/>
                  <a:ext cx="4702120" cy="6368147"/>
                </a:xfrm>
                <a:custGeom>
                  <a:avLst/>
                  <a:gdLst/>
                  <a:ahLst/>
                  <a:cxnLst/>
                  <a:rect l="l" t="t" r="r" b="b"/>
                  <a:pathLst>
                    <a:path w="92212" h="124884" extrusionOk="0">
                      <a:moveTo>
                        <a:pt x="46146" y="2340"/>
                      </a:moveTo>
                      <a:cubicBezTo>
                        <a:pt x="46953" y="2421"/>
                        <a:pt x="47276" y="3469"/>
                        <a:pt x="46711" y="4034"/>
                      </a:cubicBezTo>
                      <a:cubicBezTo>
                        <a:pt x="46517" y="4204"/>
                        <a:pt x="46294" y="4279"/>
                        <a:pt x="46077" y="4279"/>
                      </a:cubicBezTo>
                      <a:cubicBezTo>
                        <a:pt x="45571" y="4279"/>
                        <a:pt x="45097" y="3872"/>
                        <a:pt x="45097" y="3308"/>
                      </a:cubicBezTo>
                      <a:cubicBezTo>
                        <a:pt x="45097" y="2743"/>
                        <a:pt x="45581" y="2340"/>
                        <a:pt x="46146" y="2340"/>
                      </a:cubicBezTo>
                      <a:close/>
                      <a:moveTo>
                        <a:pt x="7080" y="119095"/>
                      </a:moveTo>
                      <a:lnTo>
                        <a:pt x="7019" y="119156"/>
                      </a:lnTo>
                      <a:lnTo>
                        <a:pt x="7019" y="119156"/>
                      </a:lnTo>
                      <a:lnTo>
                        <a:pt x="7080" y="119095"/>
                      </a:lnTo>
                      <a:close/>
                      <a:moveTo>
                        <a:pt x="4195" y="0"/>
                      </a:moveTo>
                      <a:cubicBezTo>
                        <a:pt x="1856" y="0"/>
                        <a:pt x="0" y="1856"/>
                        <a:pt x="0" y="4195"/>
                      </a:cubicBezTo>
                      <a:lnTo>
                        <a:pt x="0" y="121980"/>
                      </a:lnTo>
                      <a:cubicBezTo>
                        <a:pt x="0" y="123028"/>
                        <a:pt x="484" y="124077"/>
                        <a:pt x="1291" y="124884"/>
                      </a:cubicBezTo>
                      <a:lnTo>
                        <a:pt x="7019" y="119156"/>
                      </a:lnTo>
                      <a:lnTo>
                        <a:pt x="7019" y="7019"/>
                      </a:lnTo>
                      <a:lnTo>
                        <a:pt x="85193" y="7019"/>
                      </a:lnTo>
                      <a:lnTo>
                        <a:pt x="85193" y="40983"/>
                      </a:lnTo>
                      <a:lnTo>
                        <a:pt x="92211" y="33884"/>
                      </a:lnTo>
                      <a:lnTo>
                        <a:pt x="92211" y="4195"/>
                      </a:lnTo>
                      <a:cubicBezTo>
                        <a:pt x="92211" y="1856"/>
                        <a:pt x="90356" y="0"/>
                        <a:pt x="88016" y="0"/>
                      </a:cubicBezTo>
                      <a:close/>
                    </a:path>
                  </a:pathLst>
                </a:custGeom>
                <a:solidFill>
                  <a:schemeClr val="accent4"/>
                </a:solidFill>
                <a:ln>
                  <a:noFill/>
                </a:ln>
              </p:spPr>
              <p:txBody>
                <a:bodyPr spcFirstLastPara="1" wrap="square" lIns="41575" tIns="41575" rIns="41575" bIns="41575" anchor="ctr" anchorCtr="0">
                  <a:noAutofit/>
                </a:bodyPr>
                <a:lstStyle/>
                <a:p>
                  <a:pPr marL="0" lvl="0" indent="0" algn="l" rtl="0">
                    <a:spcBef>
                      <a:spcPts val="0"/>
                    </a:spcBef>
                    <a:spcAft>
                      <a:spcPts val="0"/>
                    </a:spcAft>
                    <a:buNone/>
                  </a:pPr>
                  <a:endParaRPr sz="600"/>
                </a:p>
              </p:txBody>
            </p:sp>
          </p:grpSp>
          <p:sp>
            <p:nvSpPr>
              <p:cNvPr id="2661" name="Google Shape;2661;p67"/>
              <p:cNvSpPr/>
              <p:nvPr/>
            </p:nvSpPr>
            <p:spPr>
              <a:xfrm>
                <a:off x="2270983" y="964133"/>
                <a:ext cx="100200" cy="100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3" name="Google Shape;2663;p67"/>
            <p:cNvSpPr/>
            <p:nvPr/>
          </p:nvSpPr>
          <p:spPr>
            <a:xfrm>
              <a:off x="2114288" y="3888344"/>
              <a:ext cx="165000" cy="49800"/>
            </a:xfrm>
            <a:prstGeom prst="roundRect">
              <a:avLst>
                <a:gd name="adj" fmla="val 16667"/>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Subtitle 3">
            <a:extLst>
              <a:ext uri="{FF2B5EF4-FFF2-40B4-BE49-F238E27FC236}">
                <a16:creationId xmlns:a16="http://schemas.microsoft.com/office/drawing/2014/main" id="{5197A125-D4F6-4273-0BF4-7B9BD0D809C1}"/>
              </a:ext>
            </a:extLst>
          </p:cNvPr>
          <p:cNvSpPr>
            <a:spLocks noGrp="1"/>
          </p:cNvSpPr>
          <p:nvPr>
            <p:ph type="subTitle" idx="1"/>
          </p:nvPr>
        </p:nvSpPr>
        <p:spPr>
          <a:xfrm>
            <a:off x="931985" y="1443675"/>
            <a:ext cx="6352711" cy="504373"/>
          </a:xfrm>
        </p:spPr>
        <p:txBody>
          <a:bodyPr/>
          <a:lstStyle/>
          <a:p>
            <a:pPr algn="ctr"/>
            <a:r>
              <a:rPr lang="en-US" dirty="0">
                <a:latin typeface="+mn-lt"/>
              </a:rPr>
              <a:t>1. </a:t>
            </a:r>
            <a:r>
              <a:rPr lang="en-US" dirty="0" err="1">
                <a:latin typeface="+mn-lt"/>
              </a:rPr>
              <a:t>Em</a:t>
            </a:r>
            <a:r>
              <a:rPr lang="en-US" dirty="0">
                <a:latin typeface="+mn-lt"/>
              </a:rPr>
              <a:t> </a:t>
            </a:r>
            <a:r>
              <a:rPr lang="en-US" dirty="0" err="1">
                <a:latin typeface="+mn-lt"/>
              </a:rPr>
              <a:t>hãy</a:t>
            </a:r>
            <a:r>
              <a:rPr lang="en-US" dirty="0">
                <a:latin typeface="+mn-lt"/>
              </a:rPr>
              <a:t> </a:t>
            </a:r>
            <a:r>
              <a:rPr lang="en-US" dirty="0" err="1">
                <a:latin typeface="+mn-lt"/>
              </a:rPr>
              <a:t>điền</a:t>
            </a:r>
            <a:r>
              <a:rPr lang="en-US" dirty="0">
                <a:latin typeface="+mn-lt"/>
              </a:rPr>
              <a:t> </a:t>
            </a:r>
            <a:r>
              <a:rPr lang="en-US" dirty="0" err="1">
                <a:latin typeface="+mn-lt"/>
              </a:rPr>
              <a:t>vào</a:t>
            </a:r>
            <a:r>
              <a:rPr lang="en-US" dirty="0">
                <a:latin typeface="+mn-lt"/>
              </a:rPr>
              <a:t> </a:t>
            </a:r>
            <a:r>
              <a:rPr lang="en-US" dirty="0" err="1">
                <a:latin typeface="+mn-lt"/>
              </a:rPr>
              <a:t>chỗ</a:t>
            </a:r>
            <a:r>
              <a:rPr lang="en-US" dirty="0">
                <a:latin typeface="+mn-lt"/>
              </a:rPr>
              <a:t> </a:t>
            </a:r>
            <a:r>
              <a:rPr lang="en-US" dirty="0" err="1">
                <a:latin typeface="+mn-lt"/>
              </a:rPr>
              <a:t>trống</a:t>
            </a:r>
            <a:r>
              <a:rPr lang="en-US" dirty="0">
                <a:latin typeface="+mn-lt"/>
              </a:rPr>
              <a:t> </a:t>
            </a:r>
            <a:r>
              <a:rPr lang="en-US" dirty="0" err="1">
                <a:latin typeface="+mn-lt"/>
              </a:rPr>
              <a:t>các</a:t>
            </a:r>
            <a:r>
              <a:rPr lang="en-US" dirty="0">
                <a:latin typeface="+mn-lt"/>
              </a:rPr>
              <a:t> </a:t>
            </a:r>
            <a:r>
              <a:rPr lang="en-US" dirty="0" err="1">
                <a:latin typeface="+mn-lt"/>
              </a:rPr>
              <a:t>từ</a:t>
            </a:r>
            <a:r>
              <a:rPr lang="en-US" dirty="0">
                <a:latin typeface="+mn-lt"/>
              </a:rPr>
              <a:t>, </a:t>
            </a:r>
            <a:r>
              <a:rPr lang="en-US" dirty="0" err="1">
                <a:latin typeface="+mn-lt"/>
              </a:rPr>
              <a:t>cụm</a:t>
            </a:r>
            <a:r>
              <a:rPr lang="en-US" dirty="0">
                <a:latin typeface="+mn-lt"/>
              </a:rPr>
              <a:t> </a:t>
            </a:r>
            <a:r>
              <a:rPr lang="en-US" dirty="0" err="1">
                <a:latin typeface="+mn-lt"/>
              </a:rPr>
              <a:t>từ</a:t>
            </a:r>
            <a:r>
              <a:rPr lang="en-US" dirty="0">
                <a:latin typeface="+mn-lt"/>
              </a:rPr>
              <a:t> </a:t>
            </a:r>
            <a:r>
              <a:rPr lang="en-US" dirty="0" err="1">
                <a:latin typeface="+mn-lt"/>
              </a:rPr>
              <a:t>thích</a:t>
            </a:r>
            <a:r>
              <a:rPr lang="en-US" dirty="0">
                <a:latin typeface="+mn-lt"/>
              </a:rPr>
              <a:t> </a:t>
            </a:r>
            <a:r>
              <a:rPr lang="en-US" dirty="0" err="1">
                <a:latin typeface="+mn-lt"/>
              </a:rPr>
              <a:t>hợp</a:t>
            </a:r>
            <a:r>
              <a:rPr lang="en-US" dirty="0">
                <a:latin typeface="+mn-lt"/>
              </a:rPr>
              <a:t> </a:t>
            </a:r>
            <a:r>
              <a:rPr lang="en-US" dirty="0" err="1">
                <a:latin typeface="+mn-lt"/>
              </a:rPr>
              <a:t>sau</a:t>
            </a:r>
            <a:r>
              <a:rPr lang="en-US" dirty="0">
                <a:latin typeface="+mn-lt"/>
              </a:rPr>
              <a:t> </a:t>
            </a:r>
            <a:r>
              <a:rPr lang="en-US" dirty="0" err="1">
                <a:latin typeface="+mn-lt"/>
              </a:rPr>
              <a:t>để</a:t>
            </a:r>
            <a:r>
              <a:rPr lang="en-US" dirty="0">
                <a:latin typeface="+mn-lt"/>
              </a:rPr>
              <a:t> </a:t>
            </a:r>
            <a:r>
              <a:rPr lang="en-US" dirty="0" err="1">
                <a:latin typeface="+mn-lt"/>
              </a:rPr>
              <a:t>được</a:t>
            </a:r>
            <a:r>
              <a:rPr lang="en-US" dirty="0">
                <a:latin typeface="+mn-lt"/>
              </a:rPr>
              <a:t> </a:t>
            </a:r>
            <a:r>
              <a:rPr lang="en-US" dirty="0" err="1">
                <a:latin typeface="+mn-lt"/>
              </a:rPr>
              <a:t>câu</a:t>
            </a:r>
            <a:r>
              <a:rPr lang="en-US" dirty="0">
                <a:latin typeface="+mn-lt"/>
              </a:rPr>
              <a:t> </a:t>
            </a:r>
            <a:r>
              <a:rPr lang="en-US" dirty="0" err="1">
                <a:latin typeface="+mn-lt"/>
              </a:rPr>
              <a:t>hoàn</a:t>
            </a:r>
            <a:r>
              <a:rPr lang="en-US" dirty="0">
                <a:latin typeface="+mn-lt"/>
              </a:rPr>
              <a:t> </a:t>
            </a:r>
            <a:r>
              <a:rPr lang="en-US" dirty="0" err="1">
                <a:latin typeface="+mn-lt"/>
              </a:rPr>
              <a:t>chỉnh</a:t>
            </a:r>
            <a:endParaRPr lang="en-US" dirty="0">
              <a:latin typeface="+mn-lt"/>
            </a:endParaRPr>
          </a:p>
        </p:txBody>
      </p:sp>
      <p:pic>
        <p:nvPicPr>
          <p:cNvPr id="6" name="Picture 5">
            <a:extLst>
              <a:ext uri="{FF2B5EF4-FFF2-40B4-BE49-F238E27FC236}">
                <a16:creationId xmlns:a16="http://schemas.microsoft.com/office/drawing/2014/main" id="{2B4ABEB0-1AC4-07C0-5513-1560D34140C8}"/>
              </a:ext>
            </a:extLst>
          </p:cNvPr>
          <p:cNvPicPr>
            <a:picLocks noChangeAspect="1"/>
          </p:cNvPicPr>
          <p:nvPr/>
        </p:nvPicPr>
        <p:blipFill>
          <a:blip r:embed="rId3"/>
          <a:stretch>
            <a:fillRect/>
          </a:stretch>
        </p:blipFill>
        <p:spPr>
          <a:xfrm>
            <a:off x="666634" y="2067675"/>
            <a:ext cx="7679473" cy="747882"/>
          </a:xfrm>
          <a:prstGeom prst="rect">
            <a:avLst/>
          </a:prstGeom>
        </p:spPr>
      </p:pic>
      <p:sp>
        <p:nvSpPr>
          <p:cNvPr id="30" name="TextBox 29">
            <a:extLst>
              <a:ext uri="{FF2B5EF4-FFF2-40B4-BE49-F238E27FC236}">
                <a16:creationId xmlns:a16="http://schemas.microsoft.com/office/drawing/2014/main" id="{85BF37C8-543C-95DF-58AA-B95A8F3C8B62}"/>
              </a:ext>
            </a:extLst>
          </p:cNvPr>
          <p:cNvSpPr txBox="1"/>
          <p:nvPr/>
        </p:nvSpPr>
        <p:spPr>
          <a:xfrm>
            <a:off x="802083" y="3066876"/>
            <a:ext cx="7571555" cy="1477328"/>
          </a:xfrm>
          <a:prstGeom prst="rect">
            <a:avLst/>
          </a:prstGeom>
          <a:noFill/>
        </p:spPr>
        <p:txBody>
          <a:bodyPr wrap="square">
            <a:spAutoFit/>
          </a:bodyPr>
          <a:lstStyle/>
          <a:p>
            <a:pPr algn="just"/>
            <a:r>
              <a:rPr lang="en-US" sz="1800" dirty="0" err="1">
                <a:latin typeface="+mn-lt"/>
              </a:rPr>
              <a:t>Nguyên</a:t>
            </a:r>
            <a:r>
              <a:rPr lang="en-US" sz="1800" dirty="0">
                <a:latin typeface="+mn-lt"/>
              </a:rPr>
              <a:t> </a:t>
            </a:r>
            <a:r>
              <a:rPr lang="en-US" sz="1800" dirty="0" err="1">
                <a:latin typeface="+mn-lt"/>
              </a:rPr>
              <a:t>tử</a:t>
            </a:r>
            <a:r>
              <a:rPr lang="en-US" sz="1800" dirty="0">
                <a:latin typeface="+mn-lt"/>
              </a:rPr>
              <a:t> </a:t>
            </a:r>
            <a:r>
              <a:rPr lang="en-US" sz="1800" dirty="0" err="1">
                <a:latin typeface="+mn-lt"/>
              </a:rPr>
              <a:t>là</a:t>
            </a:r>
            <a:r>
              <a:rPr lang="en-US" sz="1800" dirty="0">
                <a:latin typeface="+mn-lt"/>
              </a:rPr>
              <a:t> </a:t>
            </a:r>
            <a:r>
              <a:rPr lang="en-US" sz="1800" dirty="0" err="1">
                <a:latin typeface="+mn-lt"/>
              </a:rPr>
              <a:t>hạt</a:t>
            </a:r>
            <a:r>
              <a:rPr lang="en-US" sz="1800" dirty="0">
                <a:latin typeface="+mn-lt"/>
              </a:rPr>
              <a:t> (1) … </a:t>
            </a:r>
            <a:r>
              <a:rPr lang="en-US" sz="1800" dirty="0" err="1">
                <a:latin typeface="+mn-lt"/>
              </a:rPr>
              <a:t>và</a:t>
            </a:r>
            <a:r>
              <a:rPr lang="en-US" sz="1800" dirty="0">
                <a:latin typeface="+mn-lt"/>
              </a:rPr>
              <a:t> (2) …. Theo Rutherford – Bohr, </a:t>
            </a:r>
            <a:r>
              <a:rPr lang="en-US" sz="1800" dirty="0" err="1">
                <a:latin typeface="+mn-lt"/>
              </a:rPr>
              <a:t>nguyên</a:t>
            </a:r>
            <a:r>
              <a:rPr lang="en-US" sz="1800" dirty="0">
                <a:latin typeface="+mn-lt"/>
              </a:rPr>
              <a:t> </a:t>
            </a:r>
            <a:r>
              <a:rPr lang="en-US" sz="1800" dirty="0" err="1">
                <a:latin typeface="+mn-lt"/>
              </a:rPr>
              <a:t>tử</a:t>
            </a:r>
            <a:r>
              <a:rPr lang="en-US" sz="1800" dirty="0">
                <a:latin typeface="+mn-lt"/>
              </a:rPr>
              <a:t> </a:t>
            </a:r>
            <a:r>
              <a:rPr lang="en-US" sz="1800" dirty="0" err="1">
                <a:latin typeface="+mn-lt"/>
              </a:rPr>
              <a:t>có</a:t>
            </a:r>
            <a:r>
              <a:rPr lang="en-US" sz="1800" dirty="0">
                <a:latin typeface="+mn-lt"/>
              </a:rPr>
              <a:t> </a:t>
            </a:r>
            <a:r>
              <a:rPr lang="en-US" sz="1800" dirty="0" err="1">
                <a:latin typeface="+mn-lt"/>
              </a:rPr>
              <a:t>cấu</a:t>
            </a:r>
            <a:r>
              <a:rPr lang="en-US" sz="1800" dirty="0">
                <a:latin typeface="+mn-lt"/>
              </a:rPr>
              <a:t> </a:t>
            </a:r>
            <a:r>
              <a:rPr lang="en-US" sz="1800" dirty="0" err="1">
                <a:latin typeface="+mn-lt"/>
              </a:rPr>
              <a:t>tạo</a:t>
            </a:r>
            <a:r>
              <a:rPr lang="en-US" sz="1800" dirty="0">
                <a:latin typeface="+mn-lt"/>
              </a:rPr>
              <a:t> </a:t>
            </a:r>
            <a:r>
              <a:rPr lang="en-US" sz="1800" dirty="0" err="1">
                <a:latin typeface="+mn-lt"/>
              </a:rPr>
              <a:t>gồm</a:t>
            </a:r>
            <a:r>
              <a:rPr lang="en-US" sz="1800" dirty="0">
                <a:latin typeface="+mn-lt"/>
              </a:rPr>
              <a:t> 2 </a:t>
            </a:r>
            <a:r>
              <a:rPr lang="en-US" sz="1800" dirty="0" err="1">
                <a:latin typeface="+mn-lt"/>
              </a:rPr>
              <a:t>phần</a:t>
            </a:r>
            <a:r>
              <a:rPr lang="en-US" sz="1800" dirty="0">
                <a:latin typeface="+mn-lt"/>
              </a:rPr>
              <a:t> </a:t>
            </a:r>
            <a:r>
              <a:rPr lang="en-US" sz="1800" dirty="0" err="1">
                <a:latin typeface="+mn-lt"/>
              </a:rPr>
              <a:t>là</a:t>
            </a:r>
            <a:r>
              <a:rPr lang="en-US" sz="1800" dirty="0">
                <a:latin typeface="+mn-lt"/>
              </a:rPr>
              <a:t> (3) … (</a:t>
            </a:r>
            <a:r>
              <a:rPr lang="en-US" sz="1800" dirty="0" err="1">
                <a:latin typeface="+mn-lt"/>
              </a:rPr>
              <a:t>mang</a:t>
            </a:r>
            <a:r>
              <a:rPr lang="en-US" sz="1800" dirty="0">
                <a:latin typeface="+mn-lt"/>
              </a:rPr>
              <a:t> (4)…) </a:t>
            </a:r>
            <a:r>
              <a:rPr lang="en-US" sz="1800" dirty="0" err="1">
                <a:latin typeface="+mn-lt"/>
              </a:rPr>
              <a:t>và</a:t>
            </a:r>
            <a:r>
              <a:rPr lang="en-US" sz="1800" dirty="0">
                <a:latin typeface="+mn-lt"/>
              </a:rPr>
              <a:t> (5) … </a:t>
            </a:r>
            <a:r>
              <a:rPr lang="en-US" sz="1800" dirty="0" err="1">
                <a:latin typeface="+mn-lt"/>
              </a:rPr>
              <a:t>tạo</a:t>
            </a:r>
            <a:r>
              <a:rPr lang="en-US" sz="1800" dirty="0">
                <a:latin typeface="+mn-lt"/>
              </a:rPr>
              <a:t> </a:t>
            </a:r>
            <a:r>
              <a:rPr lang="en-US" sz="1800" dirty="0" err="1">
                <a:latin typeface="+mn-lt"/>
              </a:rPr>
              <a:t>bởi</a:t>
            </a:r>
            <a:r>
              <a:rPr lang="en-US" sz="1800" dirty="0">
                <a:latin typeface="+mn-lt"/>
              </a:rPr>
              <a:t> (6) … (</a:t>
            </a:r>
            <a:r>
              <a:rPr lang="en-US" sz="1800" dirty="0" err="1">
                <a:latin typeface="+mn-lt"/>
              </a:rPr>
              <a:t>mang</a:t>
            </a:r>
            <a:r>
              <a:rPr lang="en-US" sz="1800" dirty="0">
                <a:latin typeface="+mn-lt"/>
              </a:rPr>
              <a:t> (7) …).</a:t>
            </a:r>
          </a:p>
          <a:p>
            <a:pPr algn="just"/>
            <a:r>
              <a:rPr lang="en-US" sz="1800" dirty="0" err="1">
                <a:latin typeface="+mn-lt"/>
              </a:rPr>
              <a:t>Trong</a:t>
            </a:r>
            <a:r>
              <a:rPr lang="en-US" sz="1800" dirty="0">
                <a:latin typeface="+mn-lt"/>
              </a:rPr>
              <a:t> </a:t>
            </a:r>
            <a:r>
              <a:rPr lang="en-US" sz="1800" dirty="0" err="1">
                <a:latin typeface="+mn-lt"/>
              </a:rPr>
              <a:t>nguyên</a:t>
            </a:r>
            <a:r>
              <a:rPr lang="en-US" sz="1800" dirty="0">
                <a:latin typeface="+mn-lt"/>
              </a:rPr>
              <a:t> </a:t>
            </a:r>
            <a:r>
              <a:rPr lang="en-US" sz="1800" dirty="0" err="1">
                <a:latin typeface="+mn-lt"/>
              </a:rPr>
              <a:t>tử</a:t>
            </a:r>
            <a:r>
              <a:rPr lang="en-US" sz="1800" dirty="0">
                <a:latin typeface="+mn-lt"/>
              </a:rPr>
              <a:t> </a:t>
            </a:r>
            <a:r>
              <a:rPr lang="en-US" sz="1800" dirty="0" err="1">
                <a:latin typeface="+mn-lt"/>
              </a:rPr>
              <a:t>các</a:t>
            </a:r>
            <a:r>
              <a:rPr lang="en-US" sz="1800" dirty="0">
                <a:latin typeface="+mn-lt"/>
              </a:rPr>
              <a:t> electron (8) … </a:t>
            </a:r>
            <a:r>
              <a:rPr lang="en-US" sz="1800" dirty="0" err="1">
                <a:latin typeface="+mn-lt"/>
              </a:rPr>
              <a:t>xung</a:t>
            </a:r>
            <a:r>
              <a:rPr lang="en-US" sz="1800" dirty="0">
                <a:latin typeface="+mn-lt"/>
              </a:rPr>
              <a:t> </a:t>
            </a:r>
            <a:r>
              <a:rPr lang="en-US" sz="1800" dirty="0" err="1">
                <a:latin typeface="+mn-lt"/>
              </a:rPr>
              <a:t>quanh</a:t>
            </a:r>
            <a:r>
              <a:rPr lang="en-US" sz="1800" dirty="0">
                <a:latin typeface="+mn-lt"/>
              </a:rPr>
              <a:t> </a:t>
            </a:r>
            <a:r>
              <a:rPr lang="en-US" sz="1800" dirty="0" err="1">
                <a:latin typeface="+mn-lt"/>
              </a:rPr>
              <a:t>hạt</a:t>
            </a:r>
            <a:r>
              <a:rPr lang="en-US" sz="1800" dirty="0">
                <a:latin typeface="+mn-lt"/>
              </a:rPr>
              <a:t> </a:t>
            </a:r>
            <a:r>
              <a:rPr lang="en-US" sz="1800" dirty="0" err="1">
                <a:latin typeface="+mn-lt"/>
              </a:rPr>
              <a:t>nhân</a:t>
            </a:r>
            <a:r>
              <a:rPr lang="en-US" sz="1800" dirty="0">
                <a:latin typeface="+mn-lt"/>
              </a:rPr>
              <a:t> </a:t>
            </a:r>
            <a:r>
              <a:rPr lang="en-US" sz="1800" dirty="0" err="1">
                <a:latin typeface="+mn-lt"/>
              </a:rPr>
              <a:t>và</a:t>
            </a:r>
            <a:r>
              <a:rPr lang="en-US" sz="1800" dirty="0">
                <a:latin typeface="+mn-lt"/>
              </a:rPr>
              <a:t> (9) … </a:t>
            </a:r>
            <a:r>
              <a:rPr lang="en-US" sz="1800" dirty="0" err="1">
                <a:latin typeface="+mn-lt"/>
              </a:rPr>
              <a:t>thành</a:t>
            </a:r>
            <a:r>
              <a:rPr lang="en-US" sz="1800" dirty="0">
                <a:latin typeface="+mn-lt"/>
              </a:rPr>
              <a:t> </a:t>
            </a:r>
            <a:r>
              <a:rPr lang="en-US" sz="1800" dirty="0" err="1">
                <a:latin typeface="+mn-lt"/>
              </a:rPr>
              <a:t>từng</a:t>
            </a:r>
            <a:r>
              <a:rPr lang="en-US" sz="1800" dirty="0">
                <a:latin typeface="+mn-lt"/>
              </a:rPr>
              <a:t> </a:t>
            </a:r>
            <a:r>
              <a:rPr lang="en-US" sz="1800" dirty="0" err="1">
                <a:latin typeface="+mn-lt"/>
              </a:rPr>
              <a:t>lớp</a:t>
            </a:r>
            <a:r>
              <a:rPr lang="en-US" sz="1800" dirty="0">
                <a:latin typeface="+mn-lt"/>
              </a:rPr>
              <a:t>.</a:t>
            </a:r>
          </a:p>
        </p:txBody>
      </p:sp>
      <p:sp>
        <p:nvSpPr>
          <p:cNvPr id="10" name="TextBox 9">
            <a:extLst>
              <a:ext uri="{FF2B5EF4-FFF2-40B4-BE49-F238E27FC236}">
                <a16:creationId xmlns:a16="http://schemas.microsoft.com/office/drawing/2014/main" id="{981C1F3E-C636-1B69-37ED-11D21A77D8F7}"/>
              </a:ext>
            </a:extLst>
          </p:cNvPr>
          <p:cNvSpPr txBox="1"/>
          <p:nvPr/>
        </p:nvSpPr>
        <p:spPr>
          <a:xfrm>
            <a:off x="3795434" y="2441616"/>
            <a:ext cx="312906" cy="369332"/>
          </a:xfrm>
          <a:prstGeom prst="rect">
            <a:avLst/>
          </a:prstGeom>
          <a:noFill/>
        </p:spPr>
        <p:txBody>
          <a:bodyPr wrap="none" rtlCol="0">
            <a:spAutoFit/>
          </a:bodyPr>
          <a:lstStyle/>
          <a:p>
            <a:r>
              <a:rPr lang="en-US" sz="1800" b="1" dirty="0">
                <a:solidFill>
                  <a:srgbClr val="C00000"/>
                </a:solidFill>
              </a:rPr>
              <a:t>1</a:t>
            </a:r>
          </a:p>
        </p:txBody>
      </p:sp>
      <p:sp>
        <p:nvSpPr>
          <p:cNvPr id="32" name="TextBox 31">
            <a:extLst>
              <a:ext uri="{FF2B5EF4-FFF2-40B4-BE49-F238E27FC236}">
                <a16:creationId xmlns:a16="http://schemas.microsoft.com/office/drawing/2014/main" id="{47129F56-4018-935A-841B-E36B3D205DFD}"/>
              </a:ext>
            </a:extLst>
          </p:cNvPr>
          <p:cNvSpPr txBox="1"/>
          <p:nvPr/>
        </p:nvSpPr>
        <p:spPr>
          <a:xfrm>
            <a:off x="6728205" y="2072284"/>
            <a:ext cx="312906" cy="369332"/>
          </a:xfrm>
          <a:prstGeom prst="rect">
            <a:avLst/>
          </a:prstGeom>
          <a:noFill/>
        </p:spPr>
        <p:txBody>
          <a:bodyPr wrap="none" rtlCol="0">
            <a:spAutoFit/>
          </a:bodyPr>
          <a:lstStyle/>
          <a:p>
            <a:r>
              <a:rPr lang="en-US" sz="1800" b="1" dirty="0">
                <a:solidFill>
                  <a:srgbClr val="C00000"/>
                </a:solidFill>
              </a:rPr>
              <a:t>2</a:t>
            </a:r>
          </a:p>
        </p:txBody>
      </p:sp>
      <p:sp>
        <p:nvSpPr>
          <p:cNvPr id="33" name="TextBox 32">
            <a:extLst>
              <a:ext uri="{FF2B5EF4-FFF2-40B4-BE49-F238E27FC236}">
                <a16:creationId xmlns:a16="http://schemas.microsoft.com/office/drawing/2014/main" id="{9E9D1676-67FA-445B-F381-F50CCA8B2758}"/>
              </a:ext>
            </a:extLst>
          </p:cNvPr>
          <p:cNvSpPr txBox="1"/>
          <p:nvPr/>
        </p:nvSpPr>
        <p:spPr>
          <a:xfrm>
            <a:off x="3814994" y="2072284"/>
            <a:ext cx="312906" cy="369332"/>
          </a:xfrm>
          <a:prstGeom prst="rect">
            <a:avLst/>
          </a:prstGeom>
          <a:noFill/>
        </p:spPr>
        <p:txBody>
          <a:bodyPr wrap="none" rtlCol="0">
            <a:spAutoFit/>
          </a:bodyPr>
          <a:lstStyle/>
          <a:p>
            <a:r>
              <a:rPr lang="en-US" sz="1800" b="1" dirty="0">
                <a:solidFill>
                  <a:srgbClr val="C00000"/>
                </a:solidFill>
              </a:rPr>
              <a:t>3</a:t>
            </a:r>
          </a:p>
        </p:txBody>
      </p:sp>
      <p:sp>
        <p:nvSpPr>
          <p:cNvPr id="34" name="TextBox 33">
            <a:extLst>
              <a:ext uri="{FF2B5EF4-FFF2-40B4-BE49-F238E27FC236}">
                <a16:creationId xmlns:a16="http://schemas.microsoft.com/office/drawing/2014/main" id="{5264DEB0-1DBB-8C76-2901-961E093C25EE}"/>
              </a:ext>
            </a:extLst>
          </p:cNvPr>
          <p:cNvSpPr txBox="1"/>
          <p:nvPr/>
        </p:nvSpPr>
        <p:spPr>
          <a:xfrm>
            <a:off x="5271599" y="2072284"/>
            <a:ext cx="312906" cy="369332"/>
          </a:xfrm>
          <a:prstGeom prst="rect">
            <a:avLst/>
          </a:prstGeom>
          <a:noFill/>
        </p:spPr>
        <p:txBody>
          <a:bodyPr wrap="none" rtlCol="0">
            <a:spAutoFit/>
          </a:bodyPr>
          <a:lstStyle/>
          <a:p>
            <a:r>
              <a:rPr lang="en-US" sz="1800" b="1" dirty="0">
                <a:solidFill>
                  <a:srgbClr val="C00000"/>
                </a:solidFill>
              </a:rPr>
              <a:t>4</a:t>
            </a:r>
          </a:p>
        </p:txBody>
      </p:sp>
      <p:sp>
        <p:nvSpPr>
          <p:cNvPr id="35" name="TextBox 34">
            <a:extLst>
              <a:ext uri="{FF2B5EF4-FFF2-40B4-BE49-F238E27FC236}">
                <a16:creationId xmlns:a16="http://schemas.microsoft.com/office/drawing/2014/main" id="{CDC99C10-A448-7925-6460-34414F0D44F7}"/>
              </a:ext>
            </a:extLst>
          </p:cNvPr>
          <p:cNvSpPr txBox="1"/>
          <p:nvPr/>
        </p:nvSpPr>
        <p:spPr>
          <a:xfrm>
            <a:off x="2223409" y="2067675"/>
            <a:ext cx="312906" cy="369332"/>
          </a:xfrm>
          <a:prstGeom prst="rect">
            <a:avLst/>
          </a:prstGeom>
          <a:noFill/>
        </p:spPr>
        <p:txBody>
          <a:bodyPr wrap="none" rtlCol="0">
            <a:spAutoFit/>
          </a:bodyPr>
          <a:lstStyle/>
          <a:p>
            <a:r>
              <a:rPr lang="en-US" sz="1800" b="1" dirty="0">
                <a:solidFill>
                  <a:srgbClr val="C00000"/>
                </a:solidFill>
              </a:rPr>
              <a:t>6</a:t>
            </a:r>
          </a:p>
        </p:txBody>
      </p:sp>
      <p:sp>
        <p:nvSpPr>
          <p:cNvPr id="36" name="TextBox 35">
            <a:extLst>
              <a:ext uri="{FF2B5EF4-FFF2-40B4-BE49-F238E27FC236}">
                <a16:creationId xmlns:a16="http://schemas.microsoft.com/office/drawing/2014/main" id="{7B6653B1-11C8-4C3A-9F4B-D4E2E0440047}"/>
              </a:ext>
            </a:extLst>
          </p:cNvPr>
          <p:cNvSpPr txBox="1"/>
          <p:nvPr/>
        </p:nvSpPr>
        <p:spPr>
          <a:xfrm>
            <a:off x="2242969" y="2413515"/>
            <a:ext cx="312906" cy="369332"/>
          </a:xfrm>
          <a:prstGeom prst="rect">
            <a:avLst/>
          </a:prstGeom>
          <a:noFill/>
        </p:spPr>
        <p:txBody>
          <a:bodyPr wrap="none" rtlCol="0">
            <a:spAutoFit/>
          </a:bodyPr>
          <a:lstStyle/>
          <a:p>
            <a:r>
              <a:rPr lang="en-US" sz="1800" b="1" dirty="0">
                <a:solidFill>
                  <a:srgbClr val="C00000"/>
                </a:solidFill>
              </a:rPr>
              <a:t>7</a:t>
            </a:r>
          </a:p>
        </p:txBody>
      </p:sp>
      <p:sp>
        <p:nvSpPr>
          <p:cNvPr id="37" name="TextBox 36">
            <a:extLst>
              <a:ext uri="{FF2B5EF4-FFF2-40B4-BE49-F238E27FC236}">
                <a16:creationId xmlns:a16="http://schemas.microsoft.com/office/drawing/2014/main" id="{D9ABFBE0-7F2F-BF04-2A9C-6DE6CB569D7F}"/>
              </a:ext>
            </a:extLst>
          </p:cNvPr>
          <p:cNvSpPr txBox="1"/>
          <p:nvPr/>
        </p:nvSpPr>
        <p:spPr>
          <a:xfrm>
            <a:off x="740970" y="2053847"/>
            <a:ext cx="312906" cy="369332"/>
          </a:xfrm>
          <a:prstGeom prst="rect">
            <a:avLst/>
          </a:prstGeom>
          <a:noFill/>
        </p:spPr>
        <p:txBody>
          <a:bodyPr wrap="none" rtlCol="0">
            <a:spAutoFit/>
          </a:bodyPr>
          <a:lstStyle/>
          <a:p>
            <a:r>
              <a:rPr lang="en-US" sz="1800" b="1" dirty="0">
                <a:solidFill>
                  <a:srgbClr val="C00000"/>
                </a:solidFill>
              </a:rPr>
              <a:t>8</a:t>
            </a:r>
          </a:p>
        </p:txBody>
      </p:sp>
      <p:sp>
        <p:nvSpPr>
          <p:cNvPr id="38" name="TextBox 37">
            <a:extLst>
              <a:ext uri="{FF2B5EF4-FFF2-40B4-BE49-F238E27FC236}">
                <a16:creationId xmlns:a16="http://schemas.microsoft.com/office/drawing/2014/main" id="{497A097D-8041-DF03-FCB9-8DE24DA729D6}"/>
              </a:ext>
            </a:extLst>
          </p:cNvPr>
          <p:cNvSpPr txBox="1"/>
          <p:nvPr/>
        </p:nvSpPr>
        <p:spPr>
          <a:xfrm>
            <a:off x="760530" y="2409350"/>
            <a:ext cx="312906" cy="369332"/>
          </a:xfrm>
          <a:prstGeom prst="rect">
            <a:avLst/>
          </a:prstGeom>
          <a:noFill/>
        </p:spPr>
        <p:txBody>
          <a:bodyPr wrap="none" rtlCol="0">
            <a:spAutoFit/>
          </a:bodyPr>
          <a:lstStyle/>
          <a:p>
            <a:r>
              <a:rPr lang="en-US" sz="1800" b="1" dirty="0">
                <a:solidFill>
                  <a:srgbClr val="C00000"/>
                </a:solidFill>
              </a:rPr>
              <a:t>5</a:t>
            </a:r>
          </a:p>
        </p:txBody>
      </p:sp>
      <p:sp>
        <p:nvSpPr>
          <p:cNvPr id="40" name="TextBox 39">
            <a:extLst>
              <a:ext uri="{FF2B5EF4-FFF2-40B4-BE49-F238E27FC236}">
                <a16:creationId xmlns:a16="http://schemas.microsoft.com/office/drawing/2014/main" id="{481DB6E9-7FD8-00BD-2B6B-D82C01674D8C}"/>
              </a:ext>
            </a:extLst>
          </p:cNvPr>
          <p:cNvSpPr txBox="1"/>
          <p:nvPr/>
        </p:nvSpPr>
        <p:spPr>
          <a:xfrm>
            <a:off x="5271599" y="2460053"/>
            <a:ext cx="312906" cy="369332"/>
          </a:xfrm>
          <a:prstGeom prst="rect">
            <a:avLst/>
          </a:prstGeom>
          <a:noFill/>
        </p:spPr>
        <p:txBody>
          <a:bodyPr wrap="none" rtlCol="0">
            <a:spAutoFit/>
          </a:bodyPr>
          <a:lstStyle/>
          <a:p>
            <a:r>
              <a:rPr lang="en-US" sz="1800" b="1" dirty="0">
                <a:solidFill>
                  <a:srgbClr val="C00000"/>
                </a:solidFill>
              </a:rPr>
              <a:t>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randombar(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randombar(horizont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randombar(horizont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randombar(horizont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randombar(horizont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randombar(horizontal)">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2" grpId="0"/>
      <p:bldP spid="33" grpId="0"/>
      <p:bldP spid="34" grpId="0"/>
      <p:bldP spid="35" grpId="0"/>
      <p:bldP spid="36" grpId="0"/>
      <p:bldP spid="37" grpId="0"/>
      <p:bldP spid="38"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4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Periodic </a:t>
            </a:r>
            <a:r>
              <a:rPr lang="en">
                <a:solidFill>
                  <a:schemeClr val="accent2"/>
                </a:solidFill>
              </a:rPr>
              <a:t>table</a:t>
            </a:r>
            <a:endParaRPr>
              <a:solidFill>
                <a:schemeClr val="accent2"/>
              </a:solidFill>
            </a:endParaRPr>
          </a:p>
        </p:txBody>
      </p:sp>
      <p:grpSp>
        <p:nvGrpSpPr>
          <p:cNvPr id="2" name="Group 1">
            <a:extLst>
              <a:ext uri="{FF2B5EF4-FFF2-40B4-BE49-F238E27FC236}">
                <a16:creationId xmlns:a16="http://schemas.microsoft.com/office/drawing/2014/main" id="{12B1D99B-2560-DEAC-BF61-37C943F7E371}"/>
              </a:ext>
            </a:extLst>
          </p:cNvPr>
          <p:cNvGrpSpPr/>
          <p:nvPr/>
        </p:nvGrpSpPr>
        <p:grpSpPr>
          <a:xfrm>
            <a:off x="935852" y="1259520"/>
            <a:ext cx="7239150" cy="3487880"/>
            <a:chOff x="952425" y="1123095"/>
            <a:chExt cx="7239150" cy="3487880"/>
          </a:xfrm>
        </p:grpSpPr>
        <p:graphicFrame>
          <p:nvGraphicFramePr>
            <p:cNvPr id="1979" name="Google Shape;1979;p49"/>
            <p:cNvGraphicFramePr/>
            <p:nvPr>
              <p:extLst>
                <p:ext uri="{D42A27DB-BD31-4B8C-83A1-F6EECF244321}">
                  <p14:modId xmlns:p14="http://schemas.microsoft.com/office/powerpoint/2010/main" val="2104575194"/>
                </p:ext>
              </p:extLst>
            </p:nvPr>
          </p:nvGraphicFramePr>
          <p:xfrm>
            <a:off x="952425" y="1123095"/>
            <a:ext cx="7239150" cy="2649675"/>
          </p:xfrm>
          <a:graphic>
            <a:graphicData uri="http://schemas.openxmlformats.org/drawingml/2006/table">
              <a:tbl>
                <a:tblPr>
                  <a:noFill/>
                  <a:tableStyleId>{C48CD4DE-6AC1-4B67-B42A-97F8067EFE94}</a:tableStyleId>
                </a:tblPr>
                <a:tblGrid>
                  <a:gridCol w="402175">
                    <a:extLst>
                      <a:ext uri="{9D8B030D-6E8A-4147-A177-3AD203B41FA5}">
                        <a16:colId xmlns:a16="http://schemas.microsoft.com/office/drawing/2014/main" val="20000"/>
                      </a:ext>
                    </a:extLst>
                  </a:gridCol>
                  <a:gridCol w="402175">
                    <a:extLst>
                      <a:ext uri="{9D8B030D-6E8A-4147-A177-3AD203B41FA5}">
                        <a16:colId xmlns:a16="http://schemas.microsoft.com/office/drawing/2014/main" val="20001"/>
                      </a:ext>
                    </a:extLst>
                  </a:gridCol>
                  <a:gridCol w="402175">
                    <a:extLst>
                      <a:ext uri="{9D8B030D-6E8A-4147-A177-3AD203B41FA5}">
                        <a16:colId xmlns:a16="http://schemas.microsoft.com/office/drawing/2014/main" val="20002"/>
                      </a:ext>
                    </a:extLst>
                  </a:gridCol>
                  <a:gridCol w="402175">
                    <a:extLst>
                      <a:ext uri="{9D8B030D-6E8A-4147-A177-3AD203B41FA5}">
                        <a16:colId xmlns:a16="http://schemas.microsoft.com/office/drawing/2014/main" val="20003"/>
                      </a:ext>
                    </a:extLst>
                  </a:gridCol>
                  <a:gridCol w="402175">
                    <a:extLst>
                      <a:ext uri="{9D8B030D-6E8A-4147-A177-3AD203B41FA5}">
                        <a16:colId xmlns:a16="http://schemas.microsoft.com/office/drawing/2014/main" val="20004"/>
                      </a:ext>
                    </a:extLst>
                  </a:gridCol>
                  <a:gridCol w="402175">
                    <a:extLst>
                      <a:ext uri="{9D8B030D-6E8A-4147-A177-3AD203B41FA5}">
                        <a16:colId xmlns:a16="http://schemas.microsoft.com/office/drawing/2014/main" val="20005"/>
                      </a:ext>
                    </a:extLst>
                  </a:gridCol>
                  <a:gridCol w="402175">
                    <a:extLst>
                      <a:ext uri="{9D8B030D-6E8A-4147-A177-3AD203B41FA5}">
                        <a16:colId xmlns:a16="http://schemas.microsoft.com/office/drawing/2014/main" val="20006"/>
                      </a:ext>
                    </a:extLst>
                  </a:gridCol>
                  <a:gridCol w="402175">
                    <a:extLst>
                      <a:ext uri="{9D8B030D-6E8A-4147-A177-3AD203B41FA5}">
                        <a16:colId xmlns:a16="http://schemas.microsoft.com/office/drawing/2014/main" val="20007"/>
                      </a:ext>
                    </a:extLst>
                  </a:gridCol>
                  <a:gridCol w="402175">
                    <a:extLst>
                      <a:ext uri="{9D8B030D-6E8A-4147-A177-3AD203B41FA5}">
                        <a16:colId xmlns:a16="http://schemas.microsoft.com/office/drawing/2014/main" val="20008"/>
                      </a:ext>
                    </a:extLst>
                  </a:gridCol>
                  <a:gridCol w="402175">
                    <a:extLst>
                      <a:ext uri="{9D8B030D-6E8A-4147-A177-3AD203B41FA5}">
                        <a16:colId xmlns:a16="http://schemas.microsoft.com/office/drawing/2014/main" val="20009"/>
                      </a:ext>
                    </a:extLst>
                  </a:gridCol>
                  <a:gridCol w="402175">
                    <a:extLst>
                      <a:ext uri="{9D8B030D-6E8A-4147-A177-3AD203B41FA5}">
                        <a16:colId xmlns:a16="http://schemas.microsoft.com/office/drawing/2014/main" val="20010"/>
                      </a:ext>
                    </a:extLst>
                  </a:gridCol>
                  <a:gridCol w="402175">
                    <a:extLst>
                      <a:ext uri="{9D8B030D-6E8A-4147-A177-3AD203B41FA5}">
                        <a16:colId xmlns:a16="http://schemas.microsoft.com/office/drawing/2014/main" val="20011"/>
                      </a:ext>
                    </a:extLst>
                  </a:gridCol>
                  <a:gridCol w="402175">
                    <a:extLst>
                      <a:ext uri="{9D8B030D-6E8A-4147-A177-3AD203B41FA5}">
                        <a16:colId xmlns:a16="http://schemas.microsoft.com/office/drawing/2014/main" val="20012"/>
                      </a:ext>
                    </a:extLst>
                  </a:gridCol>
                  <a:gridCol w="402175">
                    <a:extLst>
                      <a:ext uri="{9D8B030D-6E8A-4147-A177-3AD203B41FA5}">
                        <a16:colId xmlns:a16="http://schemas.microsoft.com/office/drawing/2014/main" val="20013"/>
                      </a:ext>
                    </a:extLst>
                  </a:gridCol>
                  <a:gridCol w="402175">
                    <a:extLst>
                      <a:ext uri="{9D8B030D-6E8A-4147-A177-3AD203B41FA5}">
                        <a16:colId xmlns:a16="http://schemas.microsoft.com/office/drawing/2014/main" val="20014"/>
                      </a:ext>
                    </a:extLst>
                  </a:gridCol>
                  <a:gridCol w="402175">
                    <a:extLst>
                      <a:ext uri="{9D8B030D-6E8A-4147-A177-3AD203B41FA5}">
                        <a16:colId xmlns:a16="http://schemas.microsoft.com/office/drawing/2014/main" val="20015"/>
                      </a:ext>
                    </a:extLst>
                  </a:gridCol>
                  <a:gridCol w="402175">
                    <a:extLst>
                      <a:ext uri="{9D8B030D-6E8A-4147-A177-3AD203B41FA5}">
                        <a16:colId xmlns:a16="http://schemas.microsoft.com/office/drawing/2014/main" val="20016"/>
                      </a:ext>
                    </a:extLst>
                  </a:gridCol>
                  <a:gridCol w="402175">
                    <a:extLst>
                      <a:ext uri="{9D8B030D-6E8A-4147-A177-3AD203B41FA5}">
                        <a16:colId xmlns:a16="http://schemas.microsoft.com/office/drawing/2014/main" val="20017"/>
                      </a:ext>
                    </a:extLst>
                  </a:gridCol>
                </a:tblGrid>
                <a:tr h="378525">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a:t>
                        </a:r>
                        <a:r>
                          <a:rPr lang="en" sz="1200"/>
                          <a:t>      </a:t>
                        </a:r>
                        <a:r>
                          <a:rPr lang="en" sz="1200">
                            <a:solidFill>
                              <a:schemeClr val="dk1"/>
                            </a:solidFill>
                            <a:latin typeface="Assistant"/>
                            <a:ea typeface="Assistant"/>
                            <a:cs typeface="Assistant"/>
                            <a:sym typeface="Assistant"/>
                          </a:rPr>
                          <a:t>H</a:t>
                        </a:r>
                        <a:endParaRPr sz="1200">
                          <a:latin typeface="Assistant"/>
                          <a:ea typeface="Assistant"/>
                          <a:cs typeface="Assistant"/>
                          <a:sym typeface="Assistant"/>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2</a:t>
                        </a:r>
                        <a:r>
                          <a:rPr lang="en" sz="1200"/>
                          <a:t>    </a:t>
                        </a:r>
                        <a:r>
                          <a:rPr lang="en" sz="1200">
                            <a:solidFill>
                              <a:schemeClr val="dk1"/>
                            </a:solidFill>
                            <a:latin typeface="Assistant"/>
                            <a:ea typeface="Assistant"/>
                            <a:cs typeface="Assistant"/>
                            <a:sym typeface="Assistant"/>
                          </a:rPr>
                          <a:t>He</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8525">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3</a:t>
                        </a:r>
                        <a:r>
                          <a:rPr lang="en" sz="1200"/>
                          <a:t>     </a:t>
                        </a:r>
                        <a:r>
                          <a:rPr lang="en" sz="1200">
                            <a:solidFill>
                              <a:schemeClr val="dk1"/>
                            </a:solidFill>
                            <a:latin typeface="Assistant"/>
                            <a:ea typeface="Assistant"/>
                            <a:cs typeface="Assistant"/>
                            <a:sym typeface="Assistant"/>
                          </a:rPr>
                          <a:t>Li</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4</a:t>
                        </a:r>
                        <a:r>
                          <a:rPr lang="en" sz="1200"/>
                          <a:t>    </a:t>
                        </a:r>
                        <a:r>
                          <a:rPr lang="en" sz="1200">
                            <a:solidFill>
                              <a:schemeClr val="dk1"/>
                            </a:solidFill>
                            <a:latin typeface="Assistant"/>
                            <a:ea typeface="Assistant"/>
                            <a:cs typeface="Assistant"/>
                            <a:sym typeface="Assistant"/>
                          </a:rPr>
                          <a:t>Be</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5</a:t>
                        </a:r>
                        <a:r>
                          <a:rPr lang="en" sz="1200"/>
                          <a:t>      </a:t>
                        </a:r>
                        <a:r>
                          <a:rPr lang="en" sz="1200">
                            <a:solidFill>
                              <a:schemeClr val="dk1"/>
                            </a:solidFill>
                            <a:latin typeface="Assistant"/>
                            <a:ea typeface="Assistant"/>
                            <a:cs typeface="Assistant"/>
                            <a:sym typeface="Assistant"/>
                          </a:rPr>
                          <a:t>B</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6</a:t>
                        </a:r>
                        <a:r>
                          <a:rPr lang="en" sz="1200"/>
                          <a:t>      </a:t>
                        </a:r>
                        <a:r>
                          <a:rPr lang="en" sz="1200">
                            <a:solidFill>
                              <a:schemeClr val="dk1"/>
                            </a:solidFill>
                            <a:latin typeface="Assistant"/>
                            <a:ea typeface="Assistant"/>
                            <a:cs typeface="Assistant"/>
                            <a:sym typeface="Assistant"/>
                          </a:rPr>
                          <a:t>C</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7</a:t>
                        </a:r>
                        <a:r>
                          <a:rPr lang="en" sz="1200"/>
                          <a:t>      </a:t>
                        </a:r>
                        <a:r>
                          <a:rPr lang="en" sz="1200">
                            <a:solidFill>
                              <a:schemeClr val="dk1"/>
                            </a:solidFill>
                            <a:latin typeface="Assistant"/>
                            <a:ea typeface="Assistant"/>
                            <a:cs typeface="Assistant"/>
                            <a:sym typeface="Assistant"/>
                          </a:rPr>
                          <a:t>N</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8</a:t>
                        </a:r>
                        <a:r>
                          <a:rPr lang="en" sz="1200"/>
                          <a:t>     </a:t>
                        </a:r>
                        <a:r>
                          <a:rPr lang="en" sz="1200">
                            <a:solidFill>
                              <a:schemeClr val="dk1"/>
                            </a:solidFill>
                            <a:latin typeface="Assistant"/>
                            <a:ea typeface="Assistant"/>
                            <a:cs typeface="Assistant"/>
                            <a:sym typeface="Assistant"/>
                          </a:rPr>
                          <a:t>O</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9</a:t>
                        </a:r>
                        <a:r>
                          <a:rPr lang="en" sz="1200"/>
                          <a:t>      </a:t>
                        </a:r>
                        <a:r>
                          <a:rPr lang="en" sz="1200">
                            <a:solidFill>
                              <a:schemeClr val="dk1"/>
                            </a:solidFill>
                            <a:latin typeface="Assistant"/>
                            <a:ea typeface="Assistant"/>
                            <a:cs typeface="Assistant"/>
                            <a:sym typeface="Assistant"/>
                          </a:rPr>
                          <a:t>F</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10</a:t>
                        </a:r>
                        <a:r>
                          <a:rPr lang="en" sz="1200"/>
                          <a:t>  </a:t>
                        </a:r>
                        <a:r>
                          <a:rPr lang="en" sz="1200">
                            <a:solidFill>
                              <a:schemeClr val="dk1"/>
                            </a:solidFill>
                            <a:latin typeface="Assistant"/>
                            <a:ea typeface="Assistant"/>
                            <a:cs typeface="Assistant"/>
                            <a:sym typeface="Assistant"/>
                          </a:rPr>
                          <a:t>Ne</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1"/>
                    </a:ext>
                  </a:extLst>
                </a:tr>
                <a:tr h="378525">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11</a:t>
                        </a:r>
                        <a:r>
                          <a:rPr lang="en" sz="1200"/>
                          <a:t>   </a:t>
                        </a:r>
                        <a:r>
                          <a:rPr lang="en" sz="1200">
                            <a:solidFill>
                              <a:schemeClr val="dk1"/>
                            </a:solidFill>
                            <a:latin typeface="Assistant"/>
                            <a:ea typeface="Assistant"/>
                            <a:cs typeface="Assistant"/>
                            <a:sym typeface="Assistant"/>
                          </a:rPr>
                          <a:t>Na</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12</a:t>
                        </a:r>
                        <a:r>
                          <a:rPr lang="en" sz="1200"/>
                          <a:t>  </a:t>
                        </a:r>
                        <a:r>
                          <a:rPr lang="en" sz="1200">
                            <a:solidFill>
                              <a:schemeClr val="dk1"/>
                            </a:solidFill>
                            <a:latin typeface="Assistant"/>
                            <a:ea typeface="Assistant"/>
                            <a:cs typeface="Assistant"/>
                            <a:sym typeface="Assistant"/>
                          </a:rPr>
                          <a:t>Mg</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chemeClr val="dk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13 </a:t>
                        </a:r>
                        <a:r>
                          <a:rPr lang="en" sz="1200"/>
                          <a:t>   </a:t>
                        </a:r>
                        <a:r>
                          <a:rPr lang="en" sz="1200">
                            <a:solidFill>
                              <a:schemeClr val="dk1"/>
                            </a:solidFill>
                            <a:latin typeface="Assistant"/>
                            <a:ea typeface="Assistant"/>
                            <a:cs typeface="Assistant"/>
                            <a:sym typeface="Assistant"/>
                          </a:rPr>
                          <a:t>Al</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14 </a:t>
                        </a:r>
                        <a:r>
                          <a:rPr lang="en" sz="1200"/>
                          <a:t>  </a:t>
                        </a:r>
                        <a:r>
                          <a:rPr lang="en" sz="1200">
                            <a:solidFill>
                              <a:schemeClr val="dk1"/>
                            </a:solidFill>
                            <a:latin typeface="Assistant"/>
                            <a:ea typeface="Assistant"/>
                            <a:cs typeface="Assistant"/>
                            <a:sym typeface="Assistant"/>
                          </a:rPr>
                          <a:t>Si</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15 </a:t>
                        </a:r>
                        <a:r>
                          <a:rPr lang="en" sz="1200"/>
                          <a:t>   </a:t>
                        </a:r>
                        <a:r>
                          <a:rPr lang="en" sz="1200">
                            <a:solidFill>
                              <a:schemeClr val="dk1"/>
                            </a:solidFill>
                            <a:latin typeface="Assistant"/>
                            <a:ea typeface="Assistant"/>
                            <a:cs typeface="Assistant"/>
                            <a:sym typeface="Assistant"/>
                          </a:rPr>
                          <a:t>P</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16</a:t>
                        </a:r>
                        <a:r>
                          <a:rPr lang="en" sz="1200"/>
                          <a:t>    </a:t>
                        </a:r>
                        <a:r>
                          <a:rPr lang="en" sz="1200">
                            <a:solidFill>
                              <a:schemeClr val="dk1"/>
                            </a:solidFill>
                            <a:latin typeface="Assistant"/>
                            <a:ea typeface="Assistant"/>
                            <a:cs typeface="Assistant"/>
                            <a:sym typeface="Assistant"/>
                          </a:rPr>
                          <a:t>S</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17</a:t>
                        </a:r>
                        <a:r>
                          <a:rPr lang="en" sz="1200"/>
                          <a:t>    </a:t>
                        </a:r>
                        <a:r>
                          <a:rPr lang="en" sz="1200">
                            <a:solidFill>
                              <a:schemeClr val="dk1"/>
                            </a:solidFill>
                            <a:latin typeface="Assistant"/>
                            <a:ea typeface="Assistant"/>
                            <a:cs typeface="Assistant"/>
                            <a:sym typeface="Assistant"/>
                          </a:rPr>
                          <a:t>Ci</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18</a:t>
                        </a:r>
                        <a:r>
                          <a:rPr lang="en" sz="1200"/>
                          <a:t>   </a:t>
                        </a:r>
                        <a:r>
                          <a:rPr lang="en" sz="1200">
                            <a:solidFill>
                              <a:schemeClr val="dk1"/>
                            </a:solidFill>
                            <a:latin typeface="Assistant"/>
                            <a:ea typeface="Assistant"/>
                            <a:cs typeface="Assistant"/>
                            <a:sym typeface="Assistant"/>
                          </a:rPr>
                          <a:t>Ar</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2"/>
                    </a:ext>
                  </a:extLst>
                </a:tr>
                <a:tr h="378525">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19</a:t>
                        </a:r>
                        <a:r>
                          <a:rPr lang="en" sz="1200"/>
                          <a:t>    </a:t>
                        </a:r>
                        <a:r>
                          <a:rPr lang="en" sz="1200">
                            <a:solidFill>
                              <a:schemeClr val="dk1"/>
                            </a:solidFill>
                            <a:latin typeface="Assistant"/>
                            <a:ea typeface="Assistant"/>
                            <a:cs typeface="Assistant"/>
                            <a:sym typeface="Assistant"/>
                          </a:rPr>
                          <a:t>K</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20</a:t>
                        </a:r>
                        <a:r>
                          <a:rPr lang="en" sz="1200"/>
                          <a:t>  </a:t>
                        </a:r>
                        <a:r>
                          <a:rPr lang="en" sz="1200">
                            <a:solidFill>
                              <a:schemeClr val="dk1"/>
                            </a:solidFill>
                            <a:latin typeface="Assistant"/>
                            <a:ea typeface="Assistant"/>
                            <a:cs typeface="Assistant"/>
                            <a:sym typeface="Assistant"/>
                          </a:rPr>
                          <a:t>Ca</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21</a:t>
                        </a:r>
                        <a:r>
                          <a:rPr lang="en" sz="1200">
                            <a:solidFill>
                              <a:schemeClr val="accent2"/>
                            </a:solidFill>
                          </a:rPr>
                          <a:t>   </a:t>
                        </a:r>
                        <a:r>
                          <a:rPr lang="en" sz="1200">
                            <a:solidFill>
                              <a:schemeClr val="accent2"/>
                            </a:solidFill>
                            <a:latin typeface="Assistant"/>
                            <a:ea typeface="Assistant"/>
                            <a:cs typeface="Assistant"/>
                            <a:sym typeface="Assistant"/>
                          </a:rPr>
                          <a:t>Sc</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22 </a:t>
                        </a:r>
                        <a:r>
                          <a:rPr lang="en" sz="1200">
                            <a:solidFill>
                              <a:schemeClr val="accent2"/>
                            </a:solidFill>
                          </a:rPr>
                          <a:t>  </a:t>
                        </a:r>
                        <a:r>
                          <a:rPr lang="en" sz="1200">
                            <a:solidFill>
                              <a:schemeClr val="accent2"/>
                            </a:solidFill>
                            <a:latin typeface="Assistant"/>
                            <a:ea typeface="Assistant"/>
                            <a:cs typeface="Assistant"/>
                            <a:sym typeface="Assistant"/>
                          </a:rPr>
                          <a:t>Ti</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23</a:t>
                        </a:r>
                        <a:r>
                          <a:rPr lang="en" sz="1200">
                            <a:solidFill>
                              <a:schemeClr val="accent2"/>
                            </a:solidFill>
                          </a:rPr>
                          <a:t>    </a:t>
                        </a:r>
                        <a:r>
                          <a:rPr lang="en" sz="1200">
                            <a:solidFill>
                              <a:schemeClr val="accent2"/>
                            </a:solidFill>
                            <a:latin typeface="Assistant"/>
                            <a:ea typeface="Assistant"/>
                            <a:cs typeface="Assistant"/>
                            <a:sym typeface="Assistant"/>
                          </a:rPr>
                          <a:t>V</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24</a:t>
                        </a:r>
                        <a:r>
                          <a:rPr lang="en" sz="1200">
                            <a:solidFill>
                              <a:schemeClr val="accent2"/>
                            </a:solidFill>
                          </a:rPr>
                          <a:t>  </a:t>
                        </a:r>
                        <a:r>
                          <a:rPr lang="en" sz="1200">
                            <a:solidFill>
                              <a:schemeClr val="accent2"/>
                            </a:solidFill>
                            <a:latin typeface="Assistant"/>
                            <a:ea typeface="Assistant"/>
                            <a:cs typeface="Assistant"/>
                            <a:sym typeface="Assistant"/>
                          </a:rPr>
                          <a:t>Cr</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25</a:t>
                        </a:r>
                        <a:r>
                          <a:rPr lang="en" sz="1200">
                            <a:solidFill>
                              <a:schemeClr val="accent2"/>
                            </a:solidFill>
                          </a:rPr>
                          <a:t>  </a:t>
                        </a:r>
                        <a:r>
                          <a:rPr lang="en" sz="1200">
                            <a:solidFill>
                              <a:schemeClr val="accent2"/>
                            </a:solidFill>
                            <a:latin typeface="Assistant"/>
                            <a:ea typeface="Assistant"/>
                            <a:cs typeface="Assistant"/>
                            <a:sym typeface="Assistant"/>
                          </a:rPr>
                          <a:t>Mn</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26</a:t>
                        </a:r>
                        <a:r>
                          <a:rPr lang="en" sz="1200">
                            <a:solidFill>
                              <a:schemeClr val="accent2"/>
                            </a:solidFill>
                          </a:rPr>
                          <a:t>  </a:t>
                        </a:r>
                        <a:r>
                          <a:rPr lang="en" sz="1200">
                            <a:solidFill>
                              <a:schemeClr val="accent2"/>
                            </a:solidFill>
                            <a:latin typeface="Assistant"/>
                            <a:ea typeface="Assistant"/>
                            <a:cs typeface="Assistant"/>
                            <a:sym typeface="Assistant"/>
                          </a:rPr>
                          <a:t>Fe</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dirty="0">
                            <a:solidFill>
                              <a:schemeClr val="accent2"/>
                            </a:solidFill>
                            <a:latin typeface="Encode Sans Black"/>
                            <a:ea typeface="Encode Sans Black"/>
                            <a:cs typeface="Encode Sans Black"/>
                            <a:sym typeface="Encode Sans Black"/>
                          </a:rPr>
                          <a:t>27</a:t>
                        </a:r>
                        <a:r>
                          <a:rPr lang="en" sz="1200" dirty="0">
                            <a:solidFill>
                              <a:schemeClr val="accent2"/>
                            </a:solidFill>
                          </a:rPr>
                          <a:t>  </a:t>
                        </a:r>
                        <a:r>
                          <a:rPr lang="en" sz="1200" dirty="0">
                            <a:solidFill>
                              <a:schemeClr val="accent2"/>
                            </a:solidFill>
                            <a:latin typeface="Assistant"/>
                            <a:ea typeface="Assistant"/>
                            <a:cs typeface="Assistant"/>
                            <a:sym typeface="Assistant"/>
                          </a:rPr>
                          <a:t>Co</a:t>
                        </a:r>
                        <a:endParaRPr dirty="0">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dirty="0">
                            <a:solidFill>
                              <a:schemeClr val="accent2"/>
                            </a:solidFill>
                            <a:latin typeface="Encode Sans Black"/>
                            <a:ea typeface="Encode Sans Black"/>
                            <a:cs typeface="Encode Sans Black"/>
                            <a:sym typeface="Encode Sans Black"/>
                          </a:rPr>
                          <a:t>28</a:t>
                        </a:r>
                        <a:r>
                          <a:rPr lang="en" sz="1200" dirty="0">
                            <a:solidFill>
                              <a:schemeClr val="accent2"/>
                            </a:solidFill>
                          </a:rPr>
                          <a:t>  </a:t>
                        </a:r>
                        <a:r>
                          <a:rPr lang="en" sz="1200" dirty="0">
                            <a:solidFill>
                              <a:schemeClr val="accent2"/>
                            </a:solidFill>
                            <a:latin typeface="Assistant"/>
                            <a:ea typeface="Assistant"/>
                            <a:cs typeface="Assistant"/>
                            <a:sym typeface="Assistant"/>
                          </a:rPr>
                          <a:t>Ni</a:t>
                        </a:r>
                        <a:endParaRPr dirty="0">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29</a:t>
                        </a:r>
                        <a:r>
                          <a:rPr lang="en" sz="1200">
                            <a:solidFill>
                              <a:schemeClr val="accent2"/>
                            </a:solidFill>
                          </a:rPr>
                          <a:t>  </a:t>
                        </a:r>
                        <a:r>
                          <a:rPr lang="en" sz="1200">
                            <a:solidFill>
                              <a:schemeClr val="accent2"/>
                            </a:solidFill>
                            <a:latin typeface="Assistant"/>
                            <a:ea typeface="Assistant"/>
                            <a:cs typeface="Assistant"/>
                            <a:sym typeface="Assistant"/>
                          </a:rPr>
                          <a:t>Cu</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30</a:t>
                        </a:r>
                        <a:r>
                          <a:rPr lang="en" sz="1200">
                            <a:solidFill>
                              <a:schemeClr val="accent2"/>
                            </a:solidFill>
                          </a:rPr>
                          <a:t>  </a:t>
                        </a:r>
                        <a:r>
                          <a:rPr lang="en" sz="1200">
                            <a:solidFill>
                              <a:schemeClr val="accent2"/>
                            </a:solidFill>
                            <a:latin typeface="Assistant"/>
                            <a:ea typeface="Assistant"/>
                            <a:cs typeface="Assistant"/>
                            <a:sym typeface="Assistant"/>
                          </a:rPr>
                          <a:t>Zn</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31</a:t>
                        </a:r>
                        <a:r>
                          <a:rPr lang="en" sz="1200"/>
                          <a:t>  </a:t>
                        </a:r>
                        <a:r>
                          <a:rPr lang="en" sz="1200">
                            <a:solidFill>
                              <a:schemeClr val="dk1"/>
                            </a:solidFill>
                            <a:latin typeface="Assistant"/>
                            <a:ea typeface="Assistant"/>
                            <a:cs typeface="Assistant"/>
                            <a:sym typeface="Assistant"/>
                          </a:rPr>
                          <a:t>Ga</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32</a:t>
                        </a:r>
                        <a:r>
                          <a:rPr lang="en" sz="1200"/>
                          <a:t>  </a:t>
                        </a:r>
                        <a:r>
                          <a:rPr lang="en" sz="1200">
                            <a:solidFill>
                              <a:schemeClr val="dk1"/>
                            </a:solidFill>
                            <a:latin typeface="Assistant"/>
                            <a:ea typeface="Assistant"/>
                            <a:cs typeface="Assistant"/>
                            <a:sym typeface="Assistant"/>
                          </a:rPr>
                          <a:t>Ge</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33</a:t>
                        </a:r>
                        <a:r>
                          <a:rPr lang="en" sz="1200"/>
                          <a:t>  </a:t>
                        </a:r>
                        <a:r>
                          <a:rPr lang="en" sz="1200">
                            <a:solidFill>
                              <a:schemeClr val="dk1"/>
                            </a:solidFill>
                            <a:latin typeface="Assistant"/>
                            <a:ea typeface="Assistant"/>
                            <a:cs typeface="Assistant"/>
                            <a:sym typeface="Assistant"/>
                          </a:rPr>
                          <a:t>As</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34</a:t>
                        </a:r>
                        <a:r>
                          <a:rPr lang="en" sz="1200"/>
                          <a:t>  </a:t>
                        </a:r>
                        <a:r>
                          <a:rPr lang="en" sz="1200">
                            <a:solidFill>
                              <a:schemeClr val="dk1"/>
                            </a:solidFill>
                            <a:latin typeface="Assistant"/>
                            <a:ea typeface="Assistant"/>
                            <a:cs typeface="Assistant"/>
                            <a:sym typeface="Assistant"/>
                          </a:rPr>
                          <a:t>Se</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35</a:t>
                        </a:r>
                        <a:r>
                          <a:rPr lang="en" sz="1200"/>
                          <a:t>   </a:t>
                        </a:r>
                        <a:r>
                          <a:rPr lang="en" sz="1200">
                            <a:solidFill>
                              <a:schemeClr val="dk1"/>
                            </a:solidFill>
                            <a:latin typeface="Assistant"/>
                            <a:ea typeface="Assistant"/>
                            <a:cs typeface="Assistant"/>
                            <a:sym typeface="Assistant"/>
                          </a:rPr>
                          <a:t>Br</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36</a:t>
                        </a:r>
                        <a:r>
                          <a:rPr lang="en" sz="1200"/>
                          <a:t>  </a:t>
                        </a:r>
                        <a:r>
                          <a:rPr lang="en" sz="1200">
                            <a:solidFill>
                              <a:schemeClr val="dk1"/>
                            </a:solidFill>
                            <a:latin typeface="Assistant"/>
                            <a:ea typeface="Assistant"/>
                            <a:cs typeface="Assistant"/>
                            <a:sym typeface="Assistant"/>
                          </a:rPr>
                          <a:t>Kr</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3"/>
                    </a:ext>
                  </a:extLst>
                </a:tr>
                <a:tr h="378525">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37</a:t>
                        </a:r>
                        <a:r>
                          <a:rPr lang="en" sz="1200"/>
                          <a:t>  </a:t>
                        </a:r>
                        <a:r>
                          <a:rPr lang="en" sz="1200">
                            <a:solidFill>
                              <a:schemeClr val="dk1"/>
                            </a:solidFill>
                            <a:latin typeface="Assistant"/>
                            <a:ea typeface="Assistant"/>
                            <a:cs typeface="Assistant"/>
                            <a:sym typeface="Assistant"/>
                          </a:rPr>
                          <a:t>Rb</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38</a:t>
                        </a:r>
                        <a:r>
                          <a:rPr lang="en" sz="1200"/>
                          <a:t>  </a:t>
                        </a:r>
                        <a:r>
                          <a:rPr lang="en" sz="1200">
                            <a:solidFill>
                              <a:schemeClr val="dk1"/>
                            </a:solidFill>
                            <a:latin typeface="Assistant"/>
                            <a:ea typeface="Assistant"/>
                            <a:cs typeface="Assistant"/>
                            <a:sym typeface="Assistant"/>
                          </a:rPr>
                          <a:t>Sr</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39</a:t>
                        </a:r>
                        <a:r>
                          <a:rPr lang="en" sz="1200">
                            <a:solidFill>
                              <a:schemeClr val="accent2"/>
                            </a:solidFill>
                          </a:rPr>
                          <a:t>    </a:t>
                        </a:r>
                        <a:r>
                          <a:rPr lang="en" sz="1200">
                            <a:solidFill>
                              <a:schemeClr val="accent2"/>
                            </a:solidFill>
                            <a:latin typeface="Assistant"/>
                            <a:ea typeface="Assistant"/>
                            <a:cs typeface="Assistant"/>
                            <a:sym typeface="Assistant"/>
                          </a:rPr>
                          <a:t>Y</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40</a:t>
                        </a:r>
                        <a:r>
                          <a:rPr lang="en" sz="1200">
                            <a:solidFill>
                              <a:schemeClr val="accent2"/>
                            </a:solidFill>
                          </a:rPr>
                          <a:t>  </a:t>
                        </a:r>
                        <a:r>
                          <a:rPr lang="en" sz="1200">
                            <a:solidFill>
                              <a:schemeClr val="accent2"/>
                            </a:solidFill>
                            <a:latin typeface="Assistant"/>
                            <a:ea typeface="Assistant"/>
                            <a:cs typeface="Assistant"/>
                            <a:sym typeface="Assistant"/>
                          </a:rPr>
                          <a:t>Zr</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41</a:t>
                        </a:r>
                        <a:r>
                          <a:rPr lang="en" sz="1200">
                            <a:solidFill>
                              <a:schemeClr val="accent2"/>
                            </a:solidFill>
                          </a:rPr>
                          <a:t>  </a:t>
                        </a:r>
                        <a:r>
                          <a:rPr lang="en" sz="1200">
                            <a:solidFill>
                              <a:schemeClr val="accent2"/>
                            </a:solidFill>
                            <a:latin typeface="Assistant"/>
                            <a:ea typeface="Assistant"/>
                            <a:cs typeface="Assistant"/>
                            <a:sym typeface="Assistant"/>
                          </a:rPr>
                          <a:t>Nb</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42</a:t>
                        </a:r>
                        <a:r>
                          <a:rPr lang="en" sz="1200">
                            <a:solidFill>
                              <a:schemeClr val="accent2"/>
                            </a:solidFill>
                          </a:rPr>
                          <a:t> </a:t>
                        </a:r>
                        <a:r>
                          <a:rPr lang="en" sz="1200">
                            <a:solidFill>
                              <a:schemeClr val="accent2"/>
                            </a:solidFill>
                            <a:latin typeface="Assistant"/>
                            <a:ea typeface="Assistant"/>
                            <a:cs typeface="Assistant"/>
                            <a:sym typeface="Assistant"/>
                          </a:rPr>
                          <a:t>Mo</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43</a:t>
                        </a:r>
                        <a:r>
                          <a:rPr lang="en" sz="1200">
                            <a:solidFill>
                              <a:schemeClr val="accent2"/>
                            </a:solidFill>
                          </a:rPr>
                          <a:t>  </a:t>
                        </a:r>
                        <a:r>
                          <a:rPr lang="en" sz="1200">
                            <a:solidFill>
                              <a:schemeClr val="accent2"/>
                            </a:solidFill>
                            <a:latin typeface="Assistant"/>
                            <a:ea typeface="Assistant"/>
                            <a:cs typeface="Assistant"/>
                            <a:sym typeface="Assistant"/>
                          </a:rPr>
                          <a:t>Tc</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44</a:t>
                        </a:r>
                        <a:r>
                          <a:rPr lang="en" sz="1200">
                            <a:solidFill>
                              <a:schemeClr val="accent2"/>
                            </a:solidFill>
                          </a:rPr>
                          <a:t> </a:t>
                        </a:r>
                        <a:r>
                          <a:rPr lang="en" sz="1200">
                            <a:solidFill>
                              <a:schemeClr val="accent2"/>
                            </a:solidFill>
                            <a:latin typeface="Assistant"/>
                            <a:ea typeface="Assistant"/>
                            <a:cs typeface="Assistant"/>
                            <a:sym typeface="Assistant"/>
                          </a:rPr>
                          <a:t>Ru</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45</a:t>
                        </a:r>
                        <a:r>
                          <a:rPr lang="en" sz="1200">
                            <a:solidFill>
                              <a:schemeClr val="accent2"/>
                            </a:solidFill>
                          </a:rPr>
                          <a:t>  </a:t>
                        </a:r>
                        <a:r>
                          <a:rPr lang="en" sz="1200">
                            <a:solidFill>
                              <a:schemeClr val="accent2"/>
                            </a:solidFill>
                            <a:latin typeface="Assistant"/>
                            <a:ea typeface="Assistant"/>
                            <a:cs typeface="Assistant"/>
                            <a:sym typeface="Assistant"/>
                          </a:rPr>
                          <a:t>Rh</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46</a:t>
                        </a:r>
                        <a:r>
                          <a:rPr lang="en" sz="1200">
                            <a:solidFill>
                              <a:schemeClr val="accent2"/>
                            </a:solidFill>
                          </a:rPr>
                          <a:t> </a:t>
                        </a:r>
                        <a:r>
                          <a:rPr lang="en" sz="1200">
                            <a:solidFill>
                              <a:schemeClr val="accent2"/>
                            </a:solidFill>
                            <a:latin typeface="Assistant"/>
                            <a:ea typeface="Assistant"/>
                            <a:cs typeface="Assistant"/>
                            <a:sym typeface="Assistant"/>
                          </a:rPr>
                          <a:t>Pd</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47</a:t>
                        </a:r>
                        <a:r>
                          <a:rPr lang="en" sz="1200">
                            <a:solidFill>
                              <a:schemeClr val="accent2"/>
                            </a:solidFill>
                          </a:rPr>
                          <a:t>  </a:t>
                        </a:r>
                        <a:r>
                          <a:rPr lang="en" sz="1200">
                            <a:solidFill>
                              <a:schemeClr val="accent2"/>
                            </a:solidFill>
                            <a:latin typeface="Assistant"/>
                            <a:ea typeface="Assistant"/>
                            <a:cs typeface="Assistant"/>
                            <a:sym typeface="Assistant"/>
                          </a:rPr>
                          <a:t>Ag</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48</a:t>
                        </a:r>
                        <a:r>
                          <a:rPr lang="en" sz="1200">
                            <a:solidFill>
                              <a:schemeClr val="accent2"/>
                            </a:solidFill>
                          </a:rPr>
                          <a:t> </a:t>
                        </a:r>
                        <a:r>
                          <a:rPr lang="en" sz="1200">
                            <a:solidFill>
                              <a:schemeClr val="accent2"/>
                            </a:solidFill>
                            <a:latin typeface="Assistant"/>
                            <a:ea typeface="Assistant"/>
                            <a:cs typeface="Assistant"/>
                            <a:sym typeface="Assistant"/>
                          </a:rPr>
                          <a:t>Cd</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49</a:t>
                        </a:r>
                        <a:r>
                          <a:rPr lang="en" sz="1200"/>
                          <a:t>  </a:t>
                        </a:r>
                        <a:r>
                          <a:rPr lang="en" sz="1200">
                            <a:solidFill>
                              <a:schemeClr val="dk1"/>
                            </a:solidFill>
                            <a:latin typeface="Assistant"/>
                            <a:ea typeface="Assistant"/>
                            <a:cs typeface="Assistant"/>
                            <a:sym typeface="Assistant"/>
                          </a:rPr>
                          <a:t>In</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50</a:t>
                        </a:r>
                        <a:r>
                          <a:rPr lang="en" sz="1200"/>
                          <a:t>  </a:t>
                        </a:r>
                        <a:r>
                          <a:rPr lang="en" sz="1200">
                            <a:solidFill>
                              <a:schemeClr val="dk1"/>
                            </a:solidFill>
                            <a:latin typeface="Assistant"/>
                            <a:ea typeface="Assistant"/>
                            <a:cs typeface="Assistant"/>
                            <a:sym typeface="Assistant"/>
                          </a:rPr>
                          <a:t>Sn</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51</a:t>
                        </a:r>
                        <a:r>
                          <a:rPr lang="en" sz="1200"/>
                          <a:t>  </a:t>
                        </a:r>
                        <a:r>
                          <a:rPr lang="en" sz="1200">
                            <a:solidFill>
                              <a:schemeClr val="dk1"/>
                            </a:solidFill>
                            <a:latin typeface="Assistant"/>
                            <a:ea typeface="Assistant"/>
                            <a:cs typeface="Assistant"/>
                            <a:sym typeface="Assistant"/>
                          </a:rPr>
                          <a:t>Sb</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52</a:t>
                        </a:r>
                        <a:r>
                          <a:rPr lang="en" sz="1200"/>
                          <a:t>  </a:t>
                        </a:r>
                        <a:r>
                          <a:rPr lang="en" sz="1200">
                            <a:solidFill>
                              <a:schemeClr val="dk1"/>
                            </a:solidFill>
                            <a:latin typeface="Assistant"/>
                            <a:ea typeface="Assistant"/>
                            <a:cs typeface="Assistant"/>
                            <a:sym typeface="Assistant"/>
                          </a:rPr>
                          <a:t>Te</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53 </a:t>
                        </a:r>
                        <a:r>
                          <a:rPr lang="en" sz="1200"/>
                          <a:t>    </a:t>
                        </a:r>
                        <a:r>
                          <a:rPr lang="en" sz="1200">
                            <a:solidFill>
                              <a:schemeClr val="dk1"/>
                            </a:solidFill>
                            <a:latin typeface="Assistant"/>
                            <a:ea typeface="Assistant"/>
                            <a:cs typeface="Assistant"/>
                            <a:sym typeface="Assistant"/>
                          </a:rPr>
                          <a:t>I</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54</a:t>
                        </a:r>
                        <a:r>
                          <a:rPr lang="en" sz="1200"/>
                          <a:t>  </a:t>
                        </a:r>
                        <a:r>
                          <a:rPr lang="en" sz="1200">
                            <a:solidFill>
                              <a:schemeClr val="dk1"/>
                            </a:solidFill>
                            <a:latin typeface="Assistant"/>
                            <a:ea typeface="Assistant"/>
                            <a:cs typeface="Assistant"/>
                            <a:sym typeface="Assistant"/>
                          </a:rPr>
                          <a:t>Xe</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4"/>
                    </a:ext>
                  </a:extLst>
                </a:tr>
                <a:tr h="378525">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55</a:t>
                        </a:r>
                        <a:r>
                          <a:rPr lang="en" sz="1200"/>
                          <a:t>  </a:t>
                        </a:r>
                        <a:r>
                          <a:rPr lang="en" sz="1200">
                            <a:solidFill>
                              <a:schemeClr val="dk1"/>
                            </a:solidFill>
                            <a:latin typeface="Assistant"/>
                            <a:ea typeface="Assistant"/>
                            <a:cs typeface="Assistant"/>
                            <a:sym typeface="Assistant"/>
                          </a:rPr>
                          <a:t>Cs</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56</a:t>
                        </a:r>
                        <a:r>
                          <a:rPr lang="en" sz="1200"/>
                          <a:t>  </a:t>
                        </a:r>
                        <a:r>
                          <a:rPr lang="en" sz="1200">
                            <a:solidFill>
                              <a:schemeClr val="dk1"/>
                            </a:solidFill>
                            <a:latin typeface="Assistant"/>
                            <a:ea typeface="Assistant"/>
                            <a:cs typeface="Assistant"/>
                            <a:sym typeface="Assistant"/>
                          </a:rPr>
                          <a:t>Ba</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71</a:t>
                        </a:r>
                        <a:r>
                          <a:rPr lang="en" sz="1200">
                            <a:solidFill>
                              <a:schemeClr val="accent2"/>
                            </a:solidFill>
                          </a:rPr>
                          <a:t>   </a:t>
                        </a:r>
                        <a:r>
                          <a:rPr lang="en" sz="1200">
                            <a:solidFill>
                              <a:schemeClr val="accent2"/>
                            </a:solidFill>
                            <a:latin typeface="Assistant"/>
                            <a:ea typeface="Assistant"/>
                            <a:cs typeface="Assistant"/>
                            <a:sym typeface="Assistant"/>
                          </a:rPr>
                          <a:t>Lu</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72</a:t>
                        </a:r>
                        <a:r>
                          <a:rPr lang="en" sz="1200">
                            <a:solidFill>
                              <a:schemeClr val="accent2"/>
                            </a:solidFill>
                          </a:rPr>
                          <a:t>   </a:t>
                        </a:r>
                        <a:r>
                          <a:rPr lang="en" sz="1200">
                            <a:solidFill>
                              <a:schemeClr val="accent2"/>
                            </a:solidFill>
                            <a:latin typeface="Assistant"/>
                            <a:ea typeface="Assistant"/>
                            <a:cs typeface="Assistant"/>
                            <a:sym typeface="Assistant"/>
                          </a:rPr>
                          <a:t>Hf</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73</a:t>
                        </a:r>
                        <a:r>
                          <a:rPr lang="en" sz="1200">
                            <a:solidFill>
                              <a:schemeClr val="accent2"/>
                            </a:solidFill>
                          </a:rPr>
                          <a:t>  </a:t>
                        </a:r>
                        <a:r>
                          <a:rPr lang="en" sz="1200">
                            <a:solidFill>
                              <a:schemeClr val="accent2"/>
                            </a:solidFill>
                            <a:latin typeface="Assistant"/>
                            <a:ea typeface="Assistant"/>
                            <a:cs typeface="Assistant"/>
                            <a:sym typeface="Assistant"/>
                          </a:rPr>
                          <a:t>Ta</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74</a:t>
                        </a:r>
                        <a:r>
                          <a:rPr lang="en" sz="1200">
                            <a:solidFill>
                              <a:schemeClr val="accent2"/>
                            </a:solidFill>
                          </a:rPr>
                          <a:t>   </a:t>
                        </a:r>
                        <a:r>
                          <a:rPr lang="en" sz="1200">
                            <a:solidFill>
                              <a:schemeClr val="accent2"/>
                            </a:solidFill>
                            <a:latin typeface="Assistant"/>
                            <a:ea typeface="Assistant"/>
                            <a:cs typeface="Assistant"/>
                            <a:sym typeface="Assistant"/>
                          </a:rPr>
                          <a:t>W</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75</a:t>
                        </a:r>
                        <a:r>
                          <a:rPr lang="en" sz="1200">
                            <a:solidFill>
                              <a:schemeClr val="accent2"/>
                            </a:solidFill>
                          </a:rPr>
                          <a:t>  </a:t>
                        </a:r>
                        <a:r>
                          <a:rPr lang="en" sz="1200">
                            <a:solidFill>
                              <a:schemeClr val="accent2"/>
                            </a:solidFill>
                            <a:latin typeface="Assistant"/>
                            <a:ea typeface="Assistant"/>
                            <a:cs typeface="Assistant"/>
                            <a:sym typeface="Assistant"/>
                          </a:rPr>
                          <a:t>Re</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76 </a:t>
                        </a:r>
                        <a:r>
                          <a:rPr lang="en" sz="1200">
                            <a:solidFill>
                              <a:schemeClr val="accent2"/>
                            </a:solidFill>
                          </a:rPr>
                          <a:t> </a:t>
                        </a:r>
                        <a:r>
                          <a:rPr lang="en" sz="1200">
                            <a:solidFill>
                              <a:schemeClr val="accent2"/>
                            </a:solidFill>
                            <a:latin typeface="Assistant"/>
                            <a:ea typeface="Assistant"/>
                            <a:cs typeface="Assistant"/>
                            <a:sym typeface="Assistant"/>
                          </a:rPr>
                          <a:t>Os</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77 </a:t>
                        </a:r>
                        <a:r>
                          <a:rPr lang="en" sz="1200">
                            <a:solidFill>
                              <a:schemeClr val="accent2"/>
                            </a:solidFill>
                          </a:rPr>
                          <a:t>   </a:t>
                        </a:r>
                        <a:r>
                          <a:rPr lang="en" sz="1200">
                            <a:solidFill>
                              <a:schemeClr val="accent2"/>
                            </a:solidFill>
                            <a:latin typeface="Assistant"/>
                            <a:ea typeface="Assistant"/>
                            <a:cs typeface="Assistant"/>
                            <a:sym typeface="Assistant"/>
                          </a:rPr>
                          <a:t>Ir</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78 </a:t>
                        </a:r>
                        <a:r>
                          <a:rPr lang="en" sz="1200">
                            <a:solidFill>
                              <a:schemeClr val="accent2"/>
                            </a:solidFill>
                          </a:rPr>
                          <a:t>  </a:t>
                        </a:r>
                        <a:r>
                          <a:rPr lang="en" sz="1200">
                            <a:solidFill>
                              <a:schemeClr val="accent2"/>
                            </a:solidFill>
                            <a:latin typeface="Assistant"/>
                            <a:ea typeface="Assistant"/>
                            <a:cs typeface="Assistant"/>
                            <a:sym typeface="Assistant"/>
                          </a:rPr>
                          <a:t>Pt</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79</a:t>
                        </a:r>
                        <a:r>
                          <a:rPr lang="en" sz="1200">
                            <a:solidFill>
                              <a:schemeClr val="accent2"/>
                            </a:solidFill>
                          </a:rPr>
                          <a:t>  </a:t>
                        </a:r>
                        <a:r>
                          <a:rPr lang="en" sz="1200">
                            <a:solidFill>
                              <a:schemeClr val="accent2"/>
                            </a:solidFill>
                            <a:latin typeface="Assistant"/>
                            <a:ea typeface="Assistant"/>
                            <a:cs typeface="Assistant"/>
                            <a:sym typeface="Assistant"/>
                          </a:rPr>
                          <a:t>Au</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80</a:t>
                        </a:r>
                        <a:r>
                          <a:rPr lang="en" sz="1200">
                            <a:solidFill>
                              <a:schemeClr val="accent2"/>
                            </a:solidFill>
                          </a:rPr>
                          <a:t> </a:t>
                        </a:r>
                        <a:r>
                          <a:rPr lang="en" sz="1200">
                            <a:solidFill>
                              <a:schemeClr val="accent2"/>
                            </a:solidFill>
                            <a:latin typeface="Assistant"/>
                            <a:ea typeface="Assistant"/>
                            <a:cs typeface="Assistant"/>
                            <a:sym typeface="Assistant"/>
                          </a:rPr>
                          <a:t>Hg</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81</a:t>
                        </a:r>
                        <a:r>
                          <a:rPr lang="en" sz="1200"/>
                          <a:t>   </a:t>
                        </a:r>
                        <a:r>
                          <a:rPr lang="en" sz="1200">
                            <a:solidFill>
                              <a:schemeClr val="dk1"/>
                            </a:solidFill>
                            <a:latin typeface="Assistant"/>
                            <a:ea typeface="Assistant"/>
                            <a:cs typeface="Assistant"/>
                            <a:sym typeface="Assistant"/>
                          </a:rPr>
                          <a:t>Ti</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82</a:t>
                        </a:r>
                        <a:r>
                          <a:rPr lang="en" sz="1200"/>
                          <a:t>  </a:t>
                        </a:r>
                        <a:r>
                          <a:rPr lang="en" sz="1200">
                            <a:solidFill>
                              <a:schemeClr val="dk1"/>
                            </a:solidFill>
                            <a:latin typeface="Assistant"/>
                            <a:ea typeface="Assistant"/>
                            <a:cs typeface="Assistant"/>
                            <a:sym typeface="Assistant"/>
                          </a:rPr>
                          <a:t>Pb</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83</a:t>
                        </a:r>
                        <a:r>
                          <a:rPr lang="en" sz="1200"/>
                          <a:t>  </a:t>
                        </a:r>
                        <a:r>
                          <a:rPr lang="en" sz="1200">
                            <a:solidFill>
                              <a:schemeClr val="dk1"/>
                            </a:solidFill>
                            <a:latin typeface="Assistant"/>
                            <a:ea typeface="Assistant"/>
                            <a:cs typeface="Assistant"/>
                            <a:sym typeface="Assistant"/>
                          </a:rPr>
                          <a:t>Bi</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84</a:t>
                        </a:r>
                        <a:r>
                          <a:rPr lang="en" sz="1200"/>
                          <a:t> </a:t>
                        </a:r>
                        <a:r>
                          <a:rPr lang="en" sz="1200">
                            <a:solidFill>
                              <a:schemeClr val="dk1"/>
                            </a:solidFill>
                            <a:latin typeface="Assistant"/>
                            <a:ea typeface="Assistant"/>
                            <a:cs typeface="Assistant"/>
                            <a:sym typeface="Assistant"/>
                          </a:rPr>
                          <a:t>Po</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85</a:t>
                        </a:r>
                        <a:r>
                          <a:rPr lang="en" sz="1200"/>
                          <a:t>  </a:t>
                        </a:r>
                        <a:r>
                          <a:rPr lang="en" sz="1200">
                            <a:solidFill>
                              <a:schemeClr val="dk1"/>
                            </a:solidFill>
                            <a:latin typeface="Assistant"/>
                            <a:ea typeface="Assistant"/>
                            <a:cs typeface="Assistant"/>
                            <a:sym typeface="Assistant"/>
                          </a:rPr>
                          <a:t>At</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86</a:t>
                        </a:r>
                        <a:r>
                          <a:rPr lang="en" sz="1200"/>
                          <a:t> </a:t>
                        </a:r>
                        <a:r>
                          <a:rPr lang="en" sz="1200">
                            <a:solidFill>
                              <a:schemeClr val="dk1"/>
                            </a:solidFill>
                            <a:latin typeface="Assistant"/>
                            <a:ea typeface="Assistant"/>
                            <a:cs typeface="Assistant"/>
                            <a:sym typeface="Assistant"/>
                          </a:rPr>
                          <a:t>Rn</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5"/>
                    </a:ext>
                  </a:extLst>
                </a:tr>
                <a:tr h="378525">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87</a:t>
                        </a:r>
                        <a:r>
                          <a:rPr lang="en" sz="1200"/>
                          <a:t>   </a:t>
                        </a:r>
                        <a:r>
                          <a:rPr lang="en" sz="1200">
                            <a:solidFill>
                              <a:schemeClr val="dk1"/>
                            </a:solidFill>
                            <a:latin typeface="Assistant"/>
                            <a:ea typeface="Assistant"/>
                            <a:cs typeface="Assistant"/>
                            <a:sym typeface="Assistant"/>
                          </a:rPr>
                          <a:t>Fr</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88 </a:t>
                        </a:r>
                        <a:r>
                          <a:rPr lang="en" sz="1200">
                            <a:solidFill>
                              <a:schemeClr val="dk1"/>
                            </a:solidFill>
                            <a:latin typeface="Assistant"/>
                            <a:ea typeface="Assistant"/>
                            <a:cs typeface="Assistant"/>
                            <a:sym typeface="Assistant"/>
                          </a:rPr>
                          <a:t>Ra</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103</a:t>
                        </a:r>
                        <a:r>
                          <a:rPr lang="en" sz="1200">
                            <a:solidFill>
                              <a:schemeClr val="accent2"/>
                            </a:solidFill>
                          </a:rPr>
                          <a:t> </a:t>
                        </a:r>
                        <a:r>
                          <a:rPr lang="en" sz="1200">
                            <a:solidFill>
                              <a:schemeClr val="accent2"/>
                            </a:solidFill>
                            <a:latin typeface="Assistant"/>
                            <a:ea typeface="Assistant"/>
                            <a:cs typeface="Assistant"/>
                            <a:sym typeface="Assistant"/>
                          </a:rPr>
                          <a:t>Lr</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104</a:t>
                        </a:r>
                        <a:r>
                          <a:rPr lang="en" sz="1200">
                            <a:solidFill>
                              <a:schemeClr val="accent2"/>
                            </a:solidFill>
                          </a:rPr>
                          <a:t> </a:t>
                        </a:r>
                        <a:r>
                          <a:rPr lang="en" sz="1200">
                            <a:solidFill>
                              <a:schemeClr val="accent2"/>
                            </a:solidFill>
                            <a:latin typeface="Assistant"/>
                            <a:ea typeface="Assistant"/>
                            <a:cs typeface="Assistant"/>
                            <a:sym typeface="Assistant"/>
                          </a:rPr>
                          <a:t>Rf</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105</a:t>
                        </a:r>
                        <a:r>
                          <a:rPr lang="en" sz="1200">
                            <a:solidFill>
                              <a:schemeClr val="accent2"/>
                            </a:solidFill>
                          </a:rPr>
                          <a:t> </a:t>
                        </a:r>
                        <a:r>
                          <a:rPr lang="en" sz="1200">
                            <a:solidFill>
                              <a:schemeClr val="accent2"/>
                            </a:solidFill>
                            <a:latin typeface="Assistant"/>
                            <a:ea typeface="Assistant"/>
                            <a:cs typeface="Assistant"/>
                            <a:sym typeface="Assistant"/>
                          </a:rPr>
                          <a:t>Db</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106</a:t>
                        </a:r>
                        <a:r>
                          <a:rPr lang="en" sz="1200">
                            <a:solidFill>
                              <a:schemeClr val="accent2"/>
                            </a:solidFill>
                          </a:rPr>
                          <a:t> </a:t>
                        </a:r>
                        <a:r>
                          <a:rPr lang="en" sz="1200">
                            <a:solidFill>
                              <a:schemeClr val="accent2"/>
                            </a:solidFill>
                            <a:latin typeface="Assistant"/>
                            <a:ea typeface="Assistant"/>
                            <a:cs typeface="Assistant"/>
                            <a:sym typeface="Assistant"/>
                          </a:rPr>
                          <a:t>Sg</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107</a:t>
                        </a:r>
                        <a:r>
                          <a:rPr lang="en" sz="1200">
                            <a:solidFill>
                              <a:schemeClr val="accent2"/>
                            </a:solidFill>
                          </a:rPr>
                          <a:t> </a:t>
                        </a:r>
                        <a:r>
                          <a:rPr lang="en" sz="1200">
                            <a:solidFill>
                              <a:schemeClr val="accent2"/>
                            </a:solidFill>
                            <a:latin typeface="Assistant"/>
                            <a:ea typeface="Assistant"/>
                            <a:cs typeface="Assistant"/>
                            <a:sym typeface="Assistant"/>
                          </a:rPr>
                          <a:t>Bh</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dirty="0">
                            <a:solidFill>
                              <a:schemeClr val="accent2"/>
                            </a:solidFill>
                            <a:latin typeface="Encode Sans Black"/>
                            <a:ea typeface="Encode Sans Black"/>
                            <a:cs typeface="Encode Sans Black"/>
                            <a:sym typeface="Encode Sans Black"/>
                          </a:rPr>
                          <a:t>108</a:t>
                        </a:r>
                        <a:r>
                          <a:rPr lang="en" sz="1200" dirty="0">
                            <a:solidFill>
                              <a:schemeClr val="accent2"/>
                            </a:solidFill>
                          </a:rPr>
                          <a:t> </a:t>
                        </a:r>
                        <a:r>
                          <a:rPr lang="en" sz="1200" dirty="0">
                            <a:solidFill>
                              <a:schemeClr val="accent2"/>
                            </a:solidFill>
                            <a:latin typeface="Assistant"/>
                            <a:ea typeface="Assistant"/>
                            <a:cs typeface="Assistant"/>
                            <a:sym typeface="Assistant"/>
                          </a:rPr>
                          <a:t>Hs</a:t>
                        </a:r>
                        <a:endParaRPr dirty="0">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109</a:t>
                        </a:r>
                        <a:r>
                          <a:rPr lang="en" sz="1200">
                            <a:solidFill>
                              <a:schemeClr val="accent2"/>
                            </a:solidFill>
                          </a:rPr>
                          <a:t> </a:t>
                        </a:r>
                        <a:r>
                          <a:rPr lang="en" sz="1200">
                            <a:solidFill>
                              <a:schemeClr val="accent2"/>
                            </a:solidFill>
                            <a:latin typeface="Assistant"/>
                            <a:ea typeface="Assistant"/>
                            <a:cs typeface="Assistant"/>
                            <a:sym typeface="Assistant"/>
                          </a:rPr>
                          <a:t>Mt</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110</a:t>
                        </a:r>
                        <a:r>
                          <a:rPr lang="en" sz="1200">
                            <a:solidFill>
                              <a:schemeClr val="accent2"/>
                            </a:solidFill>
                          </a:rPr>
                          <a:t> </a:t>
                        </a:r>
                        <a:r>
                          <a:rPr lang="en" sz="1200">
                            <a:solidFill>
                              <a:schemeClr val="accent2"/>
                            </a:solidFill>
                            <a:latin typeface="Assistant"/>
                            <a:ea typeface="Assistant"/>
                            <a:cs typeface="Assistant"/>
                            <a:sym typeface="Assistant"/>
                          </a:rPr>
                          <a:t>Ds</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111</a:t>
                        </a:r>
                        <a:r>
                          <a:rPr lang="en" sz="1200">
                            <a:solidFill>
                              <a:schemeClr val="accent2"/>
                            </a:solidFill>
                          </a:rPr>
                          <a:t> </a:t>
                        </a:r>
                        <a:r>
                          <a:rPr lang="en" sz="1200">
                            <a:solidFill>
                              <a:schemeClr val="accent2"/>
                            </a:solidFill>
                            <a:latin typeface="Assistant"/>
                            <a:ea typeface="Assistant"/>
                            <a:cs typeface="Assistant"/>
                            <a:sym typeface="Assistant"/>
                          </a:rPr>
                          <a:t>Rg</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112</a:t>
                        </a:r>
                        <a:r>
                          <a:rPr lang="en" sz="1200">
                            <a:solidFill>
                              <a:schemeClr val="accent2"/>
                            </a:solidFill>
                          </a:rPr>
                          <a:t> </a:t>
                        </a:r>
                        <a:r>
                          <a:rPr lang="en" sz="1200">
                            <a:solidFill>
                              <a:schemeClr val="accent2"/>
                            </a:solidFill>
                            <a:latin typeface="Assistant"/>
                            <a:ea typeface="Assistant"/>
                            <a:cs typeface="Assistant"/>
                            <a:sym typeface="Assistant"/>
                          </a:rPr>
                          <a:t>Cn</a:t>
                        </a:r>
                        <a:endParaRPr>
                          <a:solidFill>
                            <a:schemeClr val="accent2"/>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113</a:t>
                        </a:r>
                        <a:r>
                          <a:rPr lang="en" sz="1200"/>
                          <a:t> </a:t>
                        </a:r>
                        <a:r>
                          <a:rPr lang="en" sz="1200">
                            <a:solidFill>
                              <a:schemeClr val="dk1"/>
                            </a:solidFill>
                            <a:latin typeface="Assistant"/>
                            <a:ea typeface="Assistant"/>
                            <a:cs typeface="Assistant"/>
                            <a:sym typeface="Assistant"/>
                          </a:rPr>
                          <a:t>Nh</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114</a:t>
                        </a:r>
                        <a:r>
                          <a:rPr lang="en" sz="1200"/>
                          <a:t>  </a:t>
                        </a:r>
                        <a:r>
                          <a:rPr lang="en" sz="1200">
                            <a:solidFill>
                              <a:schemeClr val="dk1"/>
                            </a:solidFill>
                            <a:latin typeface="Assistant"/>
                            <a:ea typeface="Assistant"/>
                            <a:cs typeface="Assistant"/>
                            <a:sym typeface="Assistant"/>
                          </a:rPr>
                          <a:t>Fi</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115</a:t>
                        </a:r>
                        <a:r>
                          <a:rPr lang="en" sz="1200"/>
                          <a:t> </a:t>
                        </a:r>
                        <a:r>
                          <a:rPr lang="en" sz="1200">
                            <a:solidFill>
                              <a:schemeClr val="dk1"/>
                            </a:solidFill>
                            <a:latin typeface="Assistant"/>
                            <a:ea typeface="Assistant"/>
                            <a:cs typeface="Assistant"/>
                            <a:sym typeface="Assistant"/>
                          </a:rPr>
                          <a:t>Mc</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116</a:t>
                        </a:r>
                        <a:r>
                          <a:rPr lang="en" sz="1200"/>
                          <a:t> </a:t>
                        </a:r>
                        <a:r>
                          <a:rPr lang="en" sz="1200">
                            <a:solidFill>
                              <a:schemeClr val="dk1"/>
                            </a:solidFill>
                            <a:latin typeface="Assistant"/>
                            <a:ea typeface="Assistant"/>
                            <a:cs typeface="Assistant"/>
                            <a:sym typeface="Assistant"/>
                          </a:rPr>
                          <a:t>Lv</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a:solidFill>
                              <a:schemeClr val="accent2"/>
                            </a:solidFill>
                            <a:latin typeface="Encode Sans Black"/>
                            <a:ea typeface="Encode Sans Black"/>
                            <a:cs typeface="Encode Sans Black"/>
                            <a:sym typeface="Encode Sans Black"/>
                          </a:rPr>
                          <a:t>117</a:t>
                        </a:r>
                        <a:r>
                          <a:rPr lang="en" sz="1200"/>
                          <a:t>  </a:t>
                        </a:r>
                        <a:r>
                          <a:rPr lang="en" sz="1200">
                            <a:solidFill>
                              <a:schemeClr val="dk1"/>
                            </a:solidFill>
                            <a:latin typeface="Assistant"/>
                            <a:ea typeface="Assistant"/>
                            <a:cs typeface="Assistant"/>
                            <a:sym typeface="Assistant"/>
                          </a:rPr>
                          <a:t>Ts</a:t>
                        </a:r>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 sz="1200" dirty="0">
                            <a:solidFill>
                              <a:schemeClr val="accent2"/>
                            </a:solidFill>
                            <a:latin typeface="Encode Sans Black"/>
                            <a:ea typeface="Encode Sans Black"/>
                            <a:cs typeface="Encode Sans Black"/>
                            <a:sym typeface="Encode Sans Black"/>
                          </a:rPr>
                          <a:t>118</a:t>
                        </a:r>
                        <a:r>
                          <a:rPr lang="en" sz="1200" dirty="0"/>
                          <a:t> </a:t>
                        </a:r>
                        <a:r>
                          <a:rPr lang="en" sz="1200" dirty="0">
                            <a:solidFill>
                              <a:schemeClr val="dk1"/>
                            </a:solidFill>
                            <a:latin typeface="Assistant"/>
                            <a:ea typeface="Assistant"/>
                            <a:cs typeface="Assistant"/>
                            <a:sym typeface="Assistant"/>
                          </a:rPr>
                          <a:t>Og</a:t>
                        </a:r>
                        <a:endParaRPr dirty="0"/>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6"/>
                    </a:ext>
                  </a:extLst>
                </a:tr>
              </a:tbl>
            </a:graphicData>
          </a:graphic>
        </p:graphicFrame>
        <p:graphicFrame>
          <p:nvGraphicFramePr>
            <p:cNvPr id="1980" name="Google Shape;1980;p49"/>
            <p:cNvGraphicFramePr/>
            <p:nvPr>
              <p:extLst>
                <p:ext uri="{D42A27DB-BD31-4B8C-83A1-F6EECF244321}">
                  <p14:modId xmlns:p14="http://schemas.microsoft.com/office/powerpoint/2010/main" val="1242234261"/>
                </p:ext>
              </p:extLst>
            </p:nvPr>
          </p:nvGraphicFramePr>
          <p:xfrm>
            <a:off x="1756800" y="3848975"/>
            <a:ext cx="5630450" cy="762000"/>
          </p:xfrm>
          <a:graphic>
            <a:graphicData uri="http://schemas.openxmlformats.org/drawingml/2006/table">
              <a:tbl>
                <a:tblPr>
                  <a:noFill/>
                  <a:tableStyleId>{C48CD4DE-6AC1-4B67-B42A-97F8067EFE94}</a:tableStyleId>
                </a:tblPr>
                <a:tblGrid>
                  <a:gridCol w="402175">
                    <a:extLst>
                      <a:ext uri="{9D8B030D-6E8A-4147-A177-3AD203B41FA5}">
                        <a16:colId xmlns:a16="http://schemas.microsoft.com/office/drawing/2014/main" val="20000"/>
                      </a:ext>
                    </a:extLst>
                  </a:gridCol>
                  <a:gridCol w="402175">
                    <a:extLst>
                      <a:ext uri="{9D8B030D-6E8A-4147-A177-3AD203B41FA5}">
                        <a16:colId xmlns:a16="http://schemas.microsoft.com/office/drawing/2014/main" val="20001"/>
                      </a:ext>
                    </a:extLst>
                  </a:gridCol>
                  <a:gridCol w="402175">
                    <a:extLst>
                      <a:ext uri="{9D8B030D-6E8A-4147-A177-3AD203B41FA5}">
                        <a16:colId xmlns:a16="http://schemas.microsoft.com/office/drawing/2014/main" val="20002"/>
                      </a:ext>
                    </a:extLst>
                  </a:gridCol>
                  <a:gridCol w="402175">
                    <a:extLst>
                      <a:ext uri="{9D8B030D-6E8A-4147-A177-3AD203B41FA5}">
                        <a16:colId xmlns:a16="http://schemas.microsoft.com/office/drawing/2014/main" val="20003"/>
                      </a:ext>
                    </a:extLst>
                  </a:gridCol>
                  <a:gridCol w="402175">
                    <a:extLst>
                      <a:ext uri="{9D8B030D-6E8A-4147-A177-3AD203B41FA5}">
                        <a16:colId xmlns:a16="http://schemas.microsoft.com/office/drawing/2014/main" val="20004"/>
                      </a:ext>
                    </a:extLst>
                  </a:gridCol>
                  <a:gridCol w="402175">
                    <a:extLst>
                      <a:ext uri="{9D8B030D-6E8A-4147-A177-3AD203B41FA5}">
                        <a16:colId xmlns:a16="http://schemas.microsoft.com/office/drawing/2014/main" val="20005"/>
                      </a:ext>
                    </a:extLst>
                  </a:gridCol>
                  <a:gridCol w="402175">
                    <a:extLst>
                      <a:ext uri="{9D8B030D-6E8A-4147-A177-3AD203B41FA5}">
                        <a16:colId xmlns:a16="http://schemas.microsoft.com/office/drawing/2014/main" val="20006"/>
                      </a:ext>
                    </a:extLst>
                  </a:gridCol>
                  <a:gridCol w="402175">
                    <a:extLst>
                      <a:ext uri="{9D8B030D-6E8A-4147-A177-3AD203B41FA5}">
                        <a16:colId xmlns:a16="http://schemas.microsoft.com/office/drawing/2014/main" val="20007"/>
                      </a:ext>
                    </a:extLst>
                  </a:gridCol>
                  <a:gridCol w="402175">
                    <a:extLst>
                      <a:ext uri="{9D8B030D-6E8A-4147-A177-3AD203B41FA5}">
                        <a16:colId xmlns:a16="http://schemas.microsoft.com/office/drawing/2014/main" val="20008"/>
                      </a:ext>
                    </a:extLst>
                  </a:gridCol>
                  <a:gridCol w="402175">
                    <a:extLst>
                      <a:ext uri="{9D8B030D-6E8A-4147-A177-3AD203B41FA5}">
                        <a16:colId xmlns:a16="http://schemas.microsoft.com/office/drawing/2014/main" val="20009"/>
                      </a:ext>
                    </a:extLst>
                  </a:gridCol>
                  <a:gridCol w="402175">
                    <a:extLst>
                      <a:ext uri="{9D8B030D-6E8A-4147-A177-3AD203B41FA5}">
                        <a16:colId xmlns:a16="http://schemas.microsoft.com/office/drawing/2014/main" val="20010"/>
                      </a:ext>
                    </a:extLst>
                  </a:gridCol>
                  <a:gridCol w="402175">
                    <a:extLst>
                      <a:ext uri="{9D8B030D-6E8A-4147-A177-3AD203B41FA5}">
                        <a16:colId xmlns:a16="http://schemas.microsoft.com/office/drawing/2014/main" val="20011"/>
                      </a:ext>
                    </a:extLst>
                  </a:gridCol>
                  <a:gridCol w="402175">
                    <a:extLst>
                      <a:ext uri="{9D8B030D-6E8A-4147-A177-3AD203B41FA5}">
                        <a16:colId xmlns:a16="http://schemas.microsoft.com/office/drawing/2014/main" val="20012"/>
                      </a:ext>
                    </a:extLst>
                  </a:gridCol>
                  <a:gridCol w="402175">
                    <a:extLst>
                      <a:ext uri="{9D8B030D-6E8A-4147-A177-3AD203B41FA5}">
                        <a16:colId xmlns:a16="http://schemas.microsoft.com/office/drawing/2014/main" val="20013"/>
                      </a:ext>
                    </a:extLst>
                  </a:gridCol>
                </a:tblGrid>
                <a:tr h="381000">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57</a:t>
                        </a:r>
                        <a:r>
                          <a:rPr lang="en" sz="1200">
                            <a:solidFill>
                              <a:schemeClr val="dk1"/>
                            </a:solidFill>
                          </a:rPr>
                          <a:t>  </a:t>
                        </a:r>
                        <a:r>
                          <a:rPr lang="en" sz="1200">
                            <a:solidFill>
                              <a:schemeClr val="dk1"/>
                            </a:solidFill>
                            <a:latin typeface="Assistant"/>
                            <a:ea typeface="Assistant"/>
                            <a:cs typeface="Assistant"/>
                            <a:sym typeface="Assistant"/>
                          </a:rPr>
                          <a:t>La</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58</a:t>
                        </a:r>
                        <a:r>
                          <a:rPr lang="en" sz="1200">
                            <a:solidFill>
                              <a:schemeClr val="dk1"/>
                            </a:solidFill>
                          </a:rPr>
                          <a:t>  </a:t>
                        </a:r>
                        <a:r>
                          <a:rPr lang="en" sz="1200">
                            <a:solidFill>
                              <a:schemeClr val="dk1"/>
                            </a:solidFill>
                            <a:latin typeface="Assistant"/>
                            <a:ea typeface="Assistant"/>
                            <a:cs typeface="Assistant"/>
                            <a:sym typeface="Assistant"/>
                          </a:rPr>
                          <a:t>Ce</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59</a:t>
                        </a:r>
                        <a:r>
                          <a:rPr lang="en" sz="1200">
                            <a:solidFill>
                              <a:schemeClr val="dk1"/>
                            </a:solidFill>
                          </a:rPr>
                          <a:t>  </a:t>
                        </a:r>
                        <a:r>
                          <a:rPr lang="en" sz="1200">
                            <a:solidFill>
                              <a:schemeClr val="dk1"/>
                            </a:solidFill>
                            <a:latin typeface="Assistant"/>
                            <a:ea typeface="Assistant"/>
                            <a:cs typeface="Assistant"/>
                            <a:sym typeface="Assistant"/>
                          </a:rPr>
                          <a:t>Pr</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60</a:t>
                        </a:r>
                        <a:r>
                          <a:rPr lang="en" sz="1200">
                            <a:solidFill>
                              <a:schemeClr val="dk1"/>
                            </a:solidFill>
                          </a:rPr>
                          <a:t> </a:t>
                        </a:r>
                        <a:r>
                          <a:rPr lang="en" sz="1200">
                            <a:solidFill>
                              <a:schemeClr val="dk1"/>
                            </a:solidFill>
                            <a:latin typeface="Assistant"/>
                            <a:ea typeface="Assistant"/>
                            <a:cs typeface="Assistant"/>
                            <a:sym typeface="Assistant"/>
                          </a:rPr>
                          <a:t>Nd</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61</a:t>
                        </a:r>
                        <a:r>
                          <a:rPr lang="en" sz="1200">
                            <a:solidFill>
                              <a:schemeClr val="dk1"/>
                            </a:solidFill>
                          </a:rPr>
                          <a:t>  </a:t>
                        </a:r>
                        <a:r>
                          <a:rPr lang="en" sz="1200">
                            <a:solidFill>
                              <a:schemeClr val="dk1"/>
                            </a:solidFill>
                            <a:latin typeface="Assistant"/>
                            <a:ea typeface="Assistant"/>
                            <a:cs typeface="Assistant"/>
                            <a:sym typeface="Assistant"/>
                          </a:rPr>
                          <a:t>Pm</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62</a:t>
                        </a:r>
                        <a:r>
                          <a:rPr lang="en" sz="1200">
                            <a:solidFill>
                              <a:schemeClr val="dk1"/>
                            </a:solidFill>
                          </a:rPr>
                          <a:t> </a:t>
                        </a:r>
                        <a:r>
                          <a:rPr lang="en" sz="1200">
                            <a:solidFill>
                              <a:schemeClr val="dk1"/>
                            </a:solidFill>
                            <a:latin typeface="Assistant"/>
                            <a:ea typeface="Assistant"/>
                            <a:cs typeface="Assistant"/>
                            <a:sym typeface="Assistant"/>
                          </a:rPr>
                          <a:t>Sm</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63</a:t>
                        </a:r>
                        <a:r>
                          <a:rPr lang="en" sz="1200">
                            <a:solidFill>
                              <a:schemeClr val="dk1"/>
                            </a:solidFill>
                          </a:rPr>
                          <a:t>  </a:t>
                        </a:r>
                        <a:r>
                          <a:rPr lang="en" sz="1200">
                            <a:solidFill>
                              <a:schemeClr val="dk1"/>
                            </a:solidFill>
                            <a:latin typeface="Assistant"/>
                            <a:ea typeface="Assistant"/>
                            <a:cs typeface="Assistant"/>
                            <a:sym typeface="Assistant"/>
                          </a:rPr>
                          <a:t>Eu</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64</a:t>
                        </a:r>
                        <a:r>
                          <a:rPr lang="en" sz="1200">
                            <a:solidFill>
                              <a:schemeClr val="dk1"/>
                            </a:solidFill>
                          </a:rPr>
                          <a:t> </a:t>
                        </a:r>
                        <a:r>
                          <a:rPr lang="en" sz="1200">
                            <a:solidFill>
                              <a:schemeClr val="dk1"/>
                            </a:solidFill>
                            <a:latin typeface="Assistant"/>
                            <a:ea typeface="Assistant"/>
                            <a:cs typeface="Assistant"/>
                            <a:sym typeface="Assistant"/>
                          </a:rPr>
                          <a:t>Gd</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65</a:t>
                        </a:r>
                        <a:r>
                          <a:rPr lang="en" sz="1200">
                            <a:solidFill>
                              <a:schemeClr val="dk1"/>
                            </a:solidFill>
                          </a:rPr>
                          <a:t>  </a:t>
                        </a:r>
                        <a:r>
                          <a:rPr lang="en" sz="1200">
                            <a:solidFill>
                              <a:schemeClr val="dk1"/>
                            </a:solidFill>
                            <a:latin typeface="Assistant"/>
                            <a:ea typeface="Assistant"/>
                            <a:cs typeface="Assistant"/>
                            <a:sym typeface="Assistant"/>
                          </a:rPr>
                          <a:t>Tb</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66</a:t>
                        </a:r>
                        <a:r>
                          <a:rPr lang="en" sz="1200">
                            <a:solidFill>
                              <a:schemeClr val="dk1"/>
                            </a:solidFill>
                          </a:rPr>
                          <a:t> </a:t>
                        </a:r>
                        <a:r>
                          <a:rPr lang="en" sz="1200">
                            <a:solidFill>
                              <a:schemeClr val="dk1"/>
                            </a:solidFill>
                            <a:latin typeface="Assistant"/>
                            <a:ea typeface="Assistant"/>
                            <a:cs typeface="Assistant"/>
                            <a:sym typeface="Assistant"/>
                          </a:rPr>
                          <a:t>Dy</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67 </a:t>
                        </a:r>
                        <a:r>
                          <a:rPr lang="en" sz="1200">
                            <a:solidFill>
                              <a:schemeClr val="dk1"/>
                            </a:solidFill>
                          </a:rPr>
                          <a:t> </a:t>
                        </a:r>
                        <a:r>
                          <a:rPr lang="en" sz="1200">
                            <a:solidFill>
                              <a:schemeClr val="dk1"/>
                            </a:solidFill>
                            <a:latin typeface="Assistant"/>
                            <a:ea typeface="Assistant"/>
                            <a:cs typeface="Assistant"/>
                            <a:sym typeface="Assistant"/>
                          </a:rPr>
                          <a:t>Ho</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68</a:t>
                        </a:r>
                        <a:r>
                          <a:rPr lang="en" sz="1200">
                            <a:solidFill>
                              <a:schemeClr val="dk1"/>
                            </a:solidFill>
                          </a:rPr>
                          <a:t>  </a:t>
                        </a:r>
                        <a:r>
                          <a:rPr lang="en" sz="1200">
                            <a:solidFill>
                              <a:schemeClr val="dk1"/>
                            </a:solidFill>
                            <a:latin typeface="Assistant"/>
                            <a:ea typeface="Assistant"/>
                            <a:cs typeface="Assistant"/>
                            <a:sym typeface="Assistant"/>
                          </a:rPr>
                          <a:t>Er</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69</a:t>
                        </a:r>
                        <a:r>
                          <a:rPr lang="en" sz="1200">
                            <a:solidFill>
                              <a:schemeClr val="dk1"/>
                            </a:solidFill>
                          </a:rPr>
                          <a:t> </a:t>
                        </a:r>
                        <a:r>
                          <a:rPr lang="en" sz="1200">
                            <a:solidFill>
                              <a:schemeClr val="dk1"/>
                            </a:solidFill>
                            <a:latin typeface="Assistant"/>
                            <a:ea typeface="Assistant"/>
                            <a:cs typeface="Assistant"/>
                            <a:sym typeface="Assistant"/>
                          </a:rPr>
                          <a:t>Tm</a:t>
                        </a:r>
                        <a:endParaRPr sz="1200">
                          <a:solidFill>
                            <a:schemeClr val="dk1"/>
                          </a:solidFill>
                          <a:latin typeface="Encode Sans Black"/>
                          <a:ea typeface="Encode Sans Black"/>
                          <a:cs typeface="Encode Sans Black"/>
                          <a:sym typeface="Encode Sans Black"/>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70</a:t>
                        </a:r>
                        <a:r>
                          <a:rPr lang="en" sz="1200">
                            <a:solidFill>
                              <a:schemeClr val="dk1"/>
                            </a:solidFill>
                          </a:rPr>
                          <a:t>  </a:t>
                        </a:r>
                        <a:r>
                          <a:rPr lang="en" sz="1200">
                            <a:solidFill>
                              <a:schemeClr val="dk1"/>
                            </a:solidFill>
                            <a:latin typeface="Assistant"/>
                            <a:ea typeface="Assistant"/>
                            <a:cs typeface="Assistant"/>
                            <a:sym typeface="Assistant"/>
                          </a:rPr>
                          <a:t>Yb</a:t>
                        </a:r>
                        <a:endParaRPr sz="1200">
                          <a:solidFill>
                            <a:schemeClr val="dk1"/>
                          </a:solidFill>
                          <a:latin typeface="Encode Sans Black"/>
                          <a:ea typeface="Encode Sans Black"/>
                          <a:cs typeface="Encode Sans Black"/>
                          <a:sym typeface="Encode Sans Black"/>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89</a:t>
                        </a:r>
                        <a:r>
                          <a:rPr lang="en" sz="1200">
                            <a:solidFill>
                              <a:schemeClr val="dk1"/>
                            </a:solidFill>
                          </a:rPr>
                          <a:t>  </a:t>
                        </a:r>
                        <a:r>
                          <a:rPr lang="en" sz="1200">
                            <a:solidFill>
                              <a:schemeClr val="dk1"/>
                            </a:solidFill>
                            <a:latin typeface="Assistant"/>
                            <a:ea typeface="Assistant"/>
                            <a:cs typeface="Assistant"/>
                            <a:sym typeface="Assistant"/>
                          </a:rPr>
                          <a:t>Ac</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90</a:t>
                        </a:r>
                        <a:r>
                          <a:rPr lang="en" sz="1200">
                            <a:solidFill>
                              <a:schemeClr val="dk1"/>
                            </a:solidFill>
                          </a:rPr>
                          <a:t> </a:t>
                        </a:r>
                        <a:r>
                          <a:rPr lang="en" sz="1200">
                            <a:solidFill>
                              <a:schemeClr val="dk1"/>
                            </a:solidFill>
                            <a:latin typeface="Assistant"/>
                            <a:ea typeface="Assistant"/>
                            <a:cs typeface="Assistant"/>
                            <a:sym typeface="Assistant"/>
                          </a:rPr>
                          <a:t>Th</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91</a:t>
                        </a:r>
                        <a:r>
                          <a:rPr lang="en" sz="1200">
                            <a:solidFill>
                              <a:schemeClr val="dk1"/>
                            </a:solidFill>
                          </a:rPr>
                          <a:t>  </a:t>
                        </a:r>
                        <a:r>
                          <a:rPr lang="en" sz="1200">
                            <a:solidFill>
                              <a:schemeClr val="dk1"/>
                            </a:solidFill>
                            <a:latin typeface="Assistant"/>
                            <a:ea typeface="Assistant"/>
                            <a:cs typeface="Assistant"/>
                            <a:sym typeface="Assistant"/>
                          </a:rPr>
                          <a:t>Pa</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92</a:t>
                        </a:r>
                        <a:r>
                          <a:rPr lang="en" sz="1200">
                            <a:solidFill>
                              <a:schemeClr val="dk1"/>
                            </a:solidFill>
                          </a:rPr>
                          <a:t>   </a:t>
                        </a:r>
                        <a:r>
                          <a:rPr lang="en" sz="1200">
                            <a:solidFill>
                              <a:schemeClr val="dk1"/>
                            </a:solidFill>
                            <a:latin typeface="Assistant"/>
                            <a:ea typeface="Assistant"/>
                            <a:cs typeface="Assistant"/>
                            <a:sym typeface="Assistant"/>
                          </a:rPr>
                          <a:t>U</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93</a:t>
                        </a:r>
                        <a:r>
                          <a:rPr lang="en" sz="1200">
                            <a:solidFill>
                              <a:schemeClr val="dk1"/>
                            </a:solidFill>
                          </a:rPr>
                          <a:t>  </a:t>
                        </a:r>
                        <a:r>
                          <a:rPr lang="en" sz="1200">
                            <a:solidFill>
                              <a:schemeClr val="dk1"/>
                            </a:solidFill>
                            <a:latin typeface="Assistant"/>
                            <a:ea typeface="Assistant"/>
                            <a:cs typeface="Assistant"/>
                            <a:sym typeface="Assistant"/>
                          </a:rPr>
                          <a:t>Np</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94</a:t>
                        </a:r>
                        <a:r>
                          <a:rPr lang="en" sz="1200">
                            <a:solidFill>
                              <a:schemeClr val="dk1"/>
                            </a:solidFill>
                          </a:rPr>
                          <a:t> </a:t>
                        </a:r>
                        <a:r>
                          <a:rPr lang="en" sz="1200">
                            <a:solidFill>
                              <a:schemeClr val="dk1"/>
                            </a:solidFill>
                            <a:latin typeface="Assistant"/>
                            <a:ea typeface="Assistant"/>
                            <a:cs typeface="Assistant"/>
                            <a:sym typeface="Assistant"/>
                          </a:rPr>
                          <a:t>Pu</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95</a:t>
                        </a:r>
                        <a:r>
                          <a:rPr lang="en" sz="1200">
                            <a:solidFill>
                              <a:schemeClr val="dk1"/>
                            </a:solidFill>
                          </a:rPr>
                          <a:t> </a:t>
                        </a:r>
                        <a:r>
                          <a:rPr lang="en" sz="1200">
                            <a:solidFill>
                              <a:schemeClr val="dk1"/>
                            </a:solidFill>
                            <a:latin typeface="Assistant"/>
                            <a:ea typeface="Assistant"/>
                            <a:cs typeface="Assistant"/>
                            <a:sym typeface="Assistant"/>
                          </a:rPr>
                          <a:t>Am</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96</a:t>
                        </a:r>
                        <a:r>
                          <a:rPr lang="en" sz="1200">
                            <a:solidFill>
                              <a:schemeClr val="dk1"/>
                            </a:solidFill>
                          </a:rPr>
                          <a:t> </a:t>
                        </a:r>
                        <a:r>
                          <a:rPr lang="en" sz="1200">
                            <a:solidFill>
                              <a:schemeClr val="dk1"/>
                            </a:solidFill>
                            <a:latin typeface="Assistant"/>
                            <a:ea typeface="Assistant"/>
                            <a:cs typeface="Assistant"/>
                            <a:sym typeface="Assistant"/>
                          </a:rPr>
                          <a:t>Cm</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97</a:t>
                        </a:r>
                        <a:r>
                          <a:rPr lang="en" sz="1200">
                            <a:solidFill>
                              <a:schemeClr val="dk1"/>
                            </a:solidFill>
                          </a:rPr>
                          <a:t>  </a:t>
                        </a:r>
                        <a:r>
                          <a:rPr lang="en" sz="1200">
                            <a:solidFill>
                              <a:schemeClr val="dk1"/>
                            </a:solidFill>
                            <a:latin typeface="Assistant"/>
                            <a:ea typeface="Assistant"/>
                            <a:cs typeface="Assistant"/>
                            <a:sym typeface="Assistant"/>
                          </a:rPr>
                          <a:t>Bk</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98</a:t>
                        </a:r>
                        <a:r>
                          <a:rPr lang="en" sz="1200">
                            <a:solidFill>
                              <a:schemeClr val="dk1"/>
                            </a:solidFill>
                          </a:rPr>
                          <a:t>  </a:t>
                        </a:r>
                        <a:r>
                          <a:rPr lang="en" sz="1200">
                            <a:solidFill>
                              <a:schemeClr val="dk1"/>
                            </a:solidFill>
                            <a:latin typeface="Assistant"/>
                            <a:ea typeface="Assistant"/>
                            <a:cs typeface="Assistant"/>
                            <a:sym typeface="Assistant"/>
                          </a:rPr>
                          <a:t>Cf</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99</a:t>
                        </a:r>
                        <a:r>
                          <a:rPr lang="en" sz="1200">
                            <a:solidFill>
                              <a:schemeClr val="dk1"/>
                            </a:solidFill>
                          </a:rPr>
                          <a:t>  </a:t>
                        </a:r>
                        <a:r>
                          <a:rPr lang="en" sz="1200">
                            <a:solidFill>
                              <a:schemeClr val="dk1"/>
                            </a:solidFill>
                            <a:latin typeface="Assistant"/>
                            <a:ea typeface="Assistant"/>
                            <a:cs typeface="Assistant"/>
                            <a:sym typeface="Assistant"/>
                          </a:rPr>
                          <a:t>Es</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100</a:t>
                        </a:r>
                        <a:r>
                          <a:rPr lang="en" sz="1200">
                            <a:solidFill>
                              <a:schemeClr val="dk1"/>
                            </a:solidFill>
                          </a:rPr>
                          <a:t> </a:t>
                        </a:r>
                        <a:r>
                          <a:rPr lang="en" sz="1200">
                            <a:solidFill>
                              <a:schemeClr val="dk1"/>
                            </a:solidFill>
                            <a:latin typeface="Assistant"/>
                            <a:ea typeface="Assistant"/>
                            <a:cs typeface="Assistant"/>
                            <a:sym typeface="Assistant"/>
                          </a:rPr>
                          <a:t>Fm</a:t>
                        </a:r>
                        <a:endParaRPr>
                          <a:solidFill>
                            <a:schemeClr val="dk1"/>
                          </a:solidFill>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a:solidFill>
                              <a:schemeClr val="dk1"/>
                            </a:solidFill>
                            <a:latin typeface="Encode Sans Black"/>
                            <a:ea typeface="Encode Sans Black"/>
                            <a:cs typeface="Encode Sans Black"/>
                            <a:sym typeface="Encode Sans Black"/>
                          </a:rPr>
                          <a:t>101</a:t>
                        </a:r>
                        <a:r>
                          <a:rPr lang="en" sz="1200">
                            <a:solidFill>
                              <a:schemeClr val="dk1"/>
                            </a:solidFill>
                          </a:rPr>
                          <a:t> </a:t>
                        </a:r>
                        <a:r>
                          <a:rPr lang="en" sz="1200">
                            <a:solidFill>
                              <a:schemeClr val="dk1"/>
                            </a:solidFill>
                            <a:latin typeface="Assistant"/>
                            <a:ea typeface="Assistant"/>
                            <a:cs typeface="Assistant"/>
                            <a:sym typeface="Assistant"/>
                          </a:rPr>
                          <a:t>Md</a:t>
                        </a:r>
                        <a:endParaRPr sz="1200">
                          <a:solidFill>
                            <a:schemeClr val="dk1"/>
                          </a:solidFill>
                          <a:latin typeface="Encode Sans Black"/>
                          <a:ea typeface="Encode Sans Black"/>
                          <a:cs typeface="Encode Sans Black"/>
                          <a:sym typeface="Encode Sans Black"/>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tc>
                    <a:txBody>
                      <a:bodyPr/>
                      <a:lstStyle/>
                      <a:p>
                        <a:pPr marL="0" lvl="0" indent="0" algn="ctr" rtl="0">
                          <a:spcBef>
                            <a:spcPts val="0"/>
                          </a:spcBef>
                          <a:spcAft>
                            <a:spcPts val="0"/>
                          </a:spcAft>
                          <a:buNone/>
                        </a:pPr>
                        <a:r>
                          <a:rPr lang="en" sz="1200" dirty="0">
                            <a:solidFill>
                              <a:schemeClr val="dk1"/>
                            </a:solidFill>
                            <a:latin typeface="Encode Sans Black"/>
                            <a:ea typeface="Encode Sans Black"/>
                            <a:cs typeface="Encode Sans Black"/>
                            <a:sym typeface="Encode Sans Black"/>
                          </a:rPr>
                          <a:t>102</a:t>
                        </a:r>
                        <a:r>
                          <a:rPr lang="en" sz="1200" dirty="0">
                            <a:solidFill>
                              <a:schemeClr val="dk1"/>
                            </a:solidFill>
                          </a:rPr>
                          <a:t> </a:t>
                        </a:r>
                        <a:r>
                          <a:rPr lang="en" sz="1200" dirty="0">
                            <a:solidFill>
                              <a:schemeClr val="dk1"/>
                            </a:solidFill>
                            <a:latin typeface="Assistant"/>
                            <a:ea typeface="Assistant"/>
                            <a:cs typeface="Assistant"/>
                            <a:sym typeface="Assistant"/>
                          </a:rPr>
                          <a:t>No</a:t>
                        </a:r>
                        <a:endParaRPr sz="1200" dirty="0">
                          <a:solidFill>
                            <a:schemeClr val="dk1"/>
                          </a:solidFill>
                          <a:latin typeface="Encode Sans Black"/>
                          <a:ea typeface="Encode Sans Black"/>
                          <a:cs typeface="Encode Sans Black"/>
                          <a:sym typeface="Encode Sans Black"/>
                        </a:endParaRPr>
                      </a:p>
                    </a:txBody>
                    <a:tcPr marL="0" marR="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bl>
            </a:graphicData>
          </a:graphic>
        </p:graphicFrame>
      </p:grpSp>
      <p:grpSp>
        <p:nvGrpSpPr>
          <p:cNvPr id="1981" name="Google Shape;1981;p49"/>
          <p:cNvGrpSpPr/>
          <p:nvPr/>
        </p:nvGrpSpPr>
        <p:grpSpPr>
          <a:xfrm rot="326">
            <a:off x="7930074" y="3911373"/>
            <a:ext cx="683379" cy="955054"/>
            <a:chOff x="4489875" y="207200"/>
            <a:chExt cx="647875" cy="905350"/>
          </a:xfrm>
        </p:grpSpPr>
        <p:sp>
          <p:nvSpPr>
            <p:cNvPr id="1982" name="Google Shape;1982;p49"/>
            <p:cNvSpPr/>
            <p:nvPr/>
          </p:nvSpPr>
          <p:spPr>
            <a:xfrm>
              <a:off x="4623525" y="212350"/>
              <a:ext cx="369025" cy="625050"/>
            </a:xfrm>
            <a:custGeom>
              <a:avLst/>
              <a:gdLst/>
              <a:ahLst/>
              <a:cxnLst/>
              <a:rect l="l" t="t" r="r" b="b"/>
              <a:pathLst>
                <a:path w="14761" h="25002" extrusionOk="0">
                  <a:moveTo>
                    <a:pt x="4213" y="0"/>
                  </a:moveTo>
                  <a:cubicBezTo>
                    <a:pt x="3893" y="0"/>
                    <a:pt x="3631" y="258"/>
                    <a:pt x="3631" y="582"/>
                  </a:cubicBezTo>
                  <a:cubicBezTo>
                    <a:pt x="3631" y="902"/>
                    <a:pt x="3893" y="1159"/>
                    <a:pt x="4213" y="1159"/>
                  </a:cubicBezTo>
                  <a:lnTo>
                    <a:pt x="4588" y="1159"/>
                  </a:lnTo>
                  <a:lnTo>
                    <a:pt x="4588" y="16928"/>
                  </a:lnTo>
                  <a:lnTo>
                    <a:pt x="0" y="25001"/>
                  </a:lnTo>
                  <a:lnTo>
                    <a:pt x="14761" y="25001"/>
                  </a:lnTo>
                  <a:lnTo>
                    <a:pt x="9576" y="16799"/>
                  </a:lnTo>
                  <a:lnTo>
                    <a:pt x="9576" y="1159"/>
                  </a:lnTo>
                  <a:lnTo>
                    <a:pt x="9952" y="1159"/>
                  </a:lnTo>
                  <a:cubicBezTo>
                    <a:pt x="10272" y="1159"/>
                    <a:pt x="10534" y="902"/>
                    <a:pt x="10534" y="582"/>
                  </a:cubicBezTo>
                  <a:cubicBezTo>
                    <a:pt x="10534" y="258"/>
                    <a:pt x="10272" y="0"/>
                    <a:pt x="9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9"/>
            <p:cNvSpPr/>
            <p:nvPr/>
          </p:nvSpPr>
          <p:spPr>
            <a:xfrm>
              <a:off x="4489875" y="837375"/>
              <a:ext cx="647875" cy="270025"/>
            </a:xfrm>
            <a:custGeom>
              <a:avLst/>
              <a:gdLst/>
              <a:ahLst/>
              <a:cxnLst/>
              <a:rect l="l" t="t" r="r" b="b"/>
              <a:pathLst>
                <a:path w="25915" h="10801" extrusionOk="0">
                  <a:moveTo>
                    <a:pt x="5346" y="0"/>
                  </a:moveTo>
                  <a:lnTo>
                    <a:pt x="636" y="8293"/>
                  </a:lnTo>
                  <a:cubicBezTo>
                    <a:pt x="0" y="9412"/>
                    <a:pt x="804" y="10800"/>
                    <a:pt x="2088" y="10800"/>
                  </a:cubicBezTo>
                  <a:cubicBezTo>
                    <a:pt x="2093" y="10800"/>
                    <a:pt x="2098" y="10800"/>
                    <a:pt x="2103" y="10800"/>
                  </a:cubicBezTo>
                  <a:lnTo>
                    <a:pt x="23804" y="10662"/>
                  </a:lnTo>
                  <a:cubicBezTo>
                    <a:pt x="25121" y="10652"/>
                    <a:pt x="25914" y="9200"/>
                    <a:pt x="25214" y="8088"/>
                  </a:cubicBezTo>
                  <a:lnTo>
                    <a:pt x="20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9"/>
            <p:cNvSpPr/>
            <p:nvPr/>
          </p:nvSpPr>
          <p:spPr>
            <a:xfrm>
              <a:off x="4490200" y="207200"/>
              <a:ext cx="647175" cy="905350"/>
            </a:xfrm>
            <a:custGeom>
              <a:avLst/>
              <a:gdLst/>
              <a:ahLst/>
              <a:cxnLst/>
              <a:rect l="l" t="t" r="r" b="b"/>
              <a:pathLst>
                <a:path w="25887" h="36214" extrusionOk="0">
                  <a:moveTo>
                    <a:pt x="15285" y="412"/>
                  </a:moveTo>
                  <a:cubicBezTo>
                    <a:pt x="15496" y="412"/>
                    <a:pt x="15667" y="583"/>
                    <a:pt x="15667" y="788"/>
                  </a:cubicBezTo>
                  <a:cubicBezTo>
                    <a:pt x="15667" y="994"/>
                    <a:pt x="15496" y="1159"/>
                    <a:pt x="15285" y="1159"/>
                  </a:cubicBezTo>
                  <a:lnTo>
                    <a:pt x="14909" y="1159"/>
                  </a:lnTo>
                  <a:cubicBezTo>
                    <a:pt x="14797" y="1159"/>
                    <a:pt x="14704" y="1251"/>
                    <a:pt x="14704" y="1365"/>
                  </a:cubicBezTo>
                  <a:lnTo>
                    <a:pt x="14704" y="17005"/>
                  </a:lnTo>
                  <a:cubicBezTo>
                    <a:pt x="14704" y="17041"/>
                    <a:pt x="14719" y="17083"/>
                    <a:pt x="14740" y="17114"/>
                  </a:cubicBezTo>
                  <a:lnTo>
                    <a:pt x="25181" y="33650"/>
                  </a:lnTo>
                  <a:cubicBezTo>
                    <a:pt x="25438" y="34056"/>
                    <a:pt x="25454" y="34556"/>
                    <a:pt x="25222" y="34978"/>
                  </a:cubicBezTo>
                  <a:cubicBezTo>
                    <a:pt x="24990" y="35401"/>
                    <a:pt x="24563" y="35658"/>
                    <a:pt x="24079" y="35663"/>
                  </a:cubicBezTo>
                  <a:lnTo>
                    <a:pt x="1812" y="35802"/>
                  </a:lnTo>
                  <a:lnTo>
                    <a:pt x="1807" y="35802"/>
                  </a:lnTo>
                  <a:cubicBezTo>
                    <a:pt x="1334" y="35802"/>
                    <a:pt x="911" y="35560"/>
                    <a:pt x="674" y="35154"/>
                  </a:cubicBezTo>
                  <a:cubicBezTo>
                    <a:pt x="433" y="34747"/>
                    <a:pt x="433" y="34258"/>
                    <a:pt x="664" y="33840"/>
                  </a:cubicBezTo>
                  <a:lnTo>
                    <a:pt x="5514" y="25310"/>
                  </a:lnTo>
                  <a:lnTo>
                    <a:pt x="10095" y="17238"/>
                  </a:lnTo>
                  <a:cubicBezTo>
                    <a:pt x="10116" y="17207"/>
                    <a:pt x="10126" y="17171"/>
                    <a:pt x="10126" y="17134"/>
                  </a:cubicBezTo>
                  <a:lnTo>
                    <a:pt x="10126" y="1365"/>
                  </a:lnTo>
                  <a:cubicBezTo>
                    <a:pt x="10126" y="1251"/>
                    <a:pt x="10034" y="1159"/>
                    <a:pt x="9921" y="1159"/>
                  </a:cubicBezTo>
                  <a:lnTo>
                    <a:pt x="9546" y="1159"/>
                  </a:lnTo>
                  <a:cubicBezTo>
                    <a:pt x="9339" y="1159"/>
                    <a:pt x="9169" y="994"/>
                    <a:pt x="9169" y="788"/>
                  </a:cubicBezTo>
                  <a:cubicBezTo>
                    <a:pt x="9169" y="583"/>
                    <a:pt x="9339" y="412"/>
                    <a:pt x="9546" y="412"/>
                  </a:cubicBezTo>
                  <a:close/>
                  <a:moveTo>
                    <a:pt x="9546" y="1"/>
                  </a:moveTo>
                  <a:cubicBezTo>
                    <a:pt x="9107" y="1"/>
                    <a:pt x="8757" y="356"/>
                    <a:pt x="8757" y="788"/>
                  </a:cubicBezTo>
                  <a:cubicBezTo>
                    <a:pt x="8757" y="1221"/>
                    <a:pt x="9107" y="1571"/>
                    <a:pt x="9546" y="1571"/>
                  </a:cubicBezTo>
                  <a:lnTo>
                    <a:pt x="9715" y="1571"/>
                  </a:lnTo>
                  <a:lnTo>
                    <a:pt x="9715" y="17083"/>
                  </a:lnTo>
                  <a:lnTo>
                    <a:pt x="309" y="33640"/>
                  </a:lnTo>
                  <a:cubicBezTo>
                    <a:pt x="1" y="34180"/>
                    <a:pt x="6" y="34824"/>
                    <a:pt x="319" y="35365"/>
                  </a:cubicBezTo>
                  <a:cubicBezTo>
                    <a:pt x="633" y="35895"/>
                    <a:pt x="1189" y="36214"/>
                    <a:pt x="1807" y="36214"/>
                  </a:cubicBezTo>
                  <a:lnTo>
                    <a:pt x="1817" y="36214"/>
                  </a:lnTo>
                  <a:lnTo>
                    <a:pt x="24079" y="36075"/>
                  </a:lnTo>
                  <a:cubicBezTo>
                    <a:pt x="24717" y="36069"/>
                    <a:pt x="25278" y="35736"/>
                    <a:pt x="25582" y="35173"/>
                  </a:cubicBezTo>
                  <a:cubicBezTo>
                    <a:pt x="25886" y="34617"/>
                    <a:pt x="25865" y="33964"/>
                    <a:pt x="25525" y="33429"/>
                  </a:cubicBezTo>
                  <a:lnTo>
                    <a:pt x="15116" y="16943"/>
                  </a:lnTo>
                  <a:lnTo>
                    <a:pt x="15116" y="1571"/>
                  </a:lnTo>
                  <a:lnTo>
                    <a:pt x="15285" y="1571"/>
                  </a:lnTo>
                  <a:cubicBezTo>
                    <a:pt x="15724" y="1571"/>
                    <a:pt x="16073" y="1221"/>
                    <a:pt x="16073" y="788"/>
                  </a:cubicBezTo>
                  <a:cubicBezTo>
                    <a:pt x="16073" y="356"/>
                    <a:pt x="15724" y="1"/>
                    <a:pt x="15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Rounded Corners 2">
            <a:extLst>
              <a:ext uri="{FF2B5EF4-FFF2-40B4-BE49-F238E27FC236}">
                <a16:creationId xmlns:a16="http://schemas.microsoft.com/office/drawing/2014/main" id="{6D93DD6E-92B8-785B-DF64-0E7B2F5D2246}"/>
              </a:ext>
            </a:extLst>
          </p:cNvPr>
          <p:cNvSpPr/>
          <p:nvPr/>
        </p:nvSpPr>
        <p:spPr>
          <a:xfrm>
            <a:off x="3551802" y="339256"/>
            <a:ext cx="4685356" cy="646067"/>
          </a:xfrm>
          <a:prstGeom prst="roundRect">
            <a:avLst/>
          </a:prstGeom>
          <a:solidFill>
            <a:schemeClr val="accent2"/>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dirty="0">
                <a:solidFill>
                  <a:srgbClr val="FF0000"/>
                </a:solidFill>
                <a:latin typeface="+mj-lt"/>
              </a:rPr>
              <a:t>BẢNG HỆ THỐNG TUẦN HOÀN </a:t>
            </a:r>
          </a:p>
          <a:p>
            <a:pPr algn="ctr"/>
            <a:r>
              <a:rPr lang="vi-VN" sz="1800" b="1" dirty="0">
                <a:solidFill>
                  <a:srgbClr val="FF0000"/>
                </a:solidFill>
                <a:latin typeface="+mj-lt"/>
              </a:rPr>
              <a:t>CÁC NGUYÊN TỐ HÓA HỌC</a:t>
            </a:r>
            <a:endParaRPr lang="en-US" sz="1800" b="1" dirty="0">
              <a:solidFill>
                <a:srgbClr val="FF0000"/>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00D94-32C7-6F97-051A-B63A79F9B692}"/>
              </a:ext>
            </a:extLst>
          </p:cNvPr>
          <p:cNvPicPr>
            <a:picLocks noChangeAspect="1"/>
          </p:cNvPicPr>
          <p:nvPr/>
        </p:nvPicPr>
        <p:blipFill>
          <a:blip r:embed="rId2"/>
          <a:stretch>
            <a:fillRect/>
          </a:stretch>
        </p:blipFill>
        <p:spPr>
          <a:xfrm>
            <a:off x="5105685" y="1239352"/>
            <a:ext cx="3408523" cy="3035837"/>
          </a:xfrm>
          <a:prstGeom prst="rect">
            <a:avLst/>
          </a:prstGeom>
        </p:spPr>
      </p:pic>
      <p:sp>
        <p:nvSpPr>
          <p:cNvPr id="6" name="TextBox 5">
            <a:extLst>
              <a:ext uri="{FF2B5EF4-FFF2-40B4-BE49-F238E27FC236}">
                <a16:creationId xmlns:a16="http://schemas.microsoft.com/office/drawing/2014/main" id="{8FA33AD7-D9E4-51D8-564A-C5C87F38086E}"/>
              </a:ext>
            </a:extLst>
          </p:cNvPr>
          <p:cNvSpPr txBox="1"/>
          <p:nvPr/>
        </p:nvSpPr>
        <p:spPr>
          <a:xfrm>
            <a:off x="563303" y="986700"/>
            <a:ext cx="4508985" cy="3170099"/>
          </a:xfrm>
          <a:prstGeom prst="rect">
            <a:avLst/>
          </a:prstGeom>
          <a:noFill/>
        </p:spPr>
        <p:txBody>
          <a:bodyPr wrap="square">
            <a:spAutoFit/>
          </a:bodyPr>
          <a:lstStyle/>
          <a:p>
            <a:r>
              <a:rPr lang="vi-VN" sz="2000" b="0" i="0" dirty="0">
                <a:solidFill>
                  <a:srgbClr val="000000"/>
                </a:solidFill>
                <a:effectLst/>
                <a:latin typeface="+mj-lt"/>
              </a:rPr>
              <a:t>Khoảng năm 440 trước Công Nguyên, nhà triết học Hy Lạp, Đê – mô – crit (Democritos) cho rằng: nếu chia nhỏ nhiều lần một đồng tiền vàng cho đến khi “không thể phân chia được nữa”, thì sẽ đuộc một hạt gọi là nguyên tử. (“Nguyên tử” trong tiếng Hy Lạp là atomos, nghiac là “không chia nhỏ hơn được nữa”). Vậy nguyên tử có phải hạt nhỏ nhất không?</a:t>
            </a:r>
            <a:br>
              <a:rPr lang="vi-VN" sz="2000" b="0" i="0" dirty="0">
                <a:solidFill>
                  <a:srgbClr val="000000"/>
                </a:solidFill>
                <a:effectLst/>
                <a:latin typeface="+mj-lt"/>
              </a:rPr>
            </a:br>
            <a:endParaRPr lang="en-US" sz="2000" dirty="0">
              <a:latin typeface="+mj-lt"/>
            </a:endParaRPr>
          </a:p>
        </p:txBody>
      </p:sp>
      <p:sp>
        <p:nvSpPr>
          <p:cNvPr id="7" name="Rectangle: Rounded Corners 6">
            <a:extLst>
              <a:ext uri="{FF2B5EF4-FFF2-40B4-BE49-F238E27FC236}">
                <a16:creationId xmlns:a16="http://schemas.microsoft.com/office/drawing/2014/main" id="{27A10CC2-4FDF-FABF-01B7-47017BC7C9CB}"/>
              </a:ext>
            </a:extLst>
          </p:cNvPr>
          <p:cNvSpPr/>
          <p:nvPr/>
        </p:nvSpPr>
        <p:spPr>
          <a:xfrm>
            <a:off x="717917" y="498764"/>
            <a:ext cx="3332648" cy="453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KHỞI ĐỘNG</a:t>
            </a:r>
            <a:endParaRPr lang="en-US" sz="2800" b="1" dirty="0">
              <a:solidFill>
                <a:srgbClr val="FF0000"/>
              </a:solidFill>
              <a:latin typeface="+mj-lt"/>
            </a:endParaRPr>
          </a:p>
        </p:txBody>
      </p:sp>
      <p:sp>
        <p:nvSpPr>
          <p:cNvPr id="9" name="TextBox 8">
            <a:extLst>
              <a:ext uri="{FF2B5EF4-FFF2-40B4-BE49-F238E27FC236}">
                <a16:creationId xmlns:a16="http://schemas.microsoft.com/office/drawing/2014/main" id="{D1BD77CB-BC78-9DA7-5ACA-ED1051531F6E}"/>
              </a:ext>
            </a:extLst>
          </p:cNvPr>
          <p:cNvSpPr txBox="1"/>
          <p:nvPr/>
        </p:nvSpPr>
        <p:spPr>
          <a:xfrm>
            <a:off x="563303" y="3813524"/>
            <a:ext cx="4575778" cy="923330"/>
          </a:xfrm>
          <a:prstGeom prst="rect">
            <a:avLst/>
          </a:prstGeom>
          <a:noFill/>
        </p:spPr>
        <p:txBody>
          <a:bodyPr wrap="square">
            <a:spAutoFit/>
          </a:bodyPr>
          <a:lstStyle/>
          <a:p>
            <a:r>
              <a:rPr lang="vi-VN" sz="1800" b="0" i="0" dirty="0">
                <a:solidFill>
                  <a:srgbClr val="000000"/>
                </a:solidFill>
                <a:effectLst/>
                <a:latin typeface="+mj-lt"/>
              </a:rPr>
              <a:t>Trả lời: </a:t>
            </a:r>
            <a:r>
              <a:rPr lang="en-US" sz="1800" b="1" i="1" dirty="0" err="1">
                <a:solidFill>
                  <a:srgbClr val="0000FF"/>
                </a:solidFill>
                <a:effectLst/>
                <a:latin typeface="Times New Roman" panose="02020603050405020304" pitchFamily="18" charset="0"/>
                <a:cs typeface="Times New Roman" panose="02020603050405020304" pitchFamily="18" charset="0"/>
              </a:rPr>
              <a:t>Nguyên</a:t>
            </a:r>
            <a:r>
              <a:rPr lang="en-US" sz="1800" b="1" i="1" dirty="0">
                <a:solidFill>
                  <a:srgbClr val="0000FF"/>
                </a:solidFill>
                <a:effectLst/>
                <a:latin typeface="Times New Roman" panose="02020603050405020304" pitchFamily="18" charset="0"/>
                <a:cs typeface="Times New Roman" panose="02020603050405020304" pitchFamily="18" charset="0"/>
              </a:rPr>
              <a:t> </a:t>
            </a:r>
            <a:r>
              <a:rPr lang="en-US" sz="1800" b="1" i="1" dirty="0" err="1">
                <a:solidFill>
                  <a:srgbClr val="0000FF"/>
                </a:solidFill>
                <a:effectLst/>
                <a:latin typeface="Times New Roman" panose="02020603050405020304" pitchFamily="18" charset="0"/>
                <a:cs typeface="Times New Roman" panose="02020603050405020304" pitchFamily="18" charset="0"/>
              </a:rPr>
              <a:t>tử</a:t>
            </a:r>
            <a:r>
              <a:rPr lang="en-US" sz="1800" b="1" i="1" dirty="0">
                <a:solidFill>
                  <a:srgbClr val="0000FF"/>
                </a:solidFill>
                <a:effectLst/>
                <a:latin typeface="Times New Roman" panose="02020603050405020304" pitchFamily="18" charset="0"/>
                <a:cs typeface="Times New Roman" panose="02020603050405020304" pitchFamily="18" charset="0"/>
              </a:rPr>
              <a:t> </a:t>
            </a:r>
            <a:r>
              <a:rPr lang="en-US" sz="1800" b="1" i="1" dirty="0" err="1">
                <a:solidFill>
                  <a:srgbClr val="0000FF"/>
                </a:solidFill>
                <a:effectLst/>
                <a:latin typeface="Times New Roman" panose="02020603050405020304" pitchFamily="18" charset="0"/>
                <a:cs typeface="Times New Roman" panose="02020603050405020304" pitchFamily="18" charset="0"/>
              </a:rPr>
              <a:t>không</a:t>
            </a:r>
            <a:r>
              <a:rPr lang="en-US" sz="1800" b="1" i="1" dirty="0">
                <a:solidFill>
                  <a:srgbClr val="0000FF"/>
                </a:solidFill>
                <a:effectLst/>
                <a:latin typeface="Times New Roman" panose="02020603050405020304" pitchFamily="18" charset="0"/>
                <a:cs typeface="Times New Roman" panose="02020603050405020304" pitchFamily="18" charset="0"/>
              </a:rPr>
              <a:t> </a:t>
            </a:r>
            <a:r>
              <a:rPr lang="en-US" sz="1800" b="1" i="1" dirty="0" err="1">
                <a:solidFill>
                  <a:srgbClr val="0000FF"/>
                </a:solidFill>
                <a:effectLst/>
                <a:latin typeface="Times New Roman" panose="02020603050405020304" pitchFamily="18" charset="0"/>
                <a:cs typeface="Times New Roman" panose="02020603050405020304" pitchFamily="18" charset="0"/>
              </a:rPr>
              <a:t>phải</a:t>
            </a:r>
            <a:r>
              <a:rPr lang="en-US" sz="1800" b="1" i="1" dirty="0">
                <a:solidFill>
                  <a:srgbClr val="0000FF"/>
                </a:solidFill>
                <a:effectLst/>
                <a:latin typeface="Times New Roman" panose="02020603050405020304" pitchFamily="18" charset="0"/>
                <a:cs typeface="Times New Roman" panose="02020603050405020304" pitchFamily="18" charset="0"/>
              </a:rPr>
              <a:t> </a:t>
            </a:r>
            <a:r>
              <a:rPr lang="en-US" sz="1800" b="1" i="1" dirty="0" err="1">
                <a:solidFill>
                  <a:srgbClr val="0000FF"/>
                </a:solidFill>
                <a:effectLst/>
                <a:latin typeface="Times New Roman" panose="02020603050405020304" pitchFamily="18" charset="0"/>
                <a:cs typeface="Times New Roman" panose="02020603050405020304" pitchFamily="18" charset="0"/>
              </a:rPr>
              <a:t>là</a:t>
            </a:r>
            <a:r>
              <a:rPr lang="en-US" sz="1800" b="1" i="1" dirty="0">
                <a:solidFill>
                  <a:srgbClr val="0000FF"/>
                </a:solidFill>
                <a:effectLst/>
                <a:latin typeface="Times New Roman" panose="02020603050405020304" pitchFamily="18" charset="0"/>
                <a:cs typeface="Times New Roman" panose="02020603050405020304" pitchFamily="18" charset="0"/>
              </a:rPr>
              <a:t> </a:t>
            </a:r>
            <a:r>
              <a:rPr lang="en-US" sz="1800" b="1" i="1" dirty="0" err="1">
                <a:solidFill>
                  <a:srgbClr val="0000FF"/>
                </a:solidFill>
                <a:effectLst/>
                <a:latin typeface="Times New Roman" panose="02020603050405020304" pitchFamily="18" charset="0"/>
                <a:cs typeface="Times New Roman" panose="02020603050405020304" pitchFamily="18" charset="0"/>
              </a:rPr>
              <a:t>hạt</a:t>
            </a:r>
            <a:r>
              <a:rPr lang="en-US" sz="1800" b="1" i="1" dirty="0">
                <a:solidFill>
                  <a:srgbClr val="0000FF"/>
                </a:solidFill>
                <a:effectLst/>
                <a:latin typeface="Times New Roman" panose="02020603050405020304" pitchFamily="18" charset="0"/>
                <a:cs typeface="Times New Roman" panose="02020603050405020304" pitchFamily="18" charset="0"/>
              </a:rPr>
              <a:t> </a:t>
            </a:r>
            <a:r>
              <a:rPr lang="en-US" sz="1800" b="1" i="1" dirty="0" err="1">
                <a:solidFill>
                  <a:srgbClr val="0000FF"/>
                </a:solidFill>
                <a:effectLst/>
                <a:latin typeface="Times New Roman" panose="02020603050405020304" pitchFamily="18" charset="0"/>
                <a:cs typeface="Times New Roman" panose="02020603050405020304" pitchFamily="18" charset="0"/>
              </a:rPr>
              <a:t>nhỏ</a:t>
            </a:r>
            <a:r>
              <a:rPr lang="en-US" sz="1800" b="1" i="1" dirty="0">
                <a:solidFill>
                  <a:srgbClr val="0000FF"/>
                </a:solidFill>
                <a:effectLst/>
                <a:latin typeface="Times New Roman" panose="02020603050405020304" pitchFamily="18" charset="0"/>
                <a:cs typeface="Times New Roman" panose="02020603050405020304" pitchFamily="18" charset="0"/>
              </a:rPr>
              <a:t> </a:t>
            </a:r>
            <a:r>
              <a:rPr lang="en-US" sz="1800" b="1" i="1" dirty="0" err="1">
                <a:solidFill>
                  <a:srgbClr val="0000FF"/>
                </a:solidFill>
                <a:effectLst/>
                <a:latin typeface="Times New Roman" panose="02020603050405020304" pitchFamily="18" charset="0"/>
                <a:cs typeface="Times New Roman" panose="02020603050405020304" pitchFamily="18" charset="0"/>
              </a:rPr>
              <a:t>nhất</a:t>
            </a:r>
            <a:r>
              <a:rPr lang="en-US" sz="1800" b="1" i="1" dirty="0">
                <a:solidFill>
                  <a:srgbClr val="0000FF"/>
                </a:solidFill>
                <a:effectLst/>
                <a:latin typeface="Times New Roman" panose="02020603050405020304" pitchFamily="18" charset="0"/>
                <a:cs typeface="Times New Roman" panose="02020603050405020304" pitchFamily="18" charset="0"/>
              </a:rPr>
              <a:t>. </a:t>
            </a:r>
            <a:r>
              <a:rPr lang="en-US" sz="1800" b="1" i="1" dirty="0" err="1">
                <a:solidFill>
                  <a:srgbClr val="0000FF"/>
                </a:solidFill>
                <a:effectLst/>
                <a:latin typeface="Times New Roman" panose="02020603050405020304" pitchFamily="18" charset="0"/>
                <a:cs typeface="Times New Roman" panose="02020603050405020304" pitchFamily="18" charset="0"/>
              </a:rPr>
              <a:t>Trong</a:t>
            </a:r>
            <a:r>
              <a:rPr lang="en-US" sz="1800" b="1" i="1" dirty="0">
                <a:solidFill>
                  <a:srgbClr val="0000FF"/>
                </a:solidFill>
                <a:effectLst/>
                <a:latin typeface="Times New Roman" panose="02020603050405020304" pitchFamily="18" charset="0"/>
                <a:cs typeface="Times New Roman" panose="02020603050405020304" pitchFamily="18" charset="0"/>
              </a:rPr>
              <a:t> </a:t>
            </a:r>
            <a:r>
              <a:rPr lang="en-US" sz="1800" b="1" i="1" dirty="0" err="1">
                <a:solidFill>
                  <a:srgbClr val="0000FF"/>
                </a:solidFill>
                <a:effectLst/>
                <a:latin typeface="Times New Roman" panose="02020603050405020304" pitchFamily="18" charset="0"/>
                <a:cs typeface="Times New Roman" panose="02020603050405020304" pitchFamily="18" charset="0"/>
              </a:rPr>
              <a:t>nguyên</a:t>
            </a:r>
            <a:r>
              <a:rPr lang="en-US" sz="1800" b="1" i="1" dirty="0">
                <a:solidFill>
                  <a:srgbClr val="0000FF"/>
                </a:solidFill>
                <a:effectLst/>
                <a:latin typeface="Times New Roman" panose="02020603050405020304" pitchFamily="18" charset="0"/>
                <a:cs typeface="Times New Roman" panose="02020603050405020304" pitchFamily="18" charset="0"/>
              </a:rPr>
              <a:t> </a:t>
            </a:r>
            <a:r>
              <a:rPr lang="en-US" sz="1800" b="1" i="1" dirty="0" err="1">
                <a:solidFill>
                  <a:srgbClr val="0000FF"/>
                </a:solidFill>
                <a:effectLst/>
                <a:latin typeface="Times New Roman" panose="02020603050405020304" pitchFamily="18" charset="0"/>
                <a:cs typeface="Times New Roman" panose="02020603050405020304" pitchFamily="18" charset="0"/>
              </a:rPr>
              <a:t>tử</a:t>
            </a:r>
            <a:r>
              <a:rPr lang="en-US" sz="1800" b="1" i="1" dirty="0">
                <a:solidFill>
                  <a:srgbClr val="0000FF"/>
                </a:solidFill>
                <a:effectLst/>
                <a:latin typeface="Times New Roman" panose="02020603050405020304" pitchFamily="18" charset="0"/>
                <a:cs typeface="Times New Roman" panose="02020603050405020304" pitchFamily="18" charset="0"/>
              </a:rPr>
              <a:t> </a:t>
            </a:r>
            <a:r>
              <a:rPr lang="en-US" sz="1800" b="1" i="1" dirty="0" err="1">
                <a:solidFill>
                  <a:srgbClr val="0000FF"/>
                </a:solidFill>
                <a:effectLst/>
                <a:latin typeface="Times New Roman" panose="02020603050405020304" pitchFamily="18" charset="0"/>
                <a:cs typeface="Times New Roman" panose="02020603050405020304" pitchFamily="18" charset="0"/>
              </a:rPr>
              <a:t>còn</a:t>
            </a:r>
            <a:r>
              <a:rPr lang="en-US" sz="1800" b="1" i="1" dirty="0">
                <a:solidFill>
                  <a:srgbClr val="0000FF"/>
                </a:solidFill>
                <a:effectLst/>
                <a:latin typeface="Times New Roman" panose="02020603050405020304" pitchFamily="18" charset="0"/>
                <a:cs typeface="Times New Roman" panose="02020603050405020304" pitchFamily="18" charset="0"/>
              </a:rPr>
              <a:t> </a:t>
            </a:r>
            <a:r>
              <a:rPr lang="en-US" sz="1800" b="1" i="1" dirty="0" err="1">
                <a:solidFill>
                  <a:srgbClr val="0000FF"/>
                </a:solidFill>
                <a:effectLst/>
                <a:latin typeface="Times New Roman" panose="02020603050405020304" pitchFamily="18" charset="0"/>
                <a:cs typeface="Times New Roman" panose="02020603050405020304" pitchFamily="18" charset="0"/>
              </a:rPr>
              <a:t>có</a:t>
            </a:r>
            <a:r>
              <a:rPr lang="en-US" sz="1800" b="1" i="1" dirty="0">
                <a:solidFill>
                  <a:srgbClr val="0000FF"/>
                </a:solidFill>
                <a:effectLst/>
                <a:latin typeface="Times New Roman" panose="02020603050405020304" pitchFamily="18" charset="0"/>
                <a:cs typeface="Times New Roman" panose="02020603050405020304" pitchFamily="18" charset="0"/>
              </a:rPr>
              <a:t> </a:t>
            </a:r>
            <a:r>
              <a:rPr lang="en-US" sz="1800" b="1" i="1" dirty="0" err="1">
                <a:solidFill>
                  <a:srgbClr val="0000FF"/>
                </a:solidFill>
                <a:effectLst/>
                <a:latin typeface="Times New Roman" panose="02020603050405020304" pitchFamily="18" charset="0"/>
                <a:cs typeface="Times New Roman" panose="02020603050405020304" pitchFamily="18" charset="0"/>
              </a:rPr>
              <a:t>các</a:t>
            </a:r>
            <a:r>
              <a:rPr lang="en-US" sz="1800" b="1" i="1" dirty="0">
                <a:solidFill>
                  <a:srgbClr val="0000FF"/>
                </a:solidFill>
                <a:effectLst/>
                <a:latin typeface="Times New Roman" panose="02020603050405020304" pitchFamily="18" charset="0"/>
                <a:cs typeface="Times New Roman" panose="02020603050405020304" pitchFamily="18" charset="0"/>
              </a:rPr>
              <a:t> </a:t>
            </a:r>
            <a:r>
              <a:rPr lang="en-US" sz="1800" b="1" i="1" dirty="0" err="1">
                <a:solidFill>
                  <a:srgbClr val="0000FF"/>
                </a:solidFill>
                <a:effectLst/>
                <a:latin typeface="Times New Roman" panose="02020603050405020304" pitchFamily="18" charset="0"/>
                <a:cs typeface="Times New Roman" panose="02020603050405020304" pitchFamily="18" charset="0"/>
              </a:rPr>
              <a:t>hạt</a:t>
            </a:r>
            <a:r>
              <a:rPr lang="en-US" sz="1800" b="1" i="1" dirty="0">
                <a:solidFill>
                  <a:srgbClr val="0000FF"/>
                </a:solidFill>
                <a:effectLst/>
                <a:latin typeface="Times New Roman" panose="02020603050405020304" pitchFamily="18" charset="0"/>
                <a:cs typeface="Times New Roman" panose="02020603050405020304" pitchFamily="18" charset="0"/>
              </a:rPr>
              <a:t>: electron, proton, neutron</a:t>
            </a:r>
            <a:endParaRPr lang="en-US" sz="18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50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34538-FE06-66A4-42DB-3B146EE5A3EA}"/>
              </a:ext>
            </a:extLst>
          </p:cNvPr>
          <p:cNvSpPr>
            <a:spLocks noGrp="1"/>
          </p:cNvSpPr>
          <p:nvPr>
            <p:ph type="title"/>
          </p:nvPr>
        </p:nvSpPr>
        <p:spPr>
          <a:xfrm>
            <a:off x="0" y="1794"/>
            <a:ext cx="7530790" cy="526949"/>
          </a:xfrm>
          <a:ln>
            <a:noFill/>
          </a:ln>
        </p:spPr>
        <p:txBody>
          <a:bodyPr/>
          <a:lstStyle/>
          <a:p>
            <a:pPr algn="l"/>
            <a:r>
              <a:rPr lang="vi-VN" sz="2400" b="1" dirty="0">
                <a:latin typeface="+mj-lt"/>
              </a:rPr>
              <a:t>I</a:t>
            </a:r>
            <a:r>
              <a:rPr lang="en-US" sz="2400" b="1" dirty="0">
                <a:latin typeface="+mj-lt"/>
              </a:rPr>
              <a:t>.  NGUYÊN TỬ </a:t>
            </a:r>
            <a:r>
              <a:rPr lang="vi-VN" sz="2400" b="1" dirty="0">
                <a:latin typeface="+mj-lt"/>
              </a:rPr>
              <a:t>LÀ GÌ?</a:t>
            </a:r>
            <a:endParaRPr lang="en-US" sz="2400" b="1" dirty="0">
              <a:latin typeface="+mj-lt"/>
            </a:endParaRPr>
          </a:p>
        </p:txBody>
      </p:sp>
      <p:sp>
        <p:nvSpPr>
          <p:cNvPr id="3" name="Google Shape;1726;p42">
            <a:extLst>
              <a:ext uri="{FF2B5EF4-FFF2-40B4-BE49-F238E27FC236}">
                <a16:creationId xmlns:a16="http://schemas.microsoft.com/office/drawing/2014/main" id="{BDC5DDDB-C1DB-4032-5872-CF9CBC96E06B}"/>
              </a:ext>
            </a:extLst>
          </p:cNvPr>
          <p:cNvSpPr txBox="1">
            <a:spLocks/>
          </p:cNvSpPr>
          <p:nvPr/>
        </p:nvSpPr>
        <p:spPr>
          <a:xfrm>
            <a:off x="320074" y="397547"/>
            <a:ext cx="4690541" cy="5269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chemeClr val="accent2"/>
                </a:solidFill>
                <a:latin typeface="Encode Sans Black" panose="020B0604020202020204" charset="0"/>
                <a:sym typeface="Wingdings" panose="05000000000000000000" pitchFamily="2" charset="2"/>
              </a:rPr>
              <a:t> </a:t>
            </a:r>
            <a:r>
              <a:rPr lang="en-US" sz="2000" dirty="0" err="1">
                <a:solidFill>
                  <a:schemeClr val="accent2"/>
                </a:solidFill>
                <a:latin typeface="Encode Sans Black" panose="020B0604020202020204" charset="0"/>
              </a:rPr>
              <a:t>Tìm</a:t>
            </a:r>
            <a:r>
              <a:rPr lang="en-US" sz="2000" dirty="0">
                <a:solidFill>
                  <a:schemeClr val="accent2"/>
                </a:solidFill>
                <a:latin typeface="Encode Sans Black" panose="020B0604020202020204" charset="0"/>
              </a:rPr>
              <a:t> </a:t>
            </a:r>
            <a:r>
              <a:rPr lang="en-US" sz="2000" dirty="0" err="1">
                <a:solidFill>
                  <a:schemeClr val="accent2"/>
                </a:solidFill>
                <a:latin typeface="Encode Sans Black" panose="020B0604020202020204" charset="0"/>
              </a:rPr>
              <a:t>hiểu</a:t>
            </a:r>
            <a:r>
              <a:rPr lang="en-US" sz="2000" dirty="0">
                <a:solidFill>
                  <a:schemeClr val="accent2"/>
                </a:solidFill>
                <a:latin typeface="Encode Sans Black" panose="020B0604020202020204" charset="0"/>
              </a:rPr>
              <a:t> </a:t>
            </a:r>
            <a:r>
              <a:rPr lang="en-US" sz="2000" dirty="0" err="1">
                <a:solidFill>
                  <a:schemeClr val="accent2"/>
                </a:solidFill>
                <a:latin typeface="Encode Sans Black" panose="020B0604020202020204" charset="0"/>
              </a:rPr>
              <a:t>sơ</a:t>
            </a:r>
            <a:r>
              <a:rPr lang="en-US" sz="2000" dirty="0">
                <a:solidFill>
                  <a:schemeClr val="accent2"/>
                </a:solidFill>
                <a:latin typeface="Encode Sans Black" panose="020B0604020202020204" charset="0"/>
              </a:rPr>
              <a:t> </a:t>
            </a:r>
            <a:r>
              <a:rPr lang="en-US" sz="2000" dirty="0" err="1">
                <a:solidFill>
                  <a:schemeClr val="accent2"/>
                </a:solidFill>
                <a:latin typeface="Encode Sans Black" panose="020B0604020202020204" charset="0"/>
              </a:rPr>
              <a:t>lược</a:t>
            </a:r>
            <a:r>
              <a:rPr lang="en-US" sz="2000" dirty="0">
                <a:solidFill>
                  <a:schemeClr val="accent2"/>
                </a:solidFill>
                <a:latin typeface="Encode Sans Black" panose="020B0604020202020204" charset="0"/>
              </a:rPr>
              <a:t> </a:t>
            </a:r>
            <a:r>
              <a:rPr lang="en-US" sz="2000" dirty="0" err="1">
                <a:solidFill>
                  <a:schemeClr val="accent2"/>
                </a:solidFill>
                <a:latin typeface="Encode Sans Black" panose="020B0604020202020204" charset="0"/>
              </a:rPr>
              <a:t>về</a:t>
            </a:r>
            <a:r>
              <a:rPr lang="en-US" sz="2000" dirty="0">
                <a:solidFill>
                  <a:schemeClr val="accent2"/>
                </a:solidFill>
                <a:latin typeface="Encode Sans Black" panose="020B0604020202020204" charset="0"/>
              </a:rPr>
              <a:t> </a:t>
            </a:r>
            <a:r>
              <a:rPr lang="en-US" sz="2000" dirty="0" err="1">
                <a:solidFill>
                  <a:schemeClr val="accent2"/>
                </a:solidFill>
                <a:latin typeface="Encode Sans Black" panose="020B0604020202020204" charset="0"/>
              </a:rPr>
              <a:t>nguyên</a:t>
            </a:r>
            <a:r>
              <a:rPr lang="en-US" sz="2000" dirty="0">
                <a:solidFill>
                  <a:schemeClr val="accent2"/>
                </a:solidFill>
                <a:latin typeface="Encode Sans Black" panose="020B0604020202020204" charset="0"/>
              </a:rPr>
              <a:t> </a:t>
            </a:r>
            <a:r>
              <a:rPr lang="en-US" sz="2000" dirty="0" err="1">
                <a:solidFill>
                  <a:schemeClr val="accent2"/>
                </a:solidFill>
                <a:latin typeface="Encode Sans Black" panose="020B0604020202020204" charset="0"/>
              </a:rPr>
              <a:t>tử</a:t>
            </a:r>
            <a:endParaRPr lang="en-US" sz="2000" dirty="0">
              <a:solidFill>
                <a:schemeClr val="accent2"/>
              </a:solidFill>
              <a:latin typeface="Encode Sans Black" panose="020B0604020202020204" charset="0"/>
            </a:endParaRPr>
          </a:p>
        </p:txBody>
      </p:sp>
      <p:grpSp>
        <p:nvGrpSpPr>
          <p:cNvPr id="6" name="Group 5">
            <a:extLst>
              <a:ext uri="{FF2B5EF4-FFF2-40B4-BE49-F238E27FC236}">
                <a16:creationId xmlns:a16="http://schemas.microsoft.com/office/drawing/2014/main" id="{F1EF8CFB-451D-4EEE-5E9B-597086343F53}"/>
              </a:ext>
            </a:extLst>
          </p:cNvPr>
          <p:cNvGrpSpPr/>
          <p:nvPr/>
        </p:nvGrpSpPr>
        <p:grpSpPr>
          <a:xfrm>
            <a:off x="319965" y="912026"/>
            <a:ext cx="2776453" cy="1932835"/>
            <a:chOff x="319965" y="912026"/>
            <a:chExt cx="2776453" cy="1932835"/>
          </a:xfrm>
        </p:grpSpPr>
        <p:pic>
          <p:nvPicPr>
            <p:cNvPr id="4" name="Picture 3">
              <a:extLst>
                <a:ext uri="{FF2B5EF4-FFF2-40B4-BE49-F238E27FC236}">
                  <a16:creationId xmlns:a16="http://schemas.microsoft.com/office/drawing/2014/main" id="{877E9756-9FA9-0E1C-87FD-DA709C37A42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16367" y="912026"/>
              <a:ext cx="1990257" cy="1492692"/>
            </a:xfrm>
            <a:prstGeom prst="rect">
              <a:avLst/>
            </a:prstGeom>
          </p:spPr>
        </p:pic>
        <p:sp>
          <p:nvSpPr>
            <p:cNvPr id="8" name="Google Shape;1726;p42">
              <a:extLst>
                <a:ext uri="{FF2B5EF4-FFF2-40B4-BE49-F238E27FC236}">
                  <a16:creationId xmlns:a16="http://schemas.microsoft.com/office/drawing/2014/main" id="{94881DB1-40E7-4640-292A-2F07B8DE1EA7}"/>
                </a:ext>
              </a:extLst>
            </p:cNvPr>
            <p:cNvSpPr txBox="1">
              <a:spLocks/>
            </p:cNvSpPr>
            <p:nvPr/>
          </p:nvSpPr>
          <p:spPr>
            <a:xfrm>
              <a:off x="319965" y="2317912"/>
              <a:ext cx="2776453" cy="5269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b="1" dirty="0">
                  <a:solidFill>
                    <a:schemeClr val="bg1">
                      <a:lumMod val="50000"/>
                    </a:schemeClr>
                  </a:solidFill>
                  <a:latin typeface="+mj-lt"/>
                </a:rPr>
                <a:t>a, </a:t>
              </a:r>
              <a:r>
                <a:rPr lang="en-US" sz="1200" b="1" dirty="0" err="1">
                  <a:solidFill>
                    <a:schemeClr val="bg1">
                      <a:lumMod val="50000"/>
                    </a:schemeClr>
                  </a:solidFill>
                  <a:latin typeface="+mj-lt"/>
                </a:rPr>
                <a:t>Ruột</a:t>
              </a:r>
              <a:r>
                <a:rPr lang="en-US" sz="1200" b="1" dirty="0">
                  <a:solidFill>
                    <a:schemeClr val="bg1">
                      <a:lumMod val="50000"/>
                    </a:schemeClr>
                  </a:solidFill>
                  <a:latin typeface="+mj-lt"/>
                </a:rPr>
                <a:t> </a:t>
              </a:r>
              <a:r>
                <a:rPr lang="en-US" sz="1200" b="1" dirty="0" err="1">
                  <a:solidFill>
                    <a:schemeClr val="bg1">
                      <a:lumMod val="50000"/>
                    </a:schemeClr>
                  </a:solidFill>
                  <a:latin typeface="+mj-lt"/>
                </a:rPr>
                <a:t>bút</a:t>
              </a:r>
              <a:r>
                <a:rPr lang="en-US" sz="1200" b="1" dirty="0">
                  <a:solidFill>
                    <a:schemeClr val="bg1">
                      <a:lumMod val="50000"/>
                    </a:schemeClr>
                  </a:solidFill>
                  <a:latin typeface="+mj-lt"/>
                </a:rPr>
                <a:t> </a:t>
              </a:r>
              <a:r>
                <a:rPr lang="en-US" sz="1200" b="1" dirty="0" err="1">
                  <a:solidFill>
                    <a:schemeClr val="bg1">
                      <a:lumMod val="50000"/>
                    </a:schemeClr>
                  </a:solidFill>
                  <a:latin typeface="+mj-lt"/>
                </a:rPr>
                <a:t>chì</a:t>
              </a:r>
              <a:r>
                <a:rPr lang="en-US" sz="1200" b="1" dirty="0">
                  <a:solidFill>
                    <a:schemeClr val="bg1">
                      <a:lumMod val="50000"/>
                    </a:schemeClr>
                  </a:solidFill>
                  <a:latin typeface="+mj-lt"/>
                </a:rPr>
                <a:t> 0.5mm</a:t>
              </a:r>
            </a:p>
          </p:txBody>
        </p:sp>
      </p:grpSp>
      <p:grpSp>
        <p:nvGrpSpPr>
          <p:cNvPr id="7" name="Group 6">
            <a:extLst>
              <a:ext uri="{FF2B5EF4-FFF2-40B4-BE49-F238E27FC236}">
                <a16:creationId xmlns:a16="http://schemas.microsoft.com/office/drawing/2014/main" id="{7AD81DA8-EE17-D2E7-4C59-12C876CE420B}"/>
              </a:ext>
            </a:extLst>
          </p:cNvPr>
          <p:cNvGrpSpPr/>
          <p:nvPr/>
        </p:nvGrpSpPr>
        <p:grpSpPr>
          <a:xfrm>
            <a:off x="2807844" y="912026"/>
            <a:ext cx="2680598" cy="1998600"/>
            <a:chOff x="2807844" y="912026"/>
            <a:chExt cx="2680598" cy="1998600"/>
          </a:xfrm>
        </p:grpSpPr>
        <p:pic>
          <p:nvPicPr>
            <p:cNvPr id="1026" name="Picture 2" descr="Bụi trong nhà có thể gây kháng thuốc kháng sinh?">
              <a:extLst>
                <a:ext uri="{FF2B5EF4-FFF2-40B4-BE49-F238E27FC236}">
                  <a16:creationId xmlns:a16="http://schemas.microsoft.com/office/drawing/2014/main" id="{B2DA0CEC-E30A-4304-08E3-F210C58E0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6317" y="912026"/>
              <a:ext cx="1990258" cy="149269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726;p42">
              <a:extLst>
                <a:ext uri="{FF2B5EF4-FFF2-40B4-BE49-F238E27FC236}">
                  <a16:creationId xmlns:a16="http://schemas.microsoft.com/office/drawing/2014/main" id="{B38D308A-884D-55AB-71F0-1E69352B68DD}"/>
                </a:ext>
              </a:extLst>
            </p:cNvPr>
            <p:cNvSpPr txBox="1">
              <a:spLocks/>
            </p:cNvSpPr>
            <p:nvPr/>
          </p:nvSpPr>
          <p:spPr>
            <a:xfrm>
              <a:off x="2807844" y="2383677"/>
              <a:ext cx="2680598" cy="5269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b="1" dirty="0">
                  <a:solidFill>
                    <a:schemeClr val="bg1">
                      <a:lumMod val="50000"/>
                    </a:schemeClr>
                  </a:solidFill>
                  <a:latin typeface="+mj-lt"/>
                </a:rPr>
                <a:t>b, </a:t>
              </a:r>
              <a:r>
                <a:rPr lang="en-US" sz="1200" b="1" dirty="0" err="1">
                  <a:solidFill>
                    <a:schemeClr val="bg1">
                      <a:lumMod val="50000"/>
                    </a:schemeClr>
                  </a:solidFill>
                  <a:latin typeface="+mj-lt"/>
                </a:rPr>
                <a:t>Hạt</a:t>
              </a:r>
              <a:r>
                <a:rPr lang="en-US" sz="1200" b="1" dirty="0">
                  <a:solidFill>
                    <a:schemeClr val="bg1">
                      <a:lumMod val="50000"/>
                    </a:schemeClr>
                  </a:solidFill>
                  <a:latin typeface="+mj-lt"/>
                </a:rPr>
                <a:t> </a:t>
              </a:r>
              <a:r>
                <a:rPr lang="en-US" sz="1200" b="1" dirty="0" err="1">
                  <a:solidFill>
                    <a:schemeClr val="bg1">
                      <a:lumMod val="50000"/>
                    </a:schemeClr>
                  </a:solidFill>
                  <a:latin typeface="+mj-lt"/>
                </a:rPr>
                <a:t>bụi</a:t>
              </a:r>
              <a:r>
                <a:rPr lang="en-US" sz="1200" b="1" dirty="0">
                  <a:solidFill>
                    <a:schemeClr val="bg1">
                      <a:lumMod val="50000"/>
                    </a:schemeClr>
                  </a:solidFill>
                  <a:latin typeface="+mj-lt"/>
                </a:rPr>
                <a:t> </a:t>
              </a:r>
              <a:r>
                <a:rPr lang="en-US" sz="1200" b="1" dirty="0" err="1">
                  <a:solidFill>
                    <a:schemeClr val="bg1">
                      <a:lumMod val="50000"/>
                    </a:schemeClr>
                  </a:solidFill>
                  <a:latin typeface="+mj-lt"/>
                </a:rPr>
                <a:t>trong</a:t>
              </a:r>
              <a:r>
                <a:rPr lang="en-US" sz="1200" b="1" dirty="0">
                  <a:solidFill>
                    <a:schemeClr val="bg1">
                      <a:lumMod val="50000"/>
                    </a:schemeClr>
                  </a:solidFill>
                  <a:latin typeface="+mj-lt"/>
                </a:rPr>
                <a:t> </a:t>
              </a:r>
              <a:r>
                <a:rPr lang="en-US" sz="1200" b="1" dirty="0" err="1">
                  <a:solidFill>
                    <a:schemeClr val="bg1">
                      <a:lumMod val="50000"/>
                    </a:schemeClr>
                  </a:solidFill>
                  <a:latin typeface="+mj-lt"/>
                </a:rPr>
                <a:t>không</a:t>
              </a:r>
              <a:r>
                <a:rPr lang="en-US" sz="1200" b="1" dirty="0">
                  <a:solidFill>
                    <a:schemeClr val="bg1">
                      <a:lumMod val="50000"/>
                    </a:schemeClr>
                  </a:solidFill>
                  <a:latin typeface="+mj-lt"/>
                </a:rPr>
                <a:t> </a:t>
              </a:r>
              <a:r>
                <a:rPr lang="en-US" sz="1200" b="1" dirty="0" err="1">
                  <a:solidFill>
                    <a:schemeClr val="bg1">
                      <a:lumMod val="50000"/>
                    </a:schemeClr>
                  </a:solidFill>
                  <a:latin typeface="+mj-lt"/>
                </a:rPr>
                <a:t>khí</a:t>
              </a:r>
              <a:r>
                <a:rPr lang="en-US" sz="1200" b="1" dirty="0">
                  <a:solidFill>
                    <a:schemeClr val="bg1">
                      <a:lumMod val="50000"/>
                    </a:schemeClr>
                  </a:solidFill>
                  <a:latin typeface="+mj-lt"/>
                </a:rPr>
                <a:t> </a:t>
              </a:r>
            </a:p>
            <a:p>
              <a:pPr algn="ctr"/>
              <a:r>
                <a:rPr lang="en-US" sz="1200" b="1" dirty="0">
                  <a:solidFill>
                    <a:schemeClr val="bg1">
                      <a:lumMod val="50000"/>
                    </a:schemeClr>
                  </a:solidFill>
                  <a:latin typeface="+mj-lt"/>
                </a:rPr>
                <a:t>5 -1000x10</a:t>
              </a:r>
              <a:r>
                <a:rPr lang="en-US" sz="1200" b="1" baseline="30000" dirty="0">
                  <a:solidFill>
                    <a:schemeClr val="bg1">
                      <a:lumMod val="50000"/>
                    </a:schemeClr>
                  </a:solidFill>
                  <a:latin typeface="+mj-lt"/>
                </a:rPr>
                <a:t>-6</a:t>
              </a:r>
              <a:endParaRPr lang="en-US" sz="1200" b="1" dirty="0">
                <a:solidFill>
                  <a:schemeClr val="bg1">
                    <a:lumMod val="50000"/>
                  </a:schemeClr>
                </a:solidFill>
                <a:latin typeface="+mj-lt"/>
              </a:endParaRPr>
            </a:p>
          </p:txBody>
        </p:sp>
      </p:grpSp>
      <p:grpSp>
        <p:nvGrpSpPr>
          <p:cNvPr id="13" name="Group 12">
            <a:extLst>
              <a:ext uri="{FF2B5EF4-FFF2-40B4-BE49-F238E27FC236}">
                <a16:creationId xmlns:a16="http://schemas.microsoft.com/office/drawing/2014/main" id="{2D508FD3-601F-C4E5-9BEC-A4DDB3107976}"/>
              </a:ext>
            </a:extLst>
          </p:cNvPr>
          <p:cNvGrpSpPr/>
          <p:nvPr/>
        </p:nvGrpSpPr>
        <p:grpSpPr>
          <a:xfrm>
            <a:off x="684820" y="2824289"/>
            <a:ext cx="2050049" cy="1993614"/>
            <a:chOff x="684820" y="2824289"/>
            <a:chExt cx="2050049" cy="1993614"/>
          </a:xfrm>
        </p:grpSpPr>
        <p:pic>
          <p:nvPicPr>
            <p:cNvPr id="1028" name="Picture 4" descr="Hồng cầu: Cấu tạo, chức năng và các chỉ số đánh giá tế bào hồng cầu">
              <a:extLst>
                <a:ext uri="{FF2B5EF4-FFF2-40B4-BE49-F238E27FC236}">
                  <a16:creationId xmlns:a16="http://schemas.microsoft.com/office/drawing/2014/main" id="{E22B7696-9686-6757-8BBE-41FBFE48BF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368" y="2824289"/>
              <a:ext cx="2018501" cy="1492693"/>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726;p42">
              <a:extLst>
                <a:ext uri="{FF2B5EF4-FFF2-40B4-BE49-F238E27FC236}">
                  <a16:creationId xmlns:a16="http://schemas.microsoft.com/office/drawing/2014/main" id="{C4933D4F-0964-6C68-EBD1-5DFE55625BB6}"/>
                </a:ext>
              </a:extLst>
            </p:cNvPr>
            <p:cNvSpPr txBox="1">
              <a:spLocks/>
            </p:cNvSpPr>
            <p:nvPr/>
          </p:nvSpPr>
          <p:spPr>
            <a:xfrm>
              <a:off x="684820" y="4290954"/>
              <a:ext cx="2018501" cy="5269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b="1" dirty="0">
                  <a:solidFill>
                    <a:schemeClr val="bg1">
                      <a:lumMod val="50000"/>
                    </a:schemeClr>
                  </a:solidFill>
                  <a:latin typeface="+mj-lt"/>
                </a:rPr>
                <a:t>c, </a:t>
              </a:r>
              <a:r>
                <a:rPr lang="en-US" sz="1200" b="1" dirty="0" err="1">
                  <a:solidFill>
                    <a:schemeClr val="bg1">
                      <a:lumMod val="50000"/>
                    </a:schemeClr>
                  </a:solidFill>
                  <a:latin typeface="+mj-lt"/>
                </a:rPr>
                <a:t>Tế</a:t>
              </a:r>
              <a:r>
                <a:rPr lang="en-US" sz="1200" b="1" dirty="0">
                  <a:solidFill>
                    <a:schemeClr val="bg1">
                      <a:lumMod val="50000"/>
                    </a:schemeClr>
                  </a:solidFill>
                  <a:latin typeface="+mj-lt"/>
                </a:rPr>
                <a:t> </a:t>
              </a:r>
              <a:r>
                <a:rPr lang="en-US" sz="1200" b="1" dirty="0" err="1">
                  <a:solidFill>
                    <a:schemeClr val="bg1">
                      <a:lumMod val="50000"/>
                    </a:schemeClr>
                  </a:solidFill>
                  <a:latin typeface="+mj-lt"/>
                </a:rPr>
                <a:t>bào</a:t>
              </a:r>
              <a:r>
                <a:rPr lang="en-US" sz="1200" b="1" dirty="0">
                  <a:solidFill>
                    <a:schemeClr val="bg1">
                      <a:lumMod val="50000"/>
                    </a:schemeClr>
                  </a:solidFill>
                  <a:latin typeface="+mj-lt"/>
                </a:rPr>
                <a:t> </a:t>
              </a:r>
              <a:r>
                <a:rPr lang="en-US" sz="1200" b="1" dirty="0" err="1">
                  <a:solidFill>
                    <a:schemeClr val="bg1">
                      <a:lumMod val="50000"/>
                    </a:schemeClr>
                  </a:solidFill>
                  <a:latin typeface="+mj-lt"/>
                </a:rPr>
                <a:t>máu</a:t>
              </a:r>
              <a:r>
                <a:rPr lang="en-US" sz="1200" b="1" dirty="0">
                  <a:solidFill>
                    <a:schemeClr val="bg1">
                      <a:lumMod val="50000"/>
                    </a:schemeClr>
                  </a:solidFill>
                  <a:latin typeface="+mj-lt"/>
                </a:rPr>
                <a:t> 10</a:t>
              </a:r>
              <a:r>
                <a:rPr lang="en-US" sz="1200" b="1" baseline="30000" dirty="0">
                  <a:solidFill>
                    <a:schemeClr val="bg1">
                      <a:lumMod val="50000"/>
                    </a:schemeClr>
                  </a:solidFill>
                  <a:latin typeface="+mj-lt"/>
                </a:rPr>
                <a:t>-5 </a:t>
              </a:r>
              <a:r>
                <a:rPr lang="en-US" sz="1200" b="1" dirty="0">
                  <a:solidFill>
                    <a:schemeClr val="bg1">
                      <a:lumMod val="50000"/>
                    </a:schemeClr>
                  </a:solidFill>
                  <a:latin typeface="+mj-lt"/>
                </a:rPr>
                <a:t> </a:t>
              </a:r>
              <a:r>
                <a:rPr lang="en-US" sz="1200" b="1" dirty="0" err="1">
                  <a:solidFill>
                    <a:schemeClr val="bg1">
                      <a:lumMod val="50000"/>
                    </a:schemeClr>
                  </a:solidFill>
                  <a:latin typeface="+mj-lt"/>
                </a:rPr>
                <a:t>có</a:t>
              </a:r>
              <a:r>
                <a:rPr lang="en-US" sz="1200" b="1" dirty="0">
                  <a:solidFill>
                    <a:schemeClr val="bg1">
                      <a:lumMod val="50000"/>
                    </a:schemeClr>
                  </a:solidFill>
                  <a:latin typeface="+mj-lt"/>
                </a:rPr>
                <a:t> </a:t>
              </a:r>
              <a:r>
                <a:rPr lang="en-US" sz="1200" b="1" dirty="0" err="1">
                  <a:solidFill>
                    <a:schemeClr val="bg1">
                      <a:lumMod val="50000"/>
                    </a:schemeClr>
                  </a:solidFill>
                  <a:latin typeface="+mj-lt"/>
                </a:rPr>
                <a:t>độ</a:t>
              </a:r>
              <a:r>
                <a:rPr lang="en-US" sz="1200" b="1" dirty="0">
                  <a:solidFill>
                    <a:schemeClr val="bg1">
                      <a:lumMod val="50000"/>
                    </a:schemeClr>
                  </a:solidFill>
                  <a:latin typeface="+mj-lt"/>
                </a:rPr>
                <a:t> </a:t>
              </a:r>
              <a:r>
                <a:rPr lang="en-US" sz="1200" b="1" dirty="0" err="1">
                  <a:solidFill>
                    <a:schemeClr val="bg1">
                      <a:lumMod val="50000"/>
                    </a:schemeClr>
                  </a:solidFill>
                  <a:latin typeface="+mj-lt"/>
                </a:rPr>
                <a:t>phóng</a:t>
              </a:r>
              <a:r>
                <a:rPr lang="en-US" sz="1200" b="1" dirty="0">
                  <a:solidFill>
                    <a:schemeClr val="bg1">
                      <a:lumMod val="50000"/>
                    </a:schemeClr>
                  </a:solidFill>
                  <a:latin typeface="+mj-lt"/>
                </a:rPr>
                <a:t> </a:t>
              </a:r>
              <a:r>
                <a:rPr lang="en-US" sz="1200" b="1" dirty="0" err="1">
                  <a:solidFill>
                    <a:schemeClr val="bg1">
                      <a:lumMod val="50000"/>
                    </a:schemeClr>
                  </a:solidFill>
                  <a:latin typeface="+mj-lt"/>
                </a:rPr>
                <a:t>đại</a:t>
              </a:r>
              <a:r>
                <a:rPr lang="en-US" sz="1200" b="1" dirty="0">
                  <a:solidFill>
                    <a:schemeClr val="bg1">
                      <a:lumMod val="50000"/>
                    </a:schemeClr>
                  </a:solidFill>
                  <a:latin typeface="+mj-lt"/>
                </a:rPr>
                <a:t> 1000 </a:t>
              </a:r>
              <a:r>
                <a:rPr lang="en-US" sz="1200" b="1" dirty="0" err="1">
                  <a:solidFill>
                    <a:schemeClr val="bg1">
                      <a:lumMod val="50000"/>
                    </a:schemeClr>
                  </a:solidFill>
                  <a:latin typeface="+mj-lt"/>
                </a:rPr>
                <a:t>lần</a:t>
              </a:r>
              <a:endParaRPr lang="en-US" sz="1200" b="1" dirty="0">
                <a:solidFill>
                  <a:schemeClr val="bg1">
                    <a:lumMod val="50000"/>
                  </a:schemeClr>
                </a:solidFill>
                <a:latin typeface="+mj-lt"/>
              </a:endParaRPr>
            </a:p>
          </p:txBody>
        </p:sp>
      </p:grpSp>
      <p:grpSp>
        <p:nvGrpSpPr>
          <p:cNvPr id="18" name="Group 17">
            <a:extLst>
              <a:ext uri="{FF2B5EF4-FFF2-40B4-BE49-F238E27FC236}">
                <a16:creationId xmlns:a16="http://schemas.microsoft.com/office/drawing/2014/main" id="{B6F4DAAF-F5C5-C507-5298-A4550F7B20EC}"/>
              </a:ext>
            </a:extLst>
          </p:cNvPr>
          <p:cNvGrpSpPr/>
          <p:nvPr/>
        </p:nvGrpSpPr>
        <p:grpSpPr>
          <a:xfrm>
            <a:off x="2955055" y="2838875"/>
            <a:ext cx="2386175" cy="2013009"/>
            <a:chOff x="2955055" y="2838875"/>
            <a:chExt cx="2386175" cy="2013009"/>
          </a:xfrm>
        </p:grpSpPr>
        <p:pic>
          <p:nvPicPr>
            <p:cNvPr id="1030" name="Picture 6" descr="Lưu trữ thông tin trên vi khuẩn - Báo Quảng Ninh điện tử">
              <a:extLst>
                <a:ext uri="{FF2B5EF4-FFF2-40B4-BE49-F238E27FC236}">
                  <a16:creationId xmlns:a16="http://schemas.microsoft.com/office/drawing/2014/main" id="{124D1B3E-A156-5B0C-8854-2B76EF9861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6317" y="2838875"/>
              <a:ext cx="1990258" cy="148606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726;p42">
              <a:extLst>
                <a:ext uri="{FF2B5EF4-FFF2-40B4-BE49-F238E27FC236}">
                  <a16:creationId xmlns:a16="http://schemas.microsoft.com/office/drawing/2014/main" id="{AF481579-D1DF-55A6-98EF-8883FE498DDA}"/>
                </a:ext>
              </a:extLst>
            </p:cNvPr>
            <p:cNvSpPr txBox="1">
              <a:spLocks/>
            </p:cNvSpPr>
            <p:nvPr/>
          </p:nvSpPr>
          <p:spPr>
            <a:xfrm>
              <a:off x="2955055" y="4324935"/>
              <a:ext cx="2386175" cy="5269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b="1" dirty="0">
                  <a:solidFill>
                    <a:schemeClr val="bg1">
                      <a:lumMod val="50000"/>
                    </a:schemeClr>
                  </a:solidFill>
                  <a:latin typeface="+mj-lt"/>
                </a:rPr>
                <a:t>d, Vi </a:t>
              </a:r>
              <a:r>
                <a:rPr lang="en-US" sz="1200" b="1" dirty="0" err="1">
                  <a:solidFill>
                    <a:schemeClr val="bg1">
                      <a:lumMod val="50000"/>
                    </a:schemeClr>
                  </a:solidFill>
                  <a:latin typeface="+mj-lt"/>
                </a:rPr>
                <a:t>khuẩn</a:t>
              </a:r>
              <a:r>
                <a:rPr lang="en-US" sz="1200" b="1" dirty="0">
                  <a:solidFill>
                    <a:schemeClr val="bg1">
                      <a:lumMod val="50000"/>
                    </a:schemeClr>
                  </a:solidFill>
                  <a:latin typeface="+mj-lt"/>
                </a:rPr>
                <a:t> 10</a:t>
              </a:r>
              <a:r>
                <a:rPr lang="en-US" sz="1200" b="1" baseline="30000" dirty="0">
                  <a:solidFill>
                    <a:schemeClr val="bg1">
                      <a:lumMod val="50000"/>
                    </a:schemeClr>
                  </a:solidFill>
                  <a:latin typeface="+mj-lt"/>
                </a:rPr>
                <a:t>-6</a:t>
              </a:r>
              <a:r>
                <a:rPr lang="en-US" sz="1200" b="1" dirty="0">
                  <a:solidFill>
                    <a:schemeClr val="bg1">
                      <a:lumMod val="50000"/>
                    </a:schemeClr>
                  </a:solidFill>
                  <a:latin typeface="+mj-lt"/>
                </a:rPr>
                <a:t> m </a:t>
              </a:r>
              <a:r>
                <a:rPr lang="en-US" sz="1200" b="1" dirty="0" err="1">
                  <a:solidFill>
                    <a:schemeClr val="bg1">
                      <a:lumMod val="50000"/>
                    </a:schemeClr>
                  </a:solidFill>
                  <a:latin typeface="+mj-lt"/>
                </a:rPr>
                <a:t>có</a:t>
              </a:r>
              <a:endParaRPr lang="en-US" sz="1200" b="1" dirty="0">
                <a:solidFill>
                  <a:schemeClr val="bg1">
                    <a:lumMod val="50000"/>
                  </a:schemeClr>
                </a:solidFill>
                <a:latin typeface="+mj-lt"/>
              </a:endParaRPr>
            </a:p>
            <a:p>
              <a:pPr algn="ctr"/>
              <a:r>
                <a:rPr lang="en-US" sz="1200" b="1" dirty="0">
                  <a:solidFill>
                    <a:schemeClr val="bg1">
                      <a:lumMod val="50000"/>
                    </a:schemeClr>
                  </a:solidFill>
                  <a:latin typeface="+mj-lt"/>
                </a:rPr>
                <a:t> </a:t>
              </a:r>
              <a:r>
                <a:rPr lang="en-US" sz="1200" b="1" dirty="0" err="1">
                  <a:solidFill>
                    <a:schemeClr val="bg1">
                      <a:lumMod val="50000"/>
                    </a:schemeClr>
                  </a:solidFill>
                  <a:latin typeface="+mj-lt"/>
                </a:rPr>
                <a:t>độ</a:t>
              </a:r>
              <a:r>
                <a:rPr lang="en-US" sz="1200" b="1" dirty="0">
                  <a:solidFill>
                    <a:schemeClr val="bg1">
                      <a:lumMod val="50000"/>
                    </a:schemeClr>
                  </a:solidFill>
                  <a:latin typeface="+mj-lt"/>
                </a:rPr>
                <a:t> </a:t>
              </a:r>
              <a:r>
                <a:rPr lang="en-US" sz="1200" b="1" dirty="0" err="1">
                  <a:solidFill>
                    <a:schemeClr val="bg1">
                      <a:lumMod val="50000"/>
                    </a:schemeClr>
                  </a:solidFill>
                  <a:latin typeface="+mj-lt"/>
                </a:rPr>
                <a:t>phóng</a:t>
              </a:r>
              <a:r>
                <a:rPr lang="en-US" sz="1200" b="1" dirty="0">
                  <a:solidFill>
                    <a:schemeClr val="bg1">
                      <a:lumMod val="50000"/>
                    </a:schemeClr>
                  </a:solidFill>
                  <a:latin typeface="+mj-lt"/>
                </a:rPr>
                <a:t> </a:t>
              </a:r>
              <a:r>
                <a:rPr lang="en-US" sz="1200" b="1" dirty="0" err="1">
                  <a:solidFill>
                    <a:schemeClr val="bg1">
                      <a:lumMod val="50000"/>
                    </a:schemeClr>
                  </a:solidFill>
                  <a:latin typeface="+mj-lt"/>
                </a:rPr>
                <a:t>đại</a:t>
              </a:r>
              <a:r>
                <a:rPr lang="en-US" sz="1200" b="1" dirty="0">
                  <a:solidFill>
                    <a:schemeClr val="bg1">
                      <a:lumMod val="50000"/>
                    </a:schemeClr>
                  </a:solidFill>
                  <a:latin typeface="+mj-lt"/>
                </a:rPr>
                <a:t> 30000 </a:t>
              </a:r>
              <a:r>
                <a:rPr lang="en-US" sz="1200" b="1" dirty="0" err="1">
                  <a:solidFill>
                    <a:schemeClr val="bg1">
                      <a:lumMod val="50000"/>
                    </a:schemeClr>
                  </a:solidFill>
                  <a:latin typeface="+mj-lt"/>
                </a:rPr>
                <a:t>lần</a:t>
              </a:r>
              <a:endParaRPr lang="en-US" sz="1200" b="1" dirty="0">
                <a:solidFill>
                  <a:schemeClr val="bg1">
                    <a:lumMod val="50000"/>
                  </a:schemeClr>
                </a:solidFill>
                <a:latin typeface="+mj-lt"/>
              </a:endParaRPr>
            </a:p>
          </p:txBody>
        </p:sp>
      </p:grpSp>
      <p:sp>
        <p:nvSpPr>
          <p:cNvPr id="12" name="Google Shape;1726;p42">
            <a:extLst>
              <a:ext uri="{FF2B5EF4-FFF2-40B4-BE49-F238E27FC236}">
                <a16:creationId xmlns:a16="http://schemas.microsoft.com/office/drawing/2014/main" id="{2E587296-3654-1092-E2DB-D99456B09BBF}"/>
              </a:ext>
            </a:extLst>
          </p:cNvPr>
          <p:cNvSpPr txBox="1">
            <a:spLocks/>
          </p:cNvSpPr>
          <p:nvPr/>
        </p:nvSpPr>
        <p:spPr>
          <a:xfrm>
            <a:off x="989440" y="4851884"/>
            <a:ext cx="3679496" cy="22958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err="1">
                <a:solidFill>
                  <a:srgbClr val="0070C0"/>
                </a:solidFill>
                <a:latin typeface="+mj-lt"/>
              </a:rPr>
              <a:t>Hình</a:t>
            </a:r>
            <a:r>
              <a:rPr lang="en-US" b="1" dirty="0">
                <a:solidFill>
                  <a:srgbClr val="0070C0"/>
                </a:solidFill>
                <a:latin typeface="+mj-lt"/>
              </a:rPr>
              <a:t> 2.1 </a:t>
            </a:r>
            <a:r>
              <a:rPr lang="en-US" b="1" dirty="0" err="1">
                <a:solidFill>
                  <a:srgbClr val="0070C0"/>
                </a:solidFill>
                <a:latin typeface="+mj-lt"/>
              </a:rPr>
              <a:t>kích</a:t>
            </a:r>
            <a:r>
              <a:rPr lang="en-US" b="1" dirty="0">
                <a:solidFill>
                  <a:srgbClr val="0070C0"/>
                </a:solidFill>
                <a:latin typeface="+mj-lt"/>
              </a:rPr>
              <a:t> </a:t>
            </a:r>
            <a:r>
              <a:rPr lang="en-US" b="1" dirty="0" err="1">
                <a:solidFill>
                  <a:srgbClr val="0070C0"/>
                </a:solidFill>
                <a:latin typeface="+mj-lt"/>
              </a:rPr>
              <a:t>thước</a:t>
            </a:r>
            <a:r>
              <a:rPr lang="en-US" b="1" dirty="0">
                <a:solidFill>
                  <a:srgbClr val="0070C0"/>
                </a:solidFill>
                <a:latin typeface="+mj-lt"/>
              </a:rPr>
              <a:t> </a:t>
            </a:r>
            <a:r>
              <a:rPr lang="en-US" b="1" dirty="0" err="1">
                <a:solidFill>
                  <a:srgbClr val="0070C0"/>
                </a:solidFill>
                <a:latin typeface="+mj-lt"/>
              </a:rPr>
              <a:t>của</a:t>
            </a:r>
            <a:r>
              <a:rPr lang="en-US" b="1" dirty="0">
                <a:solidFill>
                  <a:srgbClr val="0070C0"/>
                </a:solidFill>
                <a:latin typeface="+mj-lt"/>
              </a:rPr>
              <a:t> </a:t>
            </a:r>
            <a:r>
              <a:rPr lang="en-US" b="1" dirty="0" err="1">
                <a:solidFill>
                  <a:srgbClr val="0070C0"/>
                </a:solidFill>
                <a:latin typeface="+mj-lt"/>
              </a:rPr>
              <a:t>một</a:t>
            </a:r>
            <a:r>
              <a:rPr lang="en-US" b="1" dirty="0">
                <a:solidFill>
                  <a:srgbClr val="0070C0"/>
                </a:solidFill>
                <a:latin typeface="+mj-lt"/>
              </a:rPr>
              <a:t> </a:t>
            </a:r>
            <a:r>
              <a:rPr lang="en-US" b="1" dirty="0" err="1">
                <a:solidFill>
                  <a:srgbClr val="0070C0"/>
                </a:solidFill>
                <a:latin typeface="+mj-lt"/>
              </a:rPr>
              <a:t>số</a:t>
            </a:r>
            <a:r>
              <a:rPr lang="en-US" b="1" dirty="0">
                <a:solidFill>
                  <a:srgbClr val="0070C0"/>
                </a:solidFill>
                <a:latin typeface="+mj-lt"/>
              </a:rPr>
              <a:t> </a:t>
            </a:r>
            <a:r>
              <a:rPr lang="en-US" b="1" dirty="0" err="1">
                <a:solidFill>
                  <a:srgbClr val="0070C0"/>
                </a:solidFill>
                <a:latin typeface="+mj-lt"/>
              </a:rPr>
              <a:t>vật</a:t>
            </a:r>
            <a:r>
              <a:rPr lang="en-US" b="1" dirty="0">
                <a:solidFill>
                  <a:srgbClr val="0070C0"/>
                </a:solidFill>
                <a:latin typeface="+mj-lt"/>
              </a:rPr>
              <a:t> </a:t>
            </a:r>
            <a:r>
              <a:rPr lang="en-US" b="1" dirty="0" err="1">
                <a:solidFill>
                  <a:srgbClr val="0070C0"/>
                </a:solidFill>
                <a:latin typeface="+mj-lt"/>
              </a:rPr>
              <a:t>thể</a:t>
            </a:r>
            <a:endParaRPr lang="en-US" b="1" dirty="0">
              <a:solidFill>
                <a:srgbClr val="0070C0"/>
              </a:solidFill>
              <a:latin typeface="+mj-lt"/>
            </a:endParaRPr>
          </a:p>
        </p:txBody>
      </p:sp>
      <p:grpSp>
        <p:nvGrpSpPr>
          <p:cNvPr id="15" name="Group 14">
            <a:extLst>
              <a:ext uri="{FF2B5EF4-FFF2-40B4-BE49-F238E27FC236}">
                <a16:creationId xmlns:a16="http://schemas.microsoft.com/office/drawing/2014/main" id="{7818A56C-8EEA-DAA9-ADAA-EB6498BD94CF}"/>
              </a:ext>
            </a:extLst>
          </p:cNvPr>
          <p:cNvGrpSpPr/>
          <p:nvPr/>
        </p:nvGrpSpPr>
        <p:grpSpPr>
          <a:xfrm>
            <a:off x="5777870" y="789980"/>
            <a:ext cx="3169623" cy="1736783"/>
            <a:chOff x="746211" y="1437918"/>
            <a:chExt cx="3683979" cy="2139273"/>
          </a:xfrm>
        </p:grpSpPr>
        <p:sp>
          <p:nvSpPr>
            <p:cNvPr id="16" name="TextBox 15">
              <a:extLst>
                <a:ext uri="{FF2B5EF4-FFF2-40B4-BE49-F238E27FC236}">
                  <a16:creationId xmlns:a16="http://schemas.microsoft.com/office/drawing/2014/main" id="{6C35B55F-34DB-6A5F-B136-44EC691D91CB}"/>
                </a:ext>
              </a:extLst>
            </p:cNvPr>
            <p:cNvSpPr txBox="1"/>
            <p:nvPr/>
          </p:nvSpPr>
          <p:spPr>
            <a:xfrm>
              <a:off x="854555" y="1563917"/>
              <a:ext cx="3575635" cy="2013274"/>
            </a:xfrm>
            <a:prstGeom prst="roundRect">
              <a:avLst/>
            </a:prstGeom>
            <a:solidFill>
              <a:schemeClr val="tx2">
                <a:lumMod val="20000"/>
                <a:lumOff val="80000"/>
              </a:schemeClr>
            </a:solidFill>
          </p:spPr>
          <p:txBody>
            <a:bodyPr wrap="square" rtlCol="0">
              <a:spAutoFit/>
            </a:bodyPr>
            <a:lstStyle/>
            <a:p>
              <a:pPr algn="just"/>
              <a:r>
                <a:rPr lang="en-US" sz="1800" b="1" dirty="0">
                  <a:solidFill>
                    <a:schemeClr val="accent3">
                      <a:lumMod val="50000"/>
                    </a:schemeClr>
                  </a:solidFill>
                  <a:latin typeface="+mn-lt"/>
                  <a:cs typeface="Amatic SC" panose="00000500000000000000" pitchFamily="2" charset="-79"/>
                </a:rPr>
                <a:t>          </a:t>
              </a:r>
              <a:r>
                <a:rPr lang="en-US" sz="1800" b="1" dirty="0" err="1">
                  <a:solidFill>
                    <a:schemeClr val="accent3">
                      <a:lumMod val="50000"/>
                    </a:schemeClr>
                  </a:solidFill>
                  <a:latin typeface="+mn-lt"/>
                  <a:cs typeface="Arial" panose="020B0604020202020204" pitchFamily="34" charset="0"/>
                </a:rPr>
                <a:t>Những</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đối</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tượng</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nào</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trong</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hình</a:t>
              </a:r>
              <a:r>
                <a:rPr lang="en-US" sz="1800" b="1" dirty="0">
                  <a:solidFill>
                    <a:schemeClr val="accent3">
                      <a:lumMod val="50000"/>
                    </a:schemeClr>
                  </a:solidFill>
                  <a:latin typeface="+mn-lt"/>
                  <a:cs typeface="Arial" panose="020B0604020202020204" pitchFamily="34" charset="0"/>
                </a:rPr>
                <a:t> 2.1 ta </a:t>
              </a:r>
              <a:r>
                <a:rPr lang="en-US" sz="1800" b="1" dirty="0" err="1">
                  <a:solidFill>
                    <a:schemeClr val="accent3">
                      <a:lumMod val="50000"/>
                    </a:schemeClr>
                  </a:solidFill>
                  <a:latin typeface="+mn-lt"/>
                  <a:cs typeface="Arial" panose="020B0604020202020204" pitchFamily="34" charset="0"/>
                </a:rPr>
                <a:t>có</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thể</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quan</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sát</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bằng</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mắt</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thường</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bằng</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kính</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lúp</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bằng</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kính</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hiển</a:t>
              </a:r>
              <a:r>
                <a:rPr lang="en-US" sz="1800" b="1" dirty="0">
                  <a:solidFill>
                    <a:schemeClr val="accent3">
                      <a:lumMod val="50000"/>
                    </a:schemeClr>
                  </a:solidFill>
                  <a:latin typeface="+mn-lt"/>
                  <a:cs typeface="Arial" panose="020B0604020202020204" pitchFamily="34" charset="0"/>
                </a:rPr>
                <a:t> vi?</a:t>
              </a:r>
              <a:endParaRPr lang="en-US" sz="1800" b="1" dirty="0">
                <a:solidFill>
                  <a:schemeClr val="accent3">
                    <a:lumMod val="50000"/>
                  </a:schemeClr>
                </a:solidFill>
                <a:latin typeface="+mn-lt"/>
                <a:cs typeface="Amatic SC" panose="00000500000000000000" pitchFamily="2" charset="-79"/>
              </a:endParaRPr>
            </a:p>
          </p:txBody>
        </p:sp>
        <p:pic>
          <p:nvPicPr>
            <p:cNvPr id="17" name="Picture 16">
              <a:extLst>
                <a:ext uri="{FF2B5EF4-FFF2-40B4-BE49-F238E27FC236}">
                  <a16:creationId xmlns:a16="http://schemas.microsoft.com/office/drawing/2014/main" id="{936C74DC-2D52-D6DA-1308-1B8EC311CE0B}"/>
                </a:ext>
              </a:extLst>
            </p:cNvPr>
            <p:cNvPicPr>
              <a:picLocks noChangeAspect="1"/>
            </p:cNvPicPr>
            <p:nvPr/>
          </p:nvPicPr>
          <p:blipFill>
            <a:blip r:embed="rId7">
              <a:grayscl/>
            </a:blip>
            <a:stretch>
              <a:fillRect/>
            </a:stretch>
          </p:blipFill>
          <p:spPr>
            <a:xfrm>
              <a:off x="746211" y="1437918"/>
              <a:ext cx="634167" cy="698302"/>
            </a:xfrm>
            <a:prstGeom prst="rect">
              <a:avLst/>
            </a:prstGeom>
          </p:spPr>
        </p:pic>
      </p:grpSp>
    </p:spTree>
    <p:extLst>
      <p:ext uri="{BB962C8B-B14F-4D97-AF65-F5344CB8AC3E}">
        <p14:creationId xmlns:p14="http://schemas.microsoft.com/office/powerpoint/2010/main" val="1180174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726;p42">
            <a:extLst>
              <a:ext uri="{FF2B5EF4-FFF2-40B4-BE49-F238E27FC236}">
                <a16:creationId xmlns:a16="http://schemas.microsoft.com/office/drawing/2014/main" id="{BDC5DDDB-C1DB-4032-5872-CF9CBC96E06B}"/>
              </a:ext>
            </a:extLst>
          </p:cNvPr>
          <p:cNvSpPr txBox="1">
            <a:spLocks/>
          </p:cNvSpPr>
          <p:nvPr/>
        </p:nvSpPr>
        <p:spPr>
          <a:xfrm>
            <a:off x="320074" y="397547"/>
            <a:ext cx="4690541" cy="5269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chemeClr val="accent2"/>
                </a:solidFill>
                <a:latin typeface="Encode Sans Black" panose="020B0604020202020204" charset="0"/>
                <a:sym typeface="Wingdings" panose="05000000000000000000" pitchFamily="2" charset="2"/>
              </a:rPr>
              <a:t> </a:t>
            </a:r>
            <a:r>
              <a:rPr lang="en-US" sz="2000" dirty="0" err="1">
                <a:solidFill>
                  <a:schemeClr val="accent2"/>
                </a:solidFill>
                <a:latin typeface="Encode Sans Black" panose="020B0604020202020204" charset="0"/>
              </a:rPr>
              <a:t>Tìm</a:t>
            </a:r>
            <a:r>
              <a:rPr lang="en-US" sz="2000" dirty="0">
                <a:solidFill>
                  <a:schemeClr val="accent2"/>
                </a:solidFill>
                <a:latin typeface="Encode Sans Black" panose="020B0604020202020204" charset="0"/>
              </a:rPr>
              <a:t> </a:t>
            </a:r>
            <a:r>
              <a:rPr lang="en-US" sz="2000" dirty="0" err="1">
                <a:solidFill>
                  <a:schemeClr val="accent2"/>
                </a:solidFill>
                <a:latin typeface="Encode Sans Black" panose="020B0604020202020204" charset="0"/>
              </a:rPr>
              <a:t>hiểu</a:t>
            </a:r>
            <a:r>
              <a:rPr lang="en-US" sz="2000" dirty="0">
                <a:solidFill>
                  <a:schemeClr val="accent2"/>
                </a:solidFill>
                <a:latin typeface="Encode Sans Black" panose="020B0604020202020204" charset="0"/>
              </a:rPr>
              <a:t> </a:t>
            </a:r>
            <a:r>
              <a:rPr lang="en-US" sz="2000" dirty="0" err="1">
                <a:solidFill>
                  <a:schemeClr val="accent2"/>
                </a:solidFill>
                <a:latin typeface="Encode Sans Black" panose="020B0604020202020204" charset="0"/>
              </a:rPr>
              <a:t>sơ</a:t>
            </a:r>
            <a:r>
              <a:rPr lang="en-US" sz="2000" dirty="0">
                <a:solidFill>
                  <a:schemeClr val="accent2"/>
                </a:solidFill>
                <a:latin typeface="Encode Sans Black" panose="020B0604020202020204" charset="0"/>
              </a:rPr>
              <a:t> </a:t>
            </a:r>
            <a:r>
              <a:rPr lang="en-US" sz="2000" dirty="0" err="1">
                <a:solidFill>
                  <a:schemeClr val="accent2"/>
                </a:solidFill>
                <a:latin typeface="Encode Sans Black" panose="020B0604020202020204" charset="0"/>
              </a:rPr>
              <a:t>lược</a:t>
            </a:r>
            <a:r>
              <a:rPr lang="en-US" sz="2000" dirty="0">
                <a:solidFill>
                  <a:schemeClr val="accent2"/>
                </a:solidFill>
                <a:latin typeface="Encode Sans Black" panose="020B0604020202020204" charset="0"/>
              </a:rPr>
              <a:t> </a:t>
            </a:r>
            <a:r>
              <a:rPr lang="en-US" sz="2000" dirty="0" err="1">
                <a:solidFill>
                  <a:schemeClr val="accent2"/>
                </a:solidFill>
                <a:latin typeface="Encode Sans Black" panose="020B0604020202020204" charset="0"/>
              </a:rPr>
              <a:t>về</a:t>
            </a:r>
            <a:r>
              <a:rPr lang="en-US" sz="2000" dirty="0">
                <a:solidFill>
                  <a:schemeClr val="accent2"/>
                </a:solidFill>
                <a:latin typeface="Encode Sans Black" panose="020B0604020202020204" charset="0"/>
              </a:rPr>
              <a:t> </a:t>
            </a:r>
            <a:r>
              <a:rPr lang="en-US" sz="2000" dirty="0" err="1">
                <a:solidFill>
                  <a:schemeClr val="accent2"/>
                </a:solidFill>
                <a:latin typeface="Encode Sans Black" panose="020B0604020202020204" charset="0"/>
              </a:rPr>
              <a:t>nguyên</a:t>
            </a:r>
            <a:r>
              <a:rPr lang="en-US" sz="2000" dirty="0">
                <a:solidFill>
                  <a:schemeClr val="accent2"/>
                </a:solidFill>
                <a:latin typeface="Encode Sans Black" panose="020B0604020202020204" charset="0"/>
              </a:rPr>
              <a:t> </a:t>
            </a:r>
            <a:r>
              <a:rPr lang="en-US" sz="2000" dirty="0" err="1">
                <a:solidFill>
                  <a:schemeClr val="accent2"/>
                </a:solidFill>
                <a:latin typeface="Encode Sans Black" panose="020B0604020202020204" charset="0"/>
              </a:rPr>
              <a:t>tử</a:t>
            </a:r>
            <a:endParaRPr lang="en-US" sz="2000" dirty="0">
              <a:solidFill>
                <a:schemeClr val="accent2"/>
              </a:solidFill>
              <a:latin typeface="Encode Sans Black" panose="020B0604020202020204" charset="0"/>
            </a:endParaRPr>
          </a:p>
        </p:txBody>
      </p:sp>
      <p:sp>
        <p:nvSpPr>
          <p:cNvPr id="12" name="Google Shape;1726;p42">
            <a:extLst>
              <a:ext uri="{FF2B5EF4-FFF2-40B4-BE49-F238E27FC236}">
                <a16:creationId xmlns:a16="http://schemas.microsoft.com/office/drawing/2014/main" id="{2E587296-3654-1092-E2DB-D99456B09BBF}"/>
              </a:ext>
            </a:extLst>
          </p:cNvPr>
          <p:cNvSpPr txBox="1">
            <a:spLocks/>
          </p:cNvSpPr>
          <p:nvPr/>
        </p:nvSpPr>
        <p:spPr>
          <a:xfrm>
            <a:off x="2808214" y="3288674"/>
            <a:ext cx="4025072" cy="25771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err="1">
                <a:solidFill>
                  <a:srgbClr val="0070C0"/>
                </a:solidFill>
                <a:latin typeface="+mj-lt"/>
              </a:rPr>
              <a:t>Hình</a:t>
            </a:r>
            <a:r>
              <a:rPr lang="en-US" b="1" dirty="0">
                <a:solidFill>
                  <a:srgbClr val="0070C0"/>
                </a:solidFill>
                <a:latin typeface="+mj-lt"/>
              </a:rPr>
              <a:t> 2.2. </a:t>
            </a:r>
            <a:r>
              <a:rPr lang="en-US" b="1" dirty="0" err="1">
                <a:solidFill>
                  <a:srgbClr val="0070C0"/>
                </a:solidFill>
                <a:latin typeface="+mj-lt"/>
              </a:rPr>
              <a:t>Mô</a:t>
            </a:r>
            <a:r>
              <a:rPr lang="en-US" b="1" dirty="0">
                <a:solidFill>
                  <a:srgbClr val="0070C0"/>
                </a:solidFill>
                <a:latin typeface="+mj-lt"/>
              </a:rPr>
              <a:t> </a:t>
            </a:r>
            <a:r>
              <a:rPr lang="en-US" b="1" dirty="0" err="1">
                <a:solidFill>
                  <a:srgbClr val="0070C0"/>
                </a:solidFill>
                <a:latin typeface="+mj-lt"/>
              </a:rPr>
              <a:t>phỏng</a:t>
            </a:r>
            <a:r>
              <a:rPr lang="en-US" b="1" dirty="0">
                <a:solidFill>
                  <a:srgbClr val="0070C0"/>
                </a:solidFill>
                <a:latin typeface="+mj-lt"/>
              </a:rPr>
              <a:t> </a:t>
            </a:r>
            <a:r>
              <a:rPr lang="en-US" b="1" dirty="0" err="1">
                <a:solidFill>
                  <a:srgbClr val="0070C0"/>
                </a:solidFill>
                <a:latin typeface="+mj-lt"/>
              </a:rPr>
              <a:t>cấu</a:t>
            </a:r>
            <a:r>
              <a:rPr lang="en-US" b="1" dirty="0">
                <a:solidFill>
                  <a:srgbClr val="0070C0"/>
                </a:solidFill>
                <a:latin typeface="+mj-lt"/>
              </a:rPr>
              <a:t> </a:t>
            </a:r>
            <a:r>
              <a:rPr lang="en-US" b="1" dirty="0" err="1">
                <a:solidFill>
                  <a:srgbClr val="0070C0"/>
                </a:solidFill>
                <a:latin typeface="+mj-lt"/>
              </a:rPr>
              <a:t>tạo</a:t>
            </a:r>
            <a:r>
              <a:rPr lang="en-US" b="1" dirty="0">
                <a:solidFill>
                  <a:srgbClr val="0070C0"/>
                </a:solidFill>
                <a:latin typeface="+mj-lt"/>
              </a:rPr>
              <a:t> </a:t>
            </a:r>
            <a:r>
              <a:rPr lang="en-US" b="1" dirty="0" err="1">
                <a:solidFill>
                  <a:srgbClr val="0070C0"/>
                </a:solidFill>
                <a:latin typeface="+mj-lt"/>
              </a:rPr>
              <a:t>của</a:t>
            </a:r>
            <a:r>
              <a:rPr lang="en-US" b="1" dirty="0">
                <a:solidFill>
                  <a:srgbClr val="0070C0"/>
                </a:solidFill>
                <a:latin typeface="+mj-lt"/>
              </a:rPr>
              <a:t> </a:t>
            </a:r>
            <a:r>
              <a:rPr lang="en-US" b="1" dirty="0" err="1">
                <a:solidFill>
                  <a:srgbClr val="0070C0"/>
                </a:solidFill>
                <a:latin typeface="+mj-lt"/>
              </a:rPr>
              <a:t>một</a:t>
            </a:r>
            <a:r>
              <a:rPr lang="en-US" b="1" dirty="0">
                <a:solidFill>
                  <a:srgbClr val="0070C0"/>
                </a:solidFill>
                <a:latin typeface="+mj-lt"/>
              </a:rPr>
              <a:t> </a:t>
            </a:r>
            <a:r>
              <a:rPr lang="en-US" b="1" dirty="0" err="1">
                <a:solidFill>
                  <a:srgbClr val="0070C0"/>
                </a:solidFill>
                <a:latin typeface="+mj-lt"/>
              </a:rPr>
              <a:t>số</a:t>
            </a:r>
            <a:r>
              <a:rPr lang="en-US" b="1" dirty="0">
                <a:solidFill>
                  <a:srgbClr val="0070C0"/>
                </a:solidFill>
                <a:latin typeface="+mj-lt"/>
              </a:rPr>
              <a:t> </a:t>
            </a:r>
            <a:r>
              <a:rPr lang="en-US" b="1" dirty="0" err="1">
                <a:solidFill>
                  <a:srgbClr val="0070C0"/>
                </a:solidFill>
                <a:latin typeface="+mj-lt"/>
              </a:rPr>
              <a:t>chất</a:t>
            </a:r>
            <a:endParaRPr lang="en-US" b="1" dirty="0">
              <a:solidFill>
                <a:srgbClr val="0070C0"/>
              </a:solidFill>
              <a:latin typeface="+mj-lt"/>
            </a:endParaRPr>
          </a:p>
        </p:txBody>
      </p:sp>
      <p:grpSp>
        <p:nvGrpSpPr>
          <p:cNvPr id="15" name="Group 14">
            <a:extLst>
              <a:ext uri="{FF2B5EF4-FFF2-40B4-BE49-F238E27FC236}">
                <a16:creationId xmlns:a16="http://schemas.microsoft.com/office/drawing/2014/main" id="{7818A56C-8EEA-DAA9-ADAA-EB6498BD94CF}"/>
              </a:ext>
            </a:extLst>
          </p:cNvPr>
          <p:cNvGrpSpPr/>
          <p:nvPr/>
        </p:nvGrpSpPr>
        <p:grpSpPr>
          <a:xfrm>
            <a:off x="593846" y="3803320"/>
            <a:ext cx="8108231" cy="817381"/>
            <a:chOff x="746211" y="1437919"/>
            <a:chExt cx="9424008" cy="1006805"/>
          </a:xfrm>
        </p:grpSpPr>
        <p:sp>
          <p:nvSpPr>
            <p:cNvPr id="16" name="TextBox 15">
              <a:extLst>
                <a:ext uri="{FF2B5EF4-FFF2-40B4-BE49-F238E27FC236}">
                  <a16:creationId xmlns:a16="http://schemas.microsoft.com/office/drawing/2014/main" id="{6C35B55F-34DB-6A5F-B136-44EC691D91CB}"/>
                </a:ext>
              </a:extLst>
            </p:cNvPr>
            <p:cNvSpPr txBox="1"/>
            <p:nvPr/>
          </p:nvSpPr>
          <p:spPr>
            <a:xfrm>
              <a:off x="854554" y="1563917"/>
              <a:ext cx="9315665" cy="880807"/>
            </a:xfrm>
            <a:prstGeom prst="roundRect">
              <a:avLst/>
            </a:prstGeom>
            <a:solidFill>
              <a:schemeClr val="tx2">
                <a:lumMod val="20000"/>
                <a:lumOff val="80000"/>
              </a:schemeClr>
            </a:solidFill>
          </p:spPr>
          <p:txBody>
            <a:bodyPr wrap="square" rtlCol="0">
              <a:spAutoFit/>
            </a:bodyPr>
            <a:lstStyle/>
            <a:p>
              <a:pPr algn="just"/>
              <a:r>
                <a:rPr lang="en-US" sz="1800" b="1" dirty="0">
                  <a:solidFill>
                    <a:schemeClr val="accent3">
                      <a:lumMod val="50000"/>
                    </a:schemeClr>
                  </a:solidFill>
                  <a:latin typeface="+mn-lt"/>
                  <a:cs typeface="Amatic SC" panose="00000500000000000000" pitchFamily="2" charset="-79"/>
                </a:rPr>
                <a:t>     </a:t>
              </a:r>
              <a:r>
                <a:rPr lang="en-US" sz="1800" b="1" dirty="0">
                  <a:solidFill>
                    <a:schemeClr val="accent3">
                      <a:lumMod val="50000"/>
                    </a:schemeClr>
                  </a:solidFill>
                  <a:latin typeface="+mn-lt"/>
                  <a:cs typeface="Arial" panose="020B0604020202020204" pitchFamily="34" charset="0"/>
                </a:rPr>
                <a:t>Quan </a:t>
              </a:r>
              <a:r>
                <a:rPr lang="en-US" sz="1800" b="1" dirty="0" err="1">
                  <a:solidFill>
                    <a:schemeClr val="accent3">
                      <a:lumMod val="50000"/>
                    </a:schemeClr>
                  </a:solidFill>
                  <a:latin typeface="+mn-lt"/>
                  <a:cs typeface="Arial" panose="020B0604020202020204" pitchFamily="34" charset="0"/>
                </a:rPr>
                <a:t>sát</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hình</a:t>
              </a:r>
              <a:r>
                <a:rPr lang="en-US" sz="1800" b="1" dirty="0">
                  <a:solidFill>
                    <a:schemeClr val="accent3">
                      <a:lumMod val="50000"/>
                    </a:schemeClr>
                  </a:solidFill>
                  <a:latin typeface="+mn-lt"/>
                  <a:cs typeface="Arial" panose="020B0604020202020204" pitchFamily="34" charset="0"/>
                </a:rPr>
                <a:t> 2.2, </a:t>
              </a:r>
              <a:r>
                <a:rPr lang="en-US" sz="1800" b="1" dirty="0" err="1">
                  <a:solidFill>
                    <a:schemeClr val="accent3">
                      <a:lumMod val="50000"/>
                    </a:schemeClr>
                  </a:solidFill>
                  <a:latin typeface="+mn-lt"/>
                  <a:cs typeface="Arial" panose="020B0604020202020204" pitchFamily="34" charset="0"/>
                </a:rPr>
                <a:t>em</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hãy</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cho</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biết</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khí</a:t>
              </a:r>
              <a:r>
                <a:rPr lang="en-US" sz="1800" b="1" dirty="0">
                  <a:solidFill>
                    <a:schemeClr val="accent3">
                      <a:lumMod val="50000"/>
                    </a:schemeClr>
                  </a:solidFill>
                  <a:latin typeface="+mn-lt"/>
                  <a:cs typeface="Arial" panose="020B0604020202020204" pitchFamily="34" charset="0"/>
                </a:rPr>
                <a:t> oxygen, </a:t>
              </a:r>
              <a:r>
                <a:rPr lang="en-US" sz="1800" b="1" dirty="0" err="1">
                  <a:solidFill>
                    <a:schemeClr val="accent3">
                      <a:lumMod val="50000"/>
                    </a:schemeClr>
                  </a:solidFill>
                  <a:latin typeface="+mn-lt"/>
                  <a:cs typeface="Arial" panose="020B0604020202020204" pitchFamily="34" charset="0"/>
                </a:rPr>
                <a:t>sắt</a:t>
              </a:r>
              <a:r>
                <a:rPr lang="en-US" sz="1800" b="1" dirty="0">
                  <a:solidFill>
                    <a:schemeClr val="accent3">
                      <a:lumMod val="50000"/>
                    </a:schemeClr>
                  </a:solidFill>
                  <a:latin typeface="+mn-lt"/>
                  <a:cs typeface="Arial" panose="020B0604020202020204" pitchFamily="34" charset="0"/>
                </a:rPr>
                <a:t>, than </a:t>
              </a:r>
              <a:r>
                <a:rPr lang="en-US" sz="1800" b="1" dirty="0" err="1">
                  <a:solidFill>
                    <a:schemeClr val="accent3">
                      <a:lumMod val="50000"/>
                    </a:schemeClr>
                  </a:solidFill>
                  <a:latin typeface="+mn-lt"/>
                  <a:cs typeface="Arial" panose="020B0604020202020204" pitchFamily="34" charset="0"/>
                </a:rPr>
                <a:t>chì</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có</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đặc</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điểm</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chung</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gì</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về</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cấu</a:t>
              </a:r>
              <a:r>
                <a:rPr lang="en-US" sz="1800" b="1" dirty="0">
                  <a:solidFill>
                    <a:schemeClr val="accent3">
                      <a:lumMod val="50000"/>
                    </a:schemeClr>
                  </a:solidFill>
                  <a:latin typeface="+mn-lt"/>
                  <a:cs typeface="Arial" panose="020B0604020202020204" pitchFamily="34" charset="0"/>
                </a:rPr>
                <a:t> </a:t>
              </a:r>
              <a:r>
                <a:rPr lang="en-US" sz="1800" b="1" dirty="0" err="1">
                  <a:solidFill>
                    <a:schemeClr val="accent3">
                      <a:lumMod val="50000"/>
                    </a:schemeClr>
                  </a:solidFill>
                  <a:latin typeface="+mn-lt"/>
                  <a:cs typeface="Arial" panose="020B0604020202020204" pitchFamily="34" charset="0"/>
                </a:rPr>
                <a:t>tạo</a:t>
              </a:r>
              <a:r>
                <a:rPr lang="en-US" sz="1800" b="1" dirty="0">
                  <a:solidFill>
                    <a:schemeClr val="accent3">
                      <a:lumMod val="50000"/>
                    </a:schemeClr>
                  </a:solidFill>
                  <a:latin typeface="+mn-lt"/>
                  <a:cs typeface="Arial" panose="020B0604020202020204" pitchFamily="34" charset="0"/>
                </a:rPr>
                <a:t>?</a:t>
              </a:r>
              <a:endParaRPr lang="en-US" sz="1800" b="1" dirty="0">
                <a:solidFill>
                  <a:schemeClr val="accent3">
                    <a:lumMod val="50000"/>
                  </a:schemeClr>
                </a:solidFill>
                <a:latin typeface="+mn-lt"/>
                <a:cs typeface="Amatic SC" panose="00000500000000000000" pitchFamily="2" charset="-79"/>
              </a:endParaRPr>
            </a:p>
          </p:txBody>
        </p:sp>
        <p:pic>
          <p:nvPicPr>
            <p:cNvPr id="17" name="Picture 16">
              <a:extLst>
                <a:ext uri="{FF2B5EF4-FFF2-40B4-BE49-F238E27FC236}">
                  <a16:creationId xmlns:a16="http://schemas.microsoft.com/office/drawing/2014/main" id="{936C74DC-2D52-D6DA-1308-1B8EC311CE0B}"/>
                </a:ext>
              </a:extLst>
            </p:cNvPr>
            <p:cNvPicPr>
              <a:picLocks noChangeAspect="1"/>
            </p:cNvPicPr>
            <p:nvPr/>
          </p:nvPicPr>
          <p:blipFill>
            <a:blip r:embed="rId2">
              <a:grayscl/>
            </a:blip>
            <a:stretch>
              <a:fillRect/>
            </a:stretch>
          </p:blipFill>
          <p:spPr>
            <a:xfrm>
              <a:off x="746211" y="1437919"/>
              <a:ext cx="490607" cy="540224"/>
            </a:xfrm>
            <a:prstGeom prst="rect">
              <a:avLst/>
            </a:prstGeom>
          </p:spPr>
        </p:pic>
      </p:grpSp>
      <p:grpSp>
        <p:nvGrpSpPr>
          <p:cNvPr id="19" name="Group 18">
            <a:extLst>
              <a:ext uri="{FF2B5EF4-FFF2-40B4-BE49-F238E27FC236}">
                <a16:creationId xmlns:a16="http://schemas.microsoft.com/office/drawing/2014/main" id="{C2D24111-BCBB-3616-DEFB-18CF9FDA974A}"/>
              </a:ext>
            </a:extLst>
          </p:cNvPr>
          <p:cNvGrpSpPr/>
          <p:nvPr/>
        </p:nvGrpSpPr>
        <p:grpSpPr>
          <a:xfrm>
            <a:off x="320074" y="1149144"/>
            <a:ext cx="2776453" cy="2037237"/>
            <a:chOff x="320074" y="1149144"/>
            <a:chExt cx="2776453" cy="2037237"/>
          </a:xfrm>
        </p:grpSpPr>
        <p:sp>
          <p:nvSpPr>
            <p:cNvPr id="8" name="Google Shape;1726;p42">
              <a:extLst>
                <a:ext uri="{FF2B5EF4-FFF2-40B4-BE49-F238E27FC236}">
                  <a16:creationId xmlns:a16="http://schemas.microsoft.com/office/drawing/2014/main" id="{94881DB1-40E7-4640-292A-2F07B8DE1EA7}"/>
                </a:ext>
              </a:extLst>
            </p:cNvPr>
            <p:cNvSpPr txBox="1">
              <a:spLocks/>
            </p:cNvSpPr>
            <p:nvPr/>
          </p:nvSpPr>
          <p:spPr>
            <a:xfrm>
              <a:off x="320074" y="2659432"/>
              <a:ext cx="2776453" cy="5269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b="1" dirty="0">
                  <a:solidFill>
                    <a:schemeClr val="bg1">
                      <a:lumMod val="50000"/>
                    </a:schemeClr>
                  </a:solidFill>
                  <a:latin typeface="+mj-lt"/>
                </a:rPr>
                <a:t>a, Oxygen</a:t>
              </a:r>
            </a:p>
          </p:txBody>
        </p:sp>
        <p:pic>
          <p:nvPicPr>
            <p:cNvPr id="6" name="Picture 5">
              <a:extLst>
                <a:ext uri="{FF2B5EF4-FFF2-40B4-BE49-F238E27FC236}">
                  <a16:creationId xmlns:a16="http://schemas.microsoft.com/office/drawing/2014/main" id="{D0269E4A-7E65-9630-22BB-870B528C115A}"/>
                </a:ext>
              </a:extLst>
            </p:cNvPr>
            <p:cNvPicPr>
              <a:picLocks noChangeAspect="1"/>
            </p:cNvPicPr>
            <p:nvPr/>
          </p:nvPicPr>
          <p:blipFill>
            <a:blip r:embed="rId3"/>
            <a:stretch>
              <a:fillRect/>
            </a:stretch>
          </p:blipFill>
          <p:spPr>
            <a:xfrm>
              <a:off x="684820" y="1149144"/>
              <a:ext cx="2018501" cy="1440208"/>
            </a:xfrm>
            <a:prstGeom prst="rect">
              <a:avLst/>
            </a:prstGeom>
          </p:spPr>
        </p:pic>
      </p:grpSp>
      <p:grpSp>
        <p:nvGrpSpPr>
          <p:cNvPr id="20" name="Group 19">
            <a:extLst>
              <a:ext uri="{FF2B5EF4-FFF2-40B4-BE49-F238E27FC236}">
                <a16:creationId xmlns:a16="http://schemas.microsoft.com/office/drawing/2014/main" id="{4AB9BFD0-C1B3-3821-B8EE-FDF41AEDED8C}"/>
              </a:ext>
            </a:extLst>
          </p:cNvPr>
          <p:cNvGrpSpPr/>
          <p:nvPr/>
        </p:nvGrpSpPr>
        <p:grpSpPr>
          <a:xfrm>
            <a:off x="3087611" y="1130910"/>
            <a:ext cx="2680598" cy="2087684"/>
            <a:chOff x="3087611" y="1130910"/>
            <a:chExt cx="2680598" cy="2087684"/>
          </a:xfrm>
        </p:grpSpPr>
        <p:sp>
          <p:nvSpPr>
            <p:cNvPr id="9" name="Google Shape;1726;p42">
              <a:extLst>
                <a:ext uri="{FF2B5EF4-FFF2-40B4-BE49-F238E27FC236}">
                  <a16:creationId xmlns:a16="http://schemas.microsoft.com/office/drawing/2014/main" id="{B38D308A-884D-55AB-71F0-1E69352B68DD}"/>
                </a:ext>
              </a:extLst>
            </p:cNvPr>
            <p:cNvSpPr txBox="1">
              <a:spLocks/>
            </p:cNvSpPr>
            <p:nvPr/>
          </p:nvSpPr>
          <p:spPr>
            <a:xfrm>
              <a:off x="3087611" y="2691645"/>
              <a:ext cx="2680598" cy="5269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b="1" dirty="0">
                  <a:solidFill>
                    <a:schemeClr val="bg1">
                      <a:lumMod val="50000"/>
                    </a:schemeClr>
                  </a:solidFill>
                  <a:latin typeface="+mj-lt"/>
                </a:rPr>
                <a:t>b, </a:t>
              </a:r>
              <a:r>
                <a:rPr lang="en-US" sz="1200" b="1" dirty="0" err="1">
                  <a:solidFill>
                    <a:schemeClr val="bg1">
                      <a:lumMod val="50000"/>
                    </a:schemeClr>
                  </a:solidFill>
                  <a:latin typeface="+mj-lt"/>
                </a:rPr>
                <a:t>Sắt</a:t>
              </a:r>
              <a:r>
                <a:rPr lang="en-US" sz="1200" b="1" dirty="0">
                  <a:solidFill>
                    <a:schemeClr val="bg1">
                      <a:lumMod val="50000"/>
                    </a:schemeClr>
                  </a:solidFill>
                  <a:latin typeface="+mj-lt"/>
                </a:rPr>
                <a:t> (iron)</a:t>
              </a:r>
            </a:p>
          </p:txBody>
        </p:sp>
        <p:pic>
          <p:nvPicPr>
            <p:cNvPr id="13" name="Picture 12">
              <a:extLst>
                <a:ext uri="{FF2B5EF4-FFF2-40B4-BE49-F238E27FC236}">
                  <a16:creationId xmlns:a16="http://schemas.microsoft.com/office/drawing/2014/main" id="{C0CF40FE-6113-0795-4926-51B43CC04929}"/>
                </a:ext>
              </a:extLst>
            </p:cNvPr>
            <p:cNvPicPr>
              <a:picLocks noChangeAspect="1"/>
            </p:cNvPicPr>
            <p:nvPr/>
          </p:nvPicPr>
          <p:blipFill>
            <a:blip r:embed="rId4"/>
            <a:stretch>
              <a:fillRect/>
            </a:stretch>
          </p:blipFill>
          <p:spPr>
            <a:xfrm>
              <a:off x="3488105" y="1130910"/>
              <a:ext cx="2032631" cy="1458442"/>
            </a:xfrm>
            <a:prstGeom prst="rect">
              <a:avLst/>
            </a:prstGeom>
          </p:spPr>
        </p:pic>
      </p:grpSp>
      <p:grpSp>
        <p:nvGrpSpPr>
          <p:cNvPr id="21" name="Group 20">
            <a:extLst>
              <a:ext uri="{FF2B5EF4-FFF2-40B4-BE49-F238E27FC236}">
                <a16:creationId xmlns:a16="http://schemas.microsoft.com/office/drawing/2014/main" id="{8781347E-EA41-63F3-FDFA-327B5C5540B2}"/>
              </a:ext>
            </a:extLst>
          </p:cNvPr>
          <p:cNvGrpSpPr/>
          <p:nvPr/>
        </p:nvGrpSpPr>
        <p:grpSpPr>
          <a:xfrm>
            <a:off x="6426548" y="1130910"/>
            <a:ext cx="2032632" cy="2075075"/>
            <a:chOff x="6426548" y="1130910"/>
            <a:chExt cx="2032632" cy="2075075"/>
          </a:xfrm>
        </p:grpSpPr>
        <p:sp>
          <p:nvSpPr>
            <p:cNvPr id="10" name="Google Shape;1726;p42">
              <a:extLst>
                <a:ext uri="{FF2B5EF4-FFF2-40B4-BE49-F238E27FC236}">
                  <a16:creationId xmlns:a16="http://schemas.microsoft.com/office/drawing/2014/main" id="{C4933D4F-0964-6C68-EBD1-5DFE55625BB6}"/>
                </a:ext>
              </a:extLst>
            </p:cNvPr>
            <p:cNvSpPr txBox="1">
              <a:spLocks/>
            </p:cNvSpPr>
            <p:nvPr/>
          </p:nvSpPr>
          <p:spPr>
            <a:xfrm>
              <a:off x="6440679" y="2679036"/>
              <a:ext cx="2018501" cy="52694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b="1" dirty="0">
                  <a:solidFill>
                    <a:schemeClr val="bg1">
                      <a:lumMod val="50000"/>
                    </a:schemeClr>
                  </a:solidFill>
                  <a:latin typeface="+mj-lt"/>
                </a:rPr>
                <a:t>c, Than </a:t>
              </a:r>
              <a:r>
                <a:rPr lang="en-US" sz="1200" b="1" dirty="0" err="1">
                  <a:solidFill>
                    <a:schemeClr val="bg1">
                      <a:lumMod val="50000"/>
                    </a:schemeClr>
                  </a:solidFill>
                  <a:latin typeface="+mj-lt"/>
                </a:rPr>
                <a:t>chì</a:t>
              </a:r>
              <a:r>
                <a:rPr lang="en-US" sz="1200" b="1" dirty="0">
                  <a:solidFill>
                    <a:schemeClr val="bg1">
                      <a:lumMod val="50000"/>
                    </a:schemeClr>
                  </a:solidFill>
                  <a:latin typeface="+mj-lt"/>
                </a:rPr>
                <a:t> (graphite)</a:t>
              </a:r>
            </a:p>
          </p:txBody>
        </p:sp>
        <p:pic>
          <p:nvPicPr>
            <p:cNvPr id="18" name="Picture 17">
              <a:extLst>
                <a:ext uri="{FF2B5EF4-FFF2-40B4-BE49-F238E27FC236}">
                  <a16:creationId xmlns:a16="http://schemas.microsoft.com/office/drawing/2014/main" id="{4745D11F-F397-7EB0-1E94-2F3AD8E08D3A}"/>
                </a:ext>
              </a:extLst>
            </p:cNvPr>
            <p:cNvPicPr>
              <a:picLocks noChangeAspect="1"/>
            </p:cNvPicPr>
            <p:nvPr/>
          </p:nvPicPr>
          <p:blipFill>
            <a:blip r:embed="rId5"/>
            <a:stretch>
              <a:fillRect/>
            </a:stretch>
          </p:blipFill>
          <p:spPr>
            <a:xfrm>
              <a:off x="6426548" y="1130910"/>
              <a:ext cx="2032631" cy="1464008"/>
            </a:xfrm>
            <a:prstGeom prst="rect">
              <a:avLst/>
            </a:prstGeom>
          </p:spPr>
        </p:pic>
      </p:grpSp>
      <p:sp>
        <p:nvSpPr>
          <p:cNvPr id="11" name="Title 1">
            <a:extLst>
              <a:ext uri="{FF2B5EF4-FFF2-40B4-BE49-F238E27FC236}">
                <a16:creationId xmlns:a16="http://schemas.microsoft.com/office/drawing/2014/main" id="{00C09CBC-201F-FD5E-4731-930345993428}"/>
              </a:ext>
            </a:extLst>
          </p:cNvPr>
          <p:cNvSpPr txBox="1">
            <a:spLocks/>
          </p:cNvSpPr>
          <p:nvPr/>
        </p:nvSpPr>
        <p:spPr>
          <a:xfrm>
            <a:off x="0" y="8907"/>
            <a:ext cx="7530790" cy="526949"/>
          </a:xfrm>
          <a:prstGeom prst="rect">
            <a:avLst/>
          </a:prstGeom>
          <a:solidFill>
            <a:schemeClr val="accent1"/>
          </a:solidFill>
          <a:ln w="9525" cap="flat" cmpd="sng">
            <a:no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Encode Sans Black"/>
              <a:buNone/>
              <a:defRPr sz="3000" b="0" i="0" u="none" strike="noStrike" cap="none">
                <a:solidFill>
                  <a:schemeClr val="dk1"/>
                </a:solidFill>
                <a:latin typeface="Encode Sans Black"/>
                <a:ea typeface="Encode Sans Black"/>
                <a:cs typeface="Encode Sans Black"/>
                <a:sym typeface="Encode Sans Black"/>
              </a:defRPr>
            </a:lvl1pPr>
            <a:lvl2pPr marR="0" lvl="1" algn="ctr" rtl="0">
              <a:lnSpc>
                <a:spcPct val="100000"/>
              </a:lnSpc>
              <a:spcBef>
                <a:spcPts val="0"/>
              </a:spcBef>
              <a:spcAft>
                <a:spcPts val="0"/>
              </a:spcAft>
              <a:buClr>
                <a:schemeClr val="dk1"/>
              </a:buClr>
              <a:buSzPts val="2900"/>
              <a:buFont typeface="Encode Sans Black"/>
              <a:buNone/>
              <a:defRPr sz="2900" b="0" i="0" u="none" strike="noStrike" cap="none">
                <a:solidFill>
                  <a:schemeClr val="dk1"/>
                </a:solidFill>
                <a:latin typeface="Encode Sans Black"/>
                <a:ea typeface="Encode Sans Black"/>
                <a:cs typeface="Encode Sans Black"/>
                <a:sym typeface="Encode Sans Black"/>
              </a:defRPr>
            </a:lvl2pPr>
            <a:lvl3pPr marR="0" lvl="2" algn="ctr" rtl="0">
              <a:lnSpc>
                <a:spcPct val="100000"/>
              </a:lnSpc>
              <a:spcBef>
                <a:spcPts val="0"/>
              </a:spcBef>
              <a:spcAft>
                <a:spcPts val="0"/>
              </a:spcAft>
              <a:buClr>
                <a:schemeClr val="dk1"/>
              </a:buClr>
              <a:buSzPts val="2900"/>
              <a:buFont typeface="Encode Sans Black"/>
              <a:buNone/>
              <a:defRPr sz="2900" b="0" i="0" u="none" strike="noStrike" cap="none">
                <a:solidFill>
                  <a:schemeClr val="dk1"/>
                </a:solidFill>
                <a:latin typeface="Encode Sans Black"/>
                <a:ea typeface="Encode Sans Black"/>
                <a:cs typeface="Encode Sans Black"/>
                <a:sym typeface="Encode Sans Black"/>
              </a:defRPr>
            </a:lvl3pPr>
            <a:lvl4pPr marR="0" lvl="3" algn="ctr" rtl="0">
              <a:lnSpc>
                <a:spcPct val="100000"/>
              </a:lnSpc>
              <a:spcBef>
                <a:spcPts val="0"/>
              </a:spcBef>
              <a:spcAft>
                <a:spcPts val="0"/>
              </a:spcAft>
              <a:buClr>
                <a:schemeClr val="dk1"/>
              </a:buClr>
              <a:buSzPts val="2900"/>
              <a:buFont typeface="Encode Sans Black"/>
              <a:buNone/>
              <a:defRPr sz="2900" b="0" i="0" u="none" strike="noStrike" cap="none">
                <a:solidFill>
                  <a:schemeClr val="dk1"/>
                </a:solidFill>
                <a:latin typeface="Encode Sans Black"/>
                <a:ea typeface="Encode Sans Black"/>
                <a:cs typeface="Encode Sans Black"/>
                <a:sym typeface="Encode Sans Black"/>
              </a:defRPr>
            </a:lvl4pPr>
            <a:lvl5pPr marR="0" lvl="4" algn="ctr" rtl="0">
              <a:lnSpc>
                <a:spcPct val="100000"/>
              </a:lnSpc>
              <a:spcBef>
                <a:spcPts val="0"/>
              </a:spcBef>
              <a:spcAft>
                <a:spcPts val="0"/>
              </a:spcAft>
              <a:buClr>
                <a:schemeClr val="dk1"/>
              </a:buClr>
              <a:buSzPts val="2900"/>
              <a:buFont typeface="Encode Sans Black"/>
              <a:buNone/>
              <a:defRPr sz="2900" b="0" i="0" u="none" strike="noStrike" cap="none">
                <a:solidFill>
                  <a:schemeClr val="dk1"/>
                </a:solidFill>
                <a:latin typeface="Encode Sans Black"/>
                <a:ea typeface="Encode Sans Black"/>
                <a:cs typeface="Encode Sans Black"/>
                <a:sym typeface="Encode Sans Black"/>
              </a:defRPr>
            </a:lvl5pPr>
            <a:lvl6pPr marR="0" lvl="5" algn="ctr" rtl="0">
              <a:lnSpc>
                <a:spcPct val="100000"/>
              </a:lnSpc>
              <a:spcBef>
                <a:spcPts val="0"/>
              </a:spcBef>
              <a:spcAft>
                <a:spcPts val="0"/>
              </a:spcAft>
              <a:buClr>
                <a:schemeClr val="dk1"/>
              </a:buClr>
              <a:buSzPts val="2900"/>
              <a:buFont typeface="Encode Sans Black"/>
              <a:buNone/>
              <a:defRPr sz="2900" b="0" i="0" u="none" strike="noStrike" cap="none">
                <a:solidFill>
                  <a:schemeClr val="dk1"/>
                </a:solidFill>
                <a:latin typeface="Encode Sans Black"/>
                <a:ea typeface="Encode Sans Black"/>
                <a:cs typeface="Encode Sans Black"/>
                <a:sym typeface="Encode Sans Black"/>
              </a:defRPr>
            </a:lvl6pPr>
            <a:lvl7pPr marR="0" lvl="6" algn="ctr" rtl="0">
              <a:lnSpc>
                <a:spcPct val="100000"/>
              </a:lnSpc>
              <a:spcBef>
                <a:spcPts val="0"/>
              </a:spcBef>
              <a:spcAft>
                <a:spcPts val="0"/>
              </a:spcAft>
              <a:buClr>
                <a:schemeClr val="dk1"/>
              </a:buClr>
              <a:buSzPts val="2900"/>
              <a:buFont typeface="Encode Sans Black"/>
              <a:buNone/>
              <a:defRPr sz="2900" b="0" i="0" u="none" strike="noStrike" cap="none">
                <a:solidFill>
                  <a:schemeClr val="dk1"/>
                </a:solidFill>
                <a:latin typeface="Encode Sans Black"/>
                <a:ea typeface="Encode Sans Black"/>
                <a:cs typeface="Encode Sans Black"/>
                <a:sym typeface="Encode Sans Black"/>
              </a:defRPr>
            </a:lvl7pPr>
            <a:lvl8pPr marR="0" lvl="7" algn="ctr" rtl="0">
              <a:lnSpc>
                <a:spcPct val="100000"/>
              </a:lnSpc>
              <a:spcBef>
                <a:spcPts val="0"/>
              </a:spcBef>
              <a:spcAft>
                <a:spcPts val="0"/>
              </a:spcAft>
              <a:buClr>
                <a:schemeClr val="dk1"/>
              </a:buClr>
              <a:buSzPts val="2900"/>
              <a:buFont typeface="Encode Sans Black"/>
              <a:buNone/>
              <a:defRPr sz="2900" b="0" i="0" u="none" strike="noStrike" cap="none">
                <a:solidFill>
                  <a:schemeClr val="dk1"/>
                </a:solidFill>
                <a:latin typeface="Encode Sans Black"/>
                <a:ea typeface="Encode Sans Black"/>
                <a:cs typeface="Encode Sans Black"/>
                <a:sym typeface="Encode Sans Black"/>
              </a:defRPr>
            </a:lvl8pPr>
            <a:lvl9pPr marR="0" lvl="8" algn="ctr" rtl="0">
              <a:lnSpc>
                <a:spcPct val="100000"/>
              </a:lnSpc>
              <a:spcBef>
                <a:spcPts val="0"/>
              </a:spcBef>
              <a:spcAft>
                <a:spcPts val="0"/>
              </a:spcAft>
              <a:buClr>
                <a:schemeClr val="dk1"/>
              </a:buClr>
              <a:buSzPts val="2900"/>
              <a:buFont typeface="Encode Sans Black"/>
              <a:buNone/>
              <a:defRPr sz="2900" b="0" i="0" u="none" strike="noStrike" cap="none">
                <a:solidFill>
                  <a:schemeClr val="dk1"/>
                </a:solidFill>
                <a:latin typeface="Encode Sans Black"/>
                <a:ea typeface="Encode Sans Black"/>
                <a:cs typeface="Encode Sans Black"/>
                <a:sym typeface="Encode Sans Black"/>
              </a:defRPr>
            </a:lvl9pPr>
          </a:lstStyle>
          <a:p>
            <a:pPr algn="l"/>
            <a:r>
              <a:rPr lang="vi-VN" sz="2400" b="1" dirty="0">
                <a:latin typeface="+mj-lt"/>
              </a:rPr>
              <a:t>I</a:t>
            </a:r>
            <a:r>
              <a:rPr lang="en-US" sz="2400" b="1" dirty="0">
                <a:latin typeface="+mj-lt"/>
              </a:rPr>
              <a:t>.  NGUYÊN TỬ </a:t>
            </a:r>
            <a:r>
              <a:rPr lang="vi-VN" sz="2400" b="1" dirty="0">
                <a:latin typeface="+mj-lt"/>
              </a:rPr>
              <a:t>LÀ GÌ?</a:t>
            </a:r>
            <a:endParaRPr lang="en-US" sz="2400" b="1" dirty="0">
              <a:latin typeface="+mj-lt"/>
            </a:endParaRPr>
          </a:p>
        </p:txBody>
      </p:sp>
      <p:sp>
        <p:nvSpPr>
          <p:cNvPr id="23" name="Rectangle: Rounded Corners 22">
            <a:extLst>
              <a:ext uri="{FF2B5EF4-FFF2-40B4-BE49-F238E27FC236}">
                <a16:creationId xmlns:a16="http://schemas.microsoft.com/office/drawing/2014/main" id="{65D9DBCA-ECD7-C60F-0988-BDAC6AC60CF0}"/>
              </a:ext>
            </a:extLst>
          </p:cNvPr>
          <p:cNvSpPr/>
          <p:nvPr/>
        </p:nvSpPr>
        <p:spPr>
          <a:xfrm>
            <a:off x="3589586" y="4692912"/>
            <a:ext cx="4730697" cy="441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mj-lt"/>
              </a:rPr>
              <a:t>Trả lời: Đều được tạo nên từ các hạt.</a:t>
            </a:r>
            <a:endParaRPr lang="en-US" sz="2400" dirty="0">
              <a:latin typeface="+mj-lt"/>
            </a:endParaRPr>
          </a:p>
        </p:txBody>
      </p:sp>
    </p:spTree>
    <p:extLst>
      <p:ext uri="{BB962C8B-B14F-4D97-AF65-F5344CB8AC3E}">
        <p14:creationId xmlns:p14="http://schemas.microsoft.com/office/powerpoint/2010/main" val="353443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grpSp>
        <p:nvGrpSpPr>
          <p:cNvPr id="7" name="Group 6">
            <a:extLst>
              <a:ext uri="{FF2B5EF4-FFF2-40B4-BE49-F238E27FC236}">
                <a16:creationId xmlns:a16="http://schemas.microsoft.com/office/drawing/2014/main" id="{7C13718F-A62D-CDF2-E814-87E00BCD91AD}"/>
              </a:ext>
            </a:extLst>
          </p:cNvPr>
          <p:cNvGrpSpPr/>
          <p:nvPr/>
        </p:nvGrpSpPr>
        <p:grpSpPr>
          <a:xfrm>
            <a:off x="1140684" y="474101"/>
            <a:ext cx="6597837" cy="4324155"/>
            <a:chOff x="1140684" y="474101"/>
            <a:chExt cx="6597837" cy="4324155"/>
          </a:xfrm>
        </p:grpSpPr>
        <p:pic>
          <p:nvPicPr>
            <p:cNvPr id="6" name="Picture 5">
              <a:extLst>
                <a:ext uri="{FF2B5EF4-FFF2-40B4-BE49-F238E27FC236}">
                  <a16:creationId xmlns:a16="http://schemas.microsoft.com/office/drawing/2014/main" id="{583B6A8E-A3AF-8ED0-5906-D0E5AC61D04F}"/>
                </a:ext>
              </a:extLst>
            </p:cNvPr>
            <p:cNvPicPr>
              <a:picLocks noChangeAspect="1"/>
            </p:cNvPicPr>
            <p:nvPr/>
          </p:nvPicPr>
          <p:blipFill>
            <a:blip r:embed="rId3"/>
            <a:stretch>
              <a:fillRect/>
            </a:stretch>
          </p:blipFill>
          <p:spPr>
            <a:xfrm>
              <a:off x="1140684" y="474101"/>
              <a:ext cx="6597837" cy="3961975"/>
            </a:xfrm>
            <a:prstGeom prst="rect">
              <a:avLst/>
            </a:prstGeom>
          </p:spPr>
        </p:pic>
        <p:sp>
          <p:nvSpPr>
            <p:cNvPr id="42" name="Google Shape;1726;p42">
              <a:extLst>
                <a:ext uri="{FF2B5EF4-FFF2-40B4-BE49-F238E27FC236}">
                  <a16:creationId xmlns:a16="http://schemas.microsoft.com/office/drawing/2014/main" id="{16D819CB-51C2-AD48-6D09-321F94AE3680}"/>
                </a:ext>
              </a:extLst>
            </p:cNvPr>
            <p:cNvSpPr txBox="1">
              <a:spLocks/>
            </p:cNvSpPr>
            <p:nvPr/>
          </p:nvSpPr>
          <p:spPr>
            <a:xfrm>
              <a:off x="2559464" y="4540541"/>
              <a:ext cx="4025072" cy="25771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err="1">
                  <a:solidFill>
                    <a:srgbClr val="0070C0"/>
                  </a:solidFill>
                  <a:latin typeface="+mj-lt"/>
                </a:rPr>
                <a:t>Hình</a:t>
              </a:r>
              <a:r>
                <a:rPr lang="en-US" b="1" dirty="0">
                  <a:solidFill>
                    <a:srgbClr val="0070C0"/>
                  </a:solidFill>
                  <a:latin typeface="+mj-lt"/>
                </a:rPr>
                <a:t> 2.3. </a:t>
              </a:r>
              <a:r>
                <a:rPr lang="en-US" b="1" dirty="0" err="1">
                  <a:solidFill>
                    <a:srgbClr val="0070C0"/>
                  </a:solidFill>
                  <a:latin typeface="+mj-lt"/>
                </a:rPr>
                <a:t>Cầu</a:t>
              </a:r>
              <a:r>
                <a:rPr lang="en-US" b="1" dirty="0">
                  <a:solidFill>
                    <a:srgbClr val="0070C0"/>
                  </a:solidFill>
                  <a:latin typeface="+mj-lt"/>
                </a:rPr>
                <a:t> Long </a:t>
              </a:r>
              <a:r>
                <a:rPr lang="en-US" b="1" dirty="0" err="1">
                  <a:solidFill>
                    <a:srgbClr val="0070C0"/>
                  </a:solidFill>
                  <a:latin typeface="+mj-lt"/>
                </a:rPr>
                <a:t>Biên</a:t>
              </a:r>
              <a:endParaRPr lang="en-US" b="1" dirty="0">
                <a:solidFill>
                  <a:srgbClr val="0070C0"/>
                </a:solidFill>
                <a:latin typeface="+mj-l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A9F3AF-A6F8-88A8-8BAC-D3A455BA6A25}"/>
              </a:ext>
            </a:extLst>
          </p:cNvPr>
          <p:cNvPicPr>
            <a:picLocks noChangeAspect="1"/>
          </p:cNvPicPr>
          <p:nvPr/>
        </p:nvPicPr>
        <p:blipFill>
          <a:blip r:embed="rId2"/>
          <a:stretch>
            <a:fillRect/>
          </a:stretch>
        </p:blipFill>
        <p:spPr>
          <a:xfrm>
            <a:off x="566801" y="317395"/>
            <a:ext cx="8015433" cy="4511544"/>
          </a:xfrm>
          <a:prstGeom prst="rect">
            <a:avLst/>
          </a:prstGeom>
        </p:spPr>
      </p:pic>
    </p:spTree>
    <p:extLst>
      <p:ext uri="{BB962C8B-B14F-4D97-AF65-F5344CB8AC3E}">
        <p14:creationId xmlns:p14="http://schemas.microsoft.com/office/powerpoint/2010/main" val="32520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A04AE5-3231-114D-1653-6B05C2DACAF0}"/>
              </a:ext>
            </a:extLst>
          </p:cNvPr>
          <p:cNvPicPr>
            <a:picLocks noChangeAspect="1"/>
          </p:cNvPicPr>
          <p:nvPr/>
        </p:nvPicPr>
        <p:blipFill>
          <a:blip r:embed="rId2"/>
          <a:stretch>
            <a:fillRect/>
          </a:stretch>
        </p:blipFill>
        <p:spPr>
          <a:xfrm>
            <a:off x="559220" y="313128"/>
            <a:ext cx="7982736" cy="4493140"/>
          </a:xfrm>
          <a:prstGeom prst="rect">
            <a:avLst/>
          </a:prstGeom>
        </p:spPr>
      </p:pic>
      <p:pic>
        <p:nvPicPr>
          <p:cNvPr id="4" name="Picture 3">
            <a:extLst>
              <a:ext uri="{FF2B5EF4-FFF2-40B4-BE49-F238E27FC236}">
                <a16:creationId xmlns:a16="http://schemas.microsoft.com/office/drawing/2014/main" id="{1159C8F4-8001-A7EF-1AA8-793303A35351}"/>
              </a:ext>
            </a:extLst>
          </p:cNvPr>
          <p:cNvPicPr>
            <a:picLocks noChangeAspect="1"/>
          </p:cNvPicPr>
          <p:nvPr/>
        </p:nvPicPr>
        <p:blipFill>
          <a:blip r:embed="rId3"/>
          <a:stretch>
            <a:fillRect/>
          </a:stretch>
        </p:blipFill>
        <p:spPr>
          <a:xfrm>
            <a:off x="701062" y="392965"/>
            <a:ext cx="7777920" cy="4377858"/>
          </a:xfrm>
          <a:prstGeom prst="rect">
            <a:avLst/>
          </a:prstGeom>
        </p:spPr>
      </p:pic>
    </p:spTree>
    <p:extLst>
      <p:ext uri="{BB962C8B-B14F-4D97-AF65-F5344CB8AC3E}">
        <p14:creationId xmlns:p14="http://schemas.microsoft.com/office/powerpoint/2010/main" val="384831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34538-FE06-66A4-42DB-3B146EE5A3EA}"/>
              </a:ext>
            </a:extLst>
          </p:cNvPr>
          <p:cNvSpPr>
            <a:spLocks noGrp="1"/>
          </p:cNvSpPr>
          <p:nvPr>
            <p:ph type="title"/>
          </p:nvPr>
        </p:nvSpPr>
        <p:spPr>
          <a:xfrm>
            <a:off x="0" y="1794"/>
            <a:ext cx="7530790" cy="526949"/>
          </a:xfrm>
          <a:ln>
            <a:noFill/>
          </a:ln>
        </p:spPr>
        <p:txBody>
          <a:bodyPr/>
          <a:lstStyle/>
          <a:p>
            <a:pPr algn="l"/>
            <a:r>
              <a:rPr lang="vi-VN" sz="2400" dirty="0"/>
              <a:t>I</a:t>
            </a:r>
            <a:r>
              <a:rPr lang="en-US" sz="2400" dirty="0"/>
              <a:t>. NGUYÊN TỬ </a:t>
            </a:r>
            <a:r>
              <a:rPr lang="vi-VN" sz="2400" dirty="0"/>
              <a:t>LÀ GÌ?</a:t>
            </a:r>
            <a:endParaRPr lang="en-US" sz="2400" dirty="0"/>
          </a:p>
        </p:txBody>
      </p:sp>
      <p:pic>
        <p:nvPicPr>
          <p:cNvPr id="14" name="Picture 13" descr="Icon&#10;&#10;Description automatically generated">
            <a:extLst>
              <a:ext uri="{FF2B5EF4-FFF2-40B4-BE49-F238E27FC236}">
                <a16:creationId xmlns:a16="http://schemas.microsoft.com/office/drawing/2014/main" id="{ACEFB7F1-FC58-E53F-41DB-3447D6AD06F2}"/>
              </a:ext>
            </a:extLst>
          </p:cNvPr>
          <p:cNvPicPr>
            <a:picLocks noChangeAspect="1"/>
          </p:cNvPicPr>
          <p:nvPr/>
        </p:nvPicPr>
        <p:blipFill>
          <a:blip r:embed="rId2"/>
          <a:stretch>
            <a:fillRect/>
          </a:stretch>
        </p:blipFill>
        <p:spPr>
          <a:xfrm>
            <a:off x="326424" y="805763"/>
            <a:ext cx="686830" cy="686830"/>
          </a:xfrm>
          <a:prstGeom prst="rect">
            <a:avLst/>
          </a:prstGeom>
        </p:spPr>
      </p:pic>
      <p:sp>
        <p:nvSpPr>
          <p:cNvPr id="19" name="TextBox 18">
            <a:extLst>
              <a:ext uri="{FF2B5EF4-FFF2-40B4-BE49-F238E27FC236}">
                <a16:creationId xmlns:a16="http://schemas.microsoft.com/office/drawing/2014/main" id="{CA533384-3EE3-427B-A90B-367075812398}"/>
              </a:ext>
            </a:extLst>
          </p:cNvPr>
          <p:cNvSpPr txBox="1"/>
          <p:nvPr/>
        </p:nvSpPr>
        <p:spPr>
          <a:xfrm>
            <a:off x="669839" y="1492593"/>
            <a:ext cx="6988902" cy="954107"/>
          </a:xfrm>
          <a:prstGeom prst="rect">
            <a:avLst/>
          </a:prstGeom>
          <a:noFill/>
        </p:spPr>
        <p:txBody>
          <a:bodyPr wrap="square">
            <a:spAutoFit/>
          </a:bodyPr>
          <a:lstStyle/>
          <a:p>
            <a:r>
              <a:rPr lang="en-US" sz="2800" b="1" dirty="0">
                <a:solidFill>
                  <a:srgbClr val="002060"/>
                </a:solidFill>
                <a:latin typeface="+mn-lt"/>
                <a:cs typeface="Arial" panose="020B0604020202020204" pitchFamily="34" charset="0"/>
              </a:rPr>
              <a:t>-</a:t>
            </a:r>
            <a:r>
              <a:rPr lang="en-US" sz="2800" b="1" dirty="0">
                <a:solidFill>
                  <a:schemeClr val="accent2"/>
                </a:solidFill>
                <a:latin typeface="+mn-lt"/>
                <a:cs typeface="Arial" panose="020B0604020202020204" pitchFamily="34" charset="0"/>
              </a:rPr>
              <a:t> </a:t>
            </a:r>
            <a:r>
              <a:rPr lang="en-US" sz="2800" b="1" dirty="0" err="1">
                <a:solidFill>
                  <a:srgbClr val="002060"/>
                </a:solidFill>
                <a:latin typeface="Times New Roman" panose="02020603050405020304" pitchFamily="18" charset="0"/>
                <a:cs typeface="Times New Roman" panose="02020603050405020304" pitchFamily="18" charset="0"/>
              </a:rPr>
              <a:t>Nguyên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vô</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cùng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nhỏ</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chất</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3C6B756-D81E-5FB8-8033-61F408C06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790" y="1579248"/>
            <a:ext cx="1455347" cy="1175920"/>
          </a:xfrm>
          <a:prstGeom prst="rect">
            <a:avLst/>
          </a:prstGeom>
        </p:spPr>
      </p:pic>
      <p:pic>
        <p:nvPicPr>
          <p:cNvPr id="4" name="Picture 22" descr="AG00218_">
            <a:extLst>
              <a:ext uri="{FF2B5EF4-FFF2-40B4-BE49-F238E27FC236}">
                <a16:creationId xmlns:a16="http://schemas.microsoft.com/office/drawing/2014/main" id="{3DB87A5F-2D35-BED3-6812-3E45421F8F9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8909250">
            <a:off x="7726923" y="35959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913B2327-B01E-B5F2-C9DA-5CFC019D3206}"/>
              </a:ext>
            </a:extLst>
          </p:cNvPr>
          <p:cNvSpPr/>
          <p:nvPr/>
        </p:nvSpPr>
        <p:spPr>
          <a:xfrm>
            <a:off x="1105309" y="1023336"/>
            <a:ext cx="2652516" cy="3844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KHÁI NIỆM</a:t>
            </a:r>
            <a:endParaRPr lang="en-US" sz="2800" b="1" dirty="0">
              <a:solidFill>
                <a:srgbClr val="FF0000"/>
              </a:solidFill>
              <a:latin typeface="+mj-lt"/>
            </a:endParaRPr>
          </a:p>
        </p:txBody>
      </p:sp>
      <p:sp>
        <p:nvSpPr>
          <p:cNvPr id="7" name="AutoShape 2" descr="Giáo án điện tử KHTN 7 cánh diều – Phần hóa học bài 1: Nguyên tử">
            <a:extLst>
              <a:ext uri="{FF2B5EF4-FFF2-40B4-BE49-F238E27FC236}">
                <a16:creationId xmlns:a16="http://schemas.microsoft.com/office/drawing/2014/main" id="{83C4146C-F0AF-5587-8B80-FED8D16FFF7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8090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animBg="1"/>
    </p:bldLst>
  </p:timing>
</p:sld>
</file>

<file path=ppt/theme/theme1.xml><?xml version="1.0" encoding="utf-8"?>
<a:theme xmlns:a="http://schemas.openxmlformats.org/drawingml/2006/main" name="Science Subject for High School - 9th Grade: Chemistry by Slidesgo">
  <a:themeElements>
    <a:clrScheme name="Simple Light">
      <a:dk1>
        <a:srgbClr val="4C3D4F"/>
      </a:dk1>
      <a:lt1>
        <a:srgbClr val="494848"/>
      </a:lt1>
      <a:dk2>
        <a:srgbClr val="191919"/>
      </a:dk2>
      <a:lt2>
        <a:srgbClr val="856C8B"/>
      </a:lt2>
      <a:accent1>
        <a:srgbClr val="A5BFC2"/>
      </a:accent1>
      <a:accent2>
        <a:srgbClr val="FFF3C2"/>
      </a:accent2>
      <a:accent3>
        <a:srgbClr val="78909C"/>
      </a:accent3>
      <a:accent4>
        <a:srgbClr val="D4EBD0"/>
      </a:accent4>
      <a:accent5>
        <a:srgbClr val="A4C5C6"/>
      </a:accent5>
      <a:accent6>
        <a:srgbClr val="FFFFFF"/>
      </a:accent6>
      <a:hlink>
        <a:srgbClr val="4C3D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1367</Words>
  <Application>Microsoft Office PowerPoint</Application>
  <PresentationFormat>On-screen Show (16:9)</PresentationFormat>
  <Paragraphs>245</Paragraphs>
  <Slides>25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Assistant</vt:lpstr>
      <vt:lpstr>Times New Roman</vt:lpstr>
      <vt:lpstr>Arial</vt:lpstr>
      <vt:lpstr>Encode Sans</vt:lpstr>
      <vt:lpstr>Encode Sans Black</vt:lpstr>
      <vt:lpstr>Science Subject for High School - 9th Grade: Chemistry by Slidesgo</vt:lpstr>
      <vt:lpstr>Chủ đề 1 :  NGUYÊN TỬ - NGUYÊN TỐ HÓA HỌC -  SƠ LƯỢC VỀ BẢNG TUẦN HOÀN CÁC NGUYÊN TỐ HÓA HỌC</vt:lpstr>
      <vt:lpstr>Bài 2  NGUYÊN TỬ</vt:lpstr>
      <vt:lpstr>PowerPoint Presentation</vt:lpstr>
      <vt:lpstr>I.  NGUYÊN TỬ LÀ GÌ?</vt:lpstr>
      <vt:lpstr>PowerPoint Presentation</vt:lpstr>
      <vt:lpstr>PowerPoint Presentation</vt:lpstr>
      <vt:lpstr>PowerPoint Presentation</vt:lpstr>
      <vt:lpstr>PowerPoint Presentation</vt:lpstr>
      <vt:lpstr>I. NGUYÊN TỬ LÀ GÌ?</vt:lpstr>
      <vt:lpstr>Em có biết</vt:lpstr>
      <vt:lpstr>PowerPoint Presentation</vt:lpstr>
      <vt:lpstr>Bài 2  NGUYÊN TỬ</vt:lpstr>
      <vt:lpstr>PowerPoint Presentation</vt:lpstr>
      <vt:lpstr>II. CẤU TẠO NGUYÊN TỬ </vt:lpstr>
      <vt:lpstr>II. CẤU TẠO NGUYÊN TỬ </vt:lpstr>
      <vt:lpstr>II. CẤU TẠO NGUYÊN TỬ </vt:lpstr>
      <vt:lpstr>Lịch sử khám phá và nghiên cứu cấu tạo nguyên tử</vt:lpstr>
      <vt:lpstr>3. Trong các hạt cấu tạo nên nguyên tử: a) Hạt nào mang điện tích âm? b) Hạt nào mang điện tích dương? c) Hạt nào không mang điện?</vt:lpstr>
      <vt:lpstr>PowerPoint Presentation</vt:lpstr>
      <vt:lpstr>1. MÔ HÌNH NGUYÊN TỬ RUTHERFORD - BOHR</vt:lpstr>
      <vt:lpstr>2. KHỐI LƯỢNG NGUYÊN TỬ</vt:lpstr>
      <vt:lpstr>2. KHỐI LƯỢNG NGUYÊN TỬ</vt:lpstr>
      <vt:lpstr>2. KHỐI LƯỢNG NGUYÊN TỬ</vt:lpstr>
      <vt:lpstr>BÀI TẬP  </vt:lpstr>
      <vt:lpstr>Periodic table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  NGUYÊN TỬ - NGUYÊN TỐ HÓA HỌC -  SƠ LƯỢC VỀ BẢNG TUẦN HOÀN CÁC NGUYÊN TỐ HÓA HỌC</dc:title>
  <cp:lastModifiedBy>TRAN XUAN VIET</cp:lastModifiedBy>
  <cp:revision>21</cp:revision>
  <dcterms:modified xsi:type="dcterms:W3CDTF">2022-10-09T08:10:38Z</dcterms:modified>
</cp:coreProperties>
</file>